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3.xml" ContentType="application/vnd.openxmlformats-officedocument.theme+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4.xml" ContentType="application/vnd.openxmlformats-officedocument.theme+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5.xml" ContentType="application/vnd.openxmlformats-officedocument.theme+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theme/theme6.xml" ContentType="application/vnd.openxmlformats-officedocument.theme+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theme/theme7.xml" ContentType="application/vnd.openxmlformats-officedocument.theme+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theme/theme8.xml" ContentType="application/vnd.openxmlformats-officedocument.theme+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theme/theme9.xml" ContentType="application/vnd.openxmlformats-officedocument.theme+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theme/theme10.xml" ContentType="application/vnd.openxmlformats-officedocument.theme+xml"/>
  <Override PartName="/ppt/slideLayouts/slideLayout144.xml" ContentType="application/vnd.openxmlformats-officedocument.presentationml.slideLayout+xml"/>
  <Override PartName="/ppt/theme/theme11.xml" ContentType="application/vnd.openxmlformats-officedocument.theme+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theme/theme12.xml" ContentType="application/vnd.openxmlformats-officedocument.theme+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theme/theme13.xml" ContentType="application/vnd.openxmlformats-officedocument.theme+xml"/>
  <Override PartName="/ppt/theme/theme14.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08" r:id="rId1"/>
    <p:sldMasterId id="2147483721" r:id="rId2"/>
    <p:sldMasterId id="2147483734" r:id="rId3"/>
    <p:sldMasterId id="2147483760" r:id="rId4"/>
    <p:sldMasterId id="2147483773" r:id="rId5"/>
    <p:sldMasterId id="2147483786" r:id="rId6"/>
    <p:sldMasterId id="2147483799" r:id="rId7"/>
    <p:sldMasterId id="2147483821" r:id="rId8"/>
    <p:sldMasterId id="2147483825" r:id="rId9"/>
    <p:sldMasterId id="2147483840" r:id="rId10"/>
    <p:sldMasterId id="2147483861" r:id="rId11"/>
    <p:sldMasterId id="2147483863" r:id="rId12"/>
    <p:sldMasterId id="2147483866" r:id="rId13"/>
  </p:sldMasterIdLst>
  <p:notesMasterIdLst>
    <p:notesMasterId r:id="rId36"/>
  </p:notesMasterIdLst>
  <p:sldIdLst>
    <p:sldId id="279" r:id="rId14"/>
    <p:sldId id="280" r:id="rId15"/>
    <p:sldId id="281" r:id="rId16"/>
    <p:sldId id="278" r:id="rId17"/>
    <p:sldId id="282" r:id="rId18"/>
    <p:sldId id="283" r:id="rId19"/>
    <p:sldId id="284" r:id="rId20"/>
    <p:sldId id="264" r:id="rId21"/>
    <p:sldId id="285" r:id="rId22"/>
    <p:sldId id="286" r:id="rId23"/>
    <p:sldId id="287" r:id="rId24"/>
    <p:sldId id="288" r:id="rId25"/>
    <p:sldId id="289" r:id="rId26"/>
    <p:sldId id="290" r:id="rId27"/>
    <p:sldId id="291" r:id="rId28"/>
    <p:sldId id="292" r:id="rId29"/>
    <p:sldId id="293" r:id="rId30"/>
    <p:sldId id="296" r:id="rId31"/>
    <p:sldId id="295" r:id="rId32"/>
    <p:sldId id="297" r:id="rId33"/>
    <p:sldId id="298" r:id="rId34"/>
    <p:sldId id="300" r:id="rId3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FF66"/>
    <a:srgbClr val="99FF33"/>
    <a:srgbClr val="FFD54F"/>
    <a:srgbClr val="FF3399"/>
    <a:srgbClr val="FF0066"/>
    <a:srgbClr val="33CC33"/>
    <a:srgbClr val="0000FF"/>
    <a:srgbClr val="CC6600"/>
    <a:srgbClr val="FF3300"/>
    <a:srgbClr val="FC043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265" autoAdjust="0"/>
    <p:restoredTop sz="94660"/>
  </p:normalViewPr>
  <p:slideViewPr>
    <p:cSldViewPr snapToGrid="0">
      <p:cViewPr varScale="1">
        <p:scale>
          <a:sx n="114" d="100"/>
          <a:sy n="114" d="100"/>
        </p:scale>
        <p:origin x="516"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3.xml"/><Relationship Id="rId18" Type="http://schemas.openxmlformats.org/officeDocument/2006/relationships/slide" Target="slides/slide5.xml"/><Relationship Id="rId26" Type="http://schemas.openxmlformats.org/officeDocument/2006/relationships/slide" Target="slides/slide13.xml"/><Relationship Id="rId39" Type="http://schemas.openxmlformats.org/officeDocument/2006/relationships/theme" Target="theme/theme1.xml"/><Relationship Id="rId21" Type="http://schemas.openxmlformats.org/officeDocument/2006/relationships/slide" Target="slides/slide8.xml"/><Relationship Id="rId34" Type="http://schemas.openxmlformats.org/officeDocument/2006/relationships/slide" Target="slides/slide21.xml"/><Relationship Id="rId7" Type="http://schemas.openxmlformats.org/officeDocument/2006/relationships/slideMaster" Target="slideMasters/slideMaster7.xml"/><Relationship Id="rId12" Type="http://schemas.openxmlformats.org/officeDocument/2006/relationships/slideMaster" Target="slideMasters/slideMaster12.xml"/><Relationship Id="rId17" Type="http://schemas.openxmlformats.org/officeDocument/2006/relationships/slide" Target="slides/slide4.xml"/><Relationship Id="rId25" Type="http://schemas.openxmlformats.org/officeDocument/2006/relationships/slide" Target="slides/slide12.xml"/><Relationship Id="rId33" Type="http://schemas.openxmlformats.org/officeDocument/2006/relationships/slide" Target="slides/slide20.xml"/><Relationship Id="rId38"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3.xml"/><Relationship Id="rId20" Type="http://schemas.openxmlformats.org/officeDocument/2006/relationships/slide" Target="slides/slide7.xml"/><Relationship Id="rId29" Type="http://schemas.openxmlformats.org/officeDocument/2006/relationships/slide" Target="slides/slide16.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Master" Target="slideMasters/slideMaster11.xml"/><Relationship Id="rId24" Type="http://schemas.openxmlformats.org/officeDocument/2006/relationships/slide" Target="slides/slide11.xml"/><Relationship Id="rId32" Type="http://schemas.openxmlformats.org/officeDocument/2006/relationships/slide" Target="slides/slide19.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 Target="slides/slide2.xml"/><Relationship Id="rId23" Type="http://schemas.openxmlformats.org/officeDocument/2006/relationships/slide" Target="slides/slide10.xml"/><Relationship Id="rId28" Type="http://schemas.openxmlformats.org/officeDocument/2006/relationships/slide" Target="slides/slide15.xml"/><Relationship Id="rId36" Type="http://schemas.openxmlformats.org/officeDocument/2006/relationships/notesMaster" Target="notesMasters/notesMaster1.xml"/><Relationship Id="rId10" Type="http://schemas.openxmlformats.org/officeDocument/2006/relationships/slideMaster" Target="slideMasters/slideMaster10.xml"/><Relationship Id="rId19" Type="http://schemas.openxmlformats.org/officeDocument/2006/relationships/slide" Target="slides/slide6.xml"/><Relationship Id="rId31" Type="http://schemas.openxmlformats.org/officeDocument/2006/relationships/slide" Target="slides/slide18.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1.xml"/><Relationship Id="rId22" Type="http://schemas.openxmlformats.org/officeDocument/2006/relationships/slide" Target="slides/slide9.xml"/><Relationship Id="rId27" Type="http://schemas.openxmlformats.org/officeDocument/2006/relationships/slide" Target="slides/slide14.xml"/><Relationship Id="rId30" Type="http://schemas.openxmlformats.org/officeDocument/2006/relationships/slide" Target="slides/slide17.xml"/><Relationship Id="rId35" Type="http://schemas.openxmlformats.org/officeDocument/2006/relationships/slide" Target="slides/slide22.xml"/><Relationship Id="rId8" Type="http://schemas.openxmlformats.org/officeDocument/2006/relationships/slideMaster" Target="slideMasters/slideMaster8.xml"/><Relationship Id="rId3" Type="http://schemas.openxmlformats.org/officeDocument/2006/relationships/slideMaster" Target="slideMasters/slideMaster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792E0B1-D5C1-4286-A38B-2C855A5C9165}" type="datetimeFigureOut">
              <a:rPr lang="en-IN" smtClean="0"/>
              <a:t>28-06-2020</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9C6DF0D-BE3F-4EBD-A2FA-2A7CF4E3E663}" type="slidenum">
              <a:rPr lang="en-IN" smtClean="0"/>
              <a:t>‹#›</a:t>
            </a:fld>
            <a:endParaRPr lang="en-IN"/>
          </a:p>
        </p:txBody>
      </p:sp>
    </p:spTree>
    <p:extLst>
      <p:ext uri="{BB962C8B-B14F-4D97-AF65-F5344CB8AC3E}">
        <p14:creationId xmlns:p14="http://schemas.microsoft.com/office/powerpoint/2010/main" val="6536761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A0042B24-5628-4EE2-A5C0-B4E095A44801}"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34"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14</a:t>
            </a:fld>
            <a:endParaRPr kumimoji="0" lang="ko-KR" altLang="en-US" sz="1200" b="0" i="0" u="none" strike="noStrike" kern="1200" cap="none" spc="0" normalizeH="0" baseline="0" noProof="0">
              <a:ln>
                <a:noFill/>
              </a:ln>
              <a:solidFill>
                <a:prstClr val="black"/>
              </a:solidFill>
              <a:effectLst/>
              <a:uLnTx/>
              <a:uFillTx/>
              <a:latin typeface="맑은 고딕"/>
              <a:ea typeface="맑은 고딕" panose="020B0503020000020004" pitchFamily="34" charset="-127"/>
              <a:cs typeface="+mn-cs"/>
            </a:endParaRPr>
          </a:p>
        </p:txBody>
      </p:sp>
    </p:spTree>
    <p:extLst>
      <p:ext uri="{BB962C8B-B14F-4D97-AF65-F5344CB8AC3E}">
        <p14:creationId xmlns:p14="http://schemas.microsoft.com/office/powerpoint/2010/main" val="18195162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7.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7.jpg"/><Relationship Id="rId1" Type="http://schemas.openxmlformats.org/officeDocument/2006/relationships/slideMaster" Target="../slideMasters/slideMaster8.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8.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9.jpg"/><Relationship Id="rId1" Type="http://schemas.openxmlformats.org/officeDocument/2006/relationships/slideMaster" Target="../slideMasters/slideMaster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Master" Target="../slideMasters/slideMaster9.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9.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9.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9.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10.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Master" Target="../slideMasters/slideMaster10.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Master" Target="../slideMasters/slideMaster10.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Master" Target="../slideMasters/slideMaster10.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Master" Target="../slideMasters/slideMaster10.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Master" Target="../slideMasters/slideMaster10.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Master" Target="../slideMasters/slideMaster10.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10.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10.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0.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Master" Target="../slideMasters/slideMaster11.xml"/></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0.png"/><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Master" Target="../slideMasters/slideMaster13.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Master" Target="../slideMasters/slideMaster13.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7.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7.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6843" y="2059012"/>
            <a:ext cx="12195668"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365759" y="2166364"/>
            <a:ext cx="11471565" cy="1739347"/>
          </a:xfrm>
        </p:spPr>
        <p:txBody>
          <a:bodyPr tIns="45720" bIns="45720" anchor="ctr">
            <a:normAutofit/>
          </a:bodyPr>
          <a:lstStyle>
            <a:lvl1pPr algn="ctr">
              <a:lnSpc>
                <a:spcPct val="80000"/>
              </a:lnSpc>
              <a:defRPr sz="6000" spc="150" baseline="0"/>
            </a:lvl1pPr>
          </a:lstStyle>
          <a:p>
            <a:r>
              <a:rPr lang="en-US"/>
              <a:t>Click to edit Master title style</a:t>
            </a:r>
            <a:endParaRPr lang="en-US" dirty="0"/>
          </a:p>
        </p:txBody>
      </p:sp>
      <p:sp>
        <p:nvSpPr>
          <p:cNvPr id="3" name="Subtitle 2"/>
          <p:cNvSpPr>
            <a:spLocks noGrp="1"/>
          </p:cNvSpPr>
          <p:nvPr>
            <p:ph type="subTitle" idx="1"/>
          </p:nvPr>
        </p:nvSpPr>
        <p:spPr>
          <a:xfrm>
            <a:off x="1524000" y="3996250"/>
            <a:ext cx="9144000" cy="1309255"/>
          </a:xfrm>
        </p:spPr>
        <p:txBody>
          <a:bodyPr>
            <a:normAutofit/>
          </a:bodyPr>
          <a:lstStyle>
            <a:lvl1pPr marL="0" indent="0" algn="ctr">
              <a:buNone/>
              <a:defRPr sz="2000"/>
            </a:lvl1pPr>
            <a:lvl2pPr marL="457200" indent="0" algn="ctr">
              <a:buNone/>
              <a:defRPr sz="2000"/>
            </a:lvl2pPr>
            <a:lvl3pPr marL="914400" indent="0" algn="ctr">
              <a:buNone/>
              <a:defRPr sz="20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334D819-9F07-4261-B09B-9E467E5D9002}" type="datetimeFigureOut">
              <a:rPr lang="en-US" smtClean="0"/>
              <a:pPr/>
              <a:t>6/28/2020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1766878-3199-4EAB-94E7-2D6D11070E14}" type="slidenum">
              <a:rPr lang="en-US" smtClean="0"/>
              <a:pPr/>
              <a:t>‹#›</a:t>
            </a:fld>
            <a:endParaRPr lang="en-US" dirty="0"/>
          </a:p>
        </p:txBody>
      </p:sp>
    </p:spTree>
    <p:extLst>
      <p:ext uri="{BB962C8B-B14F-4D97-AF65-F5344CB8AC3E}">
        <p14:creationId xmlns:p14="http://schemas.microsoft.com/office/powerpoint/2010/main" val="22102616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334D819-9F07-4261-B09B-9E467E5D9002}" type="datetimeFigureOut">
              <a:rPr lang="en-US" smtClean="0"/>
              <a:t>6/28/2020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1766878-3199-4EAB-94E7-2D6D11070E14}" type="slidenum">
              <a:rPr lang="en-US" smtClean="0"/>
              <a:t>‹#›</a:t>
            </a:fld>
            <a:endParaRPr lang="en-US" dirty="0"/>
          </a:p>
        </p:txBody>
      </p:sp>
    </p:spTree>
    <p:extLst>
      <p:ext uri="{BB962C8B-B14F-4D97-AF65-F5344CB8AC3E}">
        <p14:creationId xmlns:p14="http://schemas.microsoft.com/office/powerpoint/2010/main" val="2676287976"/>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6_Image slide layout">
    <p:spTree>
      <p:nvGrpSpPr>
        <p:cNvPr id="1" name=""/>
        <p:cNvGrpSpPr/>
        <p:nvPr/>
      </p:nvGrpSpPr>
      <p:grpSpPr>
        <a:xfrm>
          <a:off x="0" y="0"/>
          <a:ext cx="0" cy="0"/>
          <a:chOff x="0" y="0"/>
          <a:chExt cx="0" cy="0"/>
        </a:xfrm>
      </p:grpSpPr>
      <p:sp>
        <p:nvSpPr>
          <p:cNvPr id="2" name="Picture Placeholder 2">
            <a:extLst>
              <a:ext uri="{FF2B5EF4-FFF2-40B4-BE49-F238E27FC236}">
                <a16:creationId xmlns:a16="http://schemas.microsoft.com/office/drawing/2014/main" id="{857F3233-410E-4BE2-80B8-54927C5A8F92}"/>
              </a:ext>
            </a:extLst>
          </p:cNvPr>
          <p:cNvSpPr>
            <a:spLocks noGrp="1"/>
          </p:cNvSpPr>
          <p:nvPr>
            <p:ph type="pic" idx="13" hasCustomPrompt="1"/>
          </p:nvPr>
        </p:nvSpPr>
        <p:spPr>
          <a:xfrm>
            <a:off x="0" y="0"/>
            <a:ext cx="12192000" cy="4611757"/>
          </a:xfrm>
          <a:prstGeom prst="rect">
            <a:avLst/>
          </a:prstGeom>
          <a:solidFill>
            <a:schemeClr val="bg1">
              <a:lumMod val="95000"/>
            </a:schemeClr>
          </a:solidFill>
        </p:spPr>
        <p:txBody>
          <a:bodyPr anchor="ctr"/>
          <a:lstStyle>
            <a:lvl1pPr marL="0" indent="0" algn="ctr">
              <a:buNone/>
              <a:defRPr sz="18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And Send To Back</a:t>
            </a:r>
            <a:endParaRPr lang="ko-KR" altLang="en-US" dirty="0"/>
          </a:p>
        </p:txBody>
      </p:sp>
      <p:sp>
        <p:nvSpPr>
          <p:cNvPr id="4" name="Picture Placeholder 2">
            <a:extLst>
              <a:ext uri="{FF2B5EF4-FFF2-40B4-BE49-F238E27FC236}">
                <a16:creationId xmlns:a16="http://schemas.microsoft.com/office/drawing/2014/main" id="{71D6D76B-805B-4558-8007-4EF5CE5ABF86}"/>
              </a:ext>
            </a:extLst>
          </p:cNvPr>
          <p:cNvSpPr>
            <a:spLocks noGrp="1"/>
          </p:cNvSpPr>
          <p:nvPr>
            <p:ph type="pic" idx="14" hasCustomPrompt="1"/>
          </p:nvPr>
        </p:nvSpPr>
        <p:spPr>
          <a:xfrm>
            <a:off x="633707" y="4928985"/>
            <a:ext cx="1533023" cy="1533023"/>
          </a:xfrm>
          <a:prstGeom prst="ellipse">
            <a:avLst/>
          </a:prstGeom>
          <a:solidFill>
            <a:schemeClr val="bg1">
              <a:lumMod val="95000"/>
            </a:schemeClr>
          </a:solidFill>
          <a:ln w="50800">
            <a:noFill/>
          </a:ln>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5" name="Picture Placeholder 2">
            <a:extLst>
              <a:ext uri="{FF2B5EF4-FFF2-40B4-BE49-F238E27FC236}">
                <a16:creationId xmlns:a16="http://schemas.microsoft.com/office/drawing/2014/main" id="{16B74A48-2D82-4A65-88CD-A93660E4711B}"/>
              </a:ext>
            </a:extLst>
          </p:cNvPr>
          <p:cNvSpPr>
            <a:spLocks noGrp="1"/>
          </p:cNvSpPr>
          <p:nvPr>
            <p:ph type="pic" idx="15" hasCustomPrompt="1"/>
          </p:nvPr>
        </p:nvSpPr>
        <p:spPr>
          <a:xfrm>
            <a:off x="4464783" y="4928985"/>
            <a:ext cx="1533023" cy="1533023"/>
          </a:xfrm>
          <a:prstGeom prst="ellipse">
            <a:avLst/>
          </a:prstGeom>
          <a:solidFill>
            <a:schemeClr val="bg1">
              <a:lumMod val="95000"/>
            </a:schemeClr>
          </a:solidFill>
          <a:ln w="50800">
            <a:noFill/>
          </a:ln>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6" name="Picture Placeholder 2">
            <a:extLst>
              <a:ext uri="{FF2B5EF4-FFF2-40B4-BE49-F238E27FC236}">
                <a16:creationId xmlns:a16="http://schemas.microsoft.com/office/drawing/2014/main" id="{08C278FC-CD2F-4A6D-820B-A320CE2BA9E9}"/>
              </a:ext>
            </a:extLst>
          </p:cNvPr>
          <p:cNvSpPr>
            <a:spLocks noGrp="1"/>
          </p:cNvSpPr>
          <p:nvPr>
            <p:ph type="pic" idx="16" hasCustomPrompt="1"/>
          </p:nvPr>
        </p:nvSpPr>
        <p:spPr>
          <a:xfrm>
            <a:off x="8295859" y="4928985"/>
            <a:ext cx="1533023" cy="1533023"/>
          </a:xfrm>
          <a:prstGeom prst="ellipse">
            <a:avLst/>
          </a:prstGeom>
          <a:solidFill>
            <a:schemeClr val="bg1">
              <a:lumMod val="95000"/>
            </a:schemeClr>
          </a:solidFill>
          <a:ln w="50800">
            <a:noFill/>
          </a:ln>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183356990"/>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7_Image slide layout">
    <p:spTree>
      <p:nvGrpSpPr>
        <p:cNvPr id="1" name=""/>
        <p:cNvGrpSpPr/>
        <p:nvPr/>
      </p:nvGrpSpPr>
      <p:grpSpPr>
        <a:xfrm>
          <a:off x="0" y="0"/>
          <a:ext cx="0" cy="0"/>
          <a:chOff x="0" y="0"/>
          <a:chExt cx="0" cy="0"/>
        </a:xfrm>
      </p:grpSpPr>
      <p:sp>
        <p:nvSpPr>
          <p:cNvPr id="2" name="Picture Placeholder 2">
            <a:extLst>
              <a:ext uri="{FF2B5EF4-FFF2-40B4-BE49-F238E27FC236}">
                <a16:creationId xmlns:a16="http://schemas.microsoft.com/office/drawing/2014/main" id="{857F3233-410E-4BE2-80B8-54927C5A8F92}"/>
              </a:ext>
            </a:extLst>
          </p:cNvPr>
          <p:cNvSpPr>
            <a:spLocks noGrp="1"/>
          </p:cNvSpPr>
          <p:nvPr>
            <p:ph type="pic" idx="13" hasCustomPrompt="1"/>
          </p:nvPr>
        </p:nvSpPr>
        <p:spPr>
          <a:xfrm>
            <a:off x="600075" y="0"/>
            <a:ext cx="2552699" cy="3705225"/>
          </a:xfrm>
          <a:prstGeom prst="rect">
            <a:avLst/>
          </a:prstGeom>
          <a:solidFill>
            <a:schemeClr val="bg1">
              <a:lumMod val="95000"/>
            </a:schemeClr>
          </a:solidFill>
        </p:spPr>
        <p:txBody>
          <a:bodyPr anchor="ctr"/>
          <a:lstStyle>
            <a:lvl1pPr marL="0" indent="0" algn="ctr">
              <a:buNone/>
              <a:defRPr sz="18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3" name="Picture Placeholder 2">
            <a:extLst>
              <a:ext uri="{FF2B5EF4-FFF2-40B4-BE49-F238E27FC236}">
                <a16:creationId xmlns:a16="http://schemas.microsoft.com/office/drawing/2014/main" id="{676B55AB-35EA-4733-989A-F2DF60FA020B}"/>
              </a:ext>
            </a:extLst>
          </p:cNvPr>
          <p:cNvSpPr>
            <a:spLocks noGrp="1"/>
          </p:cNvSpPr>
          <p:nvPr>
            <p:ph type="pic" idx="14" hasCustomPrompt="1"/>
          </p:nvPr>
        </p:nvSpPr>
        <p:spPr>
          <a:xfrm>
            <a:off x="600075" y="4610101"/>
            <a:ext cx="2552699" cy="2247900"/>
          </a:xfrm>
          <a:prstGeom prst="rect">
            <a:avLst/>
          </a:prstGeom>
          <a:solidFill>
            <a:schemeClr val="bg1">
              <a:lumMod val="95000"/>
            </a:schemeClr>
          </a:solidFill>
        </p:spPr>
        <p:txBody>
          <a:bodyPr anchor="ctr"/>
          <a:lstStyle>
            <a:lvl1pPr marL="0" indent="0" algn="ctr">
              <a:buNone/>
              <a:defRPr sz="18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4" name="Picture Placeholder 2">
            <a:extLst>
              <a:ext uri="{FF2B5EF4-FFF2-40B4-BE49-F238E27FC236}">
                <a16:creationId xmlns:a16="http://schemas.microsoft.com/office/drawing/2014/main" id="{2FC571E0-4A2E-4B70-9758-0D2115D01CE2}"/>
              </a:ext>
            </a:extLst>
          </p:cNvPr>
          <p:cNvSpPr>
            <a:spLocks noGrp="1"/>
          </p:cNvSpPr>
          <p:nvPr>
            <p:ph type="pic" idx="15" hasCustomPrompt="1"/>
          </p:nvPr>
        </p:nvSpPr>
        <p:spPr>
          <a:xfrm>
            <a:off x="3538537" y="3152775"/>
            <a:ext cx="2552699" cy="3705225"/>
          </a:xfrm>
          <a:prstGeom prst="rect">
            <a:avLst/>
          </a:prstGeom>
          <a:solidFill>
            <a:schemeClr val="bg1">
              <a:lumMod val="95000"/>
            </a:schemeClr>
          </a:solidFill>
        </p:spPr>
        <p:txBody>
          <a:bodyPr anchor="ctr"/>
          <a:lstStyle>
            <a:lvl1pPr marL="0" indent="0" algn="ctr">
              <a:buNone/>
              <a:defRPr sz="18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5" name="Picture Placeholder 2">
            <a:extLst>
              <a:ext uri="{FF2B5EF4-FFF2-40B4-BE49-F238E27FC236}">
                <a16:creationId xmlns:a16="http://schemas.microsoft.com/office/drawing/2014/main" id="{79D65CC2-65E9-4ACE-BB27-B844F37A9EDB}"/>
              </a:ext>
            </a:extLst>
          </p:cNvPr>
          <p:cNvSpPr>
            <a:spLocks noGrp="1"/>
          </p:cNvSpPr>
          <p:nvPr>
            <p:ph type="pic" idx="16" hasCustomPrompt="1"/>
          </p:nvPr>
        </p:nvSpPr>
        <p:spPr>
          <a:xfrm>
            <a:off x="6477000" y="542925"/>
            <a:ext cx="5114925" cy="3705225"/>
          </a:xfrm>
          <a:prstGeom prst="rect">
            <a:avLst/>
          </a:prstGeom>
          <a:solidFill>
            <a:schemeClr val="bg1">
              <a:lumMod val="95000"/>
            </a:schemeClr>
          </a:solidFill>
        </p:spPr>
        <p:txBody>
          <a:bodyPr anchor="ctr"/>
          <a:lstStyle>
            <a:lvl1pPr marL="0" indent="0" algn="ctr">
              <a:buNone/>
              <a:defRPr sz="18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1876121563"/>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8_Image slide layout">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673075AB-CEA8-4AC9-9B8C-4238097011F2}"/>
              </a:ext>
            </a:extLst>
          </p:cNvPr>
          <p:cNvSpPr/>
          <p:nvPr userDrawn="1"/>
        </p:nvSpPr>
        <p:spPr>
          <a:xfrm>
            <a:off x="0" y="2447925"/>
            <a:ext cx="12192000" cy="19621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Picture Placeholder 12">
            <a:extLst>
              <a:ext uri="{FF2B5EF4-FFF2-40B4-BE49-F238E27FC236}">
                <a16:creationId xmlns:a16="http://schemas.microsoft.com/office/drawing/2014/main" id="{D79E90BF-510F-4CD9-A4FA-D0929A13B6AF}"/>
              </a:ext>
            </a:extLst>
          </p:cNvPr>
          <p:cNvSpPr>
            <a:spLocks noGrp="1"/>
          </p:cNvSpPr>
          <p:nvPr>
            <p:ph type="pic" idx="14" hasCustomPrompt="1"/>
          </p:nvPr>
        </p:nvSpPr>
        <p:spPr>
          <a:xfrm>
            <a:off x="4503325" y="1336039"/>
            <a:ext cx="3094821" cy="4185922"/>
          </a:xfrm>
          <a:custGeom>
            <a:avLst/>
            <a:gdLst>
              <a:gd name="connsiteX0" fmla="*/ 2098012 w 3094821"/>
              <a:gd name="connsiteY0" fmla="*/ 2192304 h 4185922"/>
              <a:gd name="connsiteX1" fmla="*/ 3094821 w 3094821"/>
              <a:gd name="connsiteY1" fmla="*/ 3189113 h 4185922"/>
              <a:gd name="connsiteX2" fmla="*/ 2098012 w 3094821"/>
              <a:gd name="connsiteY2" fmla="*/ 4185922 h 4185922"/>
              <a:gd name="connsiteX3" fmla="*/ 1101203 w 3094821"/>
              <a:gd name="connsiteY3" fmla="*/ 3189113 h 4185922"/>
              <a:gd name="connsiteX4" fmla="*/ 996809 w 3094821"/>
              <a:gd name="connsiteY4" fmla="*/ 1091101 h 4185922"/>
              <a:gd name="connsiteX5" fmla="*/ 1993617 w 3094821"/>
              <a:gd name="connsiteY5" fmla="*/ 2087909 h 4185922"/>
              <a:gd name="connsiteX6" fmla="*/ 996809 w 3094821"/>
              <a:gd name="connsiteY6" fmla="*/ 3084718 h 4185922"/>
              <a:gd name="connsiteX7" fmla="*/ 0 w 3094821"/>
              <a:gd name="connsiteY7" fmla="*/ 2087909 h 4185922"/>
              <a:gd name="connsiteX8" fmla="*/ 2087910 w 3094821"/>
              <a:gd name="connsiteY8" fmla="*/ 0 h 4185922"/>
              <a:gd name="connsiteX9" fmla="*/ 3084718 w 3094821"/>
              <a:gd name="connsiteY9" fmla="*/ 996808 h 4185922"/>
              <a:gd name="connsiteX10" fmla="*/ 2087910 w 3094821"/>
              <a:gd name="connsiteY10" fmla="*/ 1993616 h 4185922"/>
              <a:gd name="connsiteX11" fmla="*/ 1091101 w 3094821"/>
              <a:gd name="connsiteY11" fmla="*/ 996808 h 4185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94821" h="4185922">
                <a:moveTo>
                  <a:pt x="2098012" y="2192304"/>
                </a:moveTo>
                <a:lnTo>
                  <a:pt x="3094821" y="3189113"/>
                </a:lnTo>
                <a:lnTo>
                  <a:pt x="2098012" y="4185922"/>
                </a:lnTo>
                <a:lnTo>
                  <a:pt x="1101203" y="3189113"/>
                </a:lnTo>
                <a:close/>
                <a:moveTo>
                  <a:pt x="996809" y="1091101"/>
                </a:moveTo>
                <a:lnTo>
                  <a:pt x="1993617" y="2087909"/>
                </a:lnTo>
                <a:lnTo>
                  <a:pt x="996809" y="3084718"/>
                </a:lnTo>
                <a:lnTo>
                  <a:pt x="0" y="2087909"/>
                </a:lnTo>
                <a:close/>
                <a:moveTo>
                  <a:pt x="2087910" y="0"/>
                </a:moveTo>
                <a:lnTo>
                  <a:pt x="3084718" y="996808"/>
                </a:lnTo>
                <a:lnTo>
                  <a:pt x="2087910" y="1993616"/>
                </a:lnTo>
                <a:lnTo>
                  <a:pt x="1091101" y="996808"/>
                </a:lnTo>
                <a:close/>
              </a:path>
            </a:pathLst>
          </a:custGeom>
          <a:solidFill>
            <a:schemeClr val="bg1">
              <a:lumMod val="95000"/>
            </a:schemeClr>
          </a:solidFill>
        </p:spPr>
        <p:txBody>
          <a:bodyPr wrap="square" anchor="ctr">
            <a:noAutofit/>
          </a:bodyPr>
          <a:lstStyle>
            <a:lvl1pPr marL="0" indent="0" algn="ctr">
              <a:buNone/>
              <a:defRPr sz="18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2" name="Picture Placeholder 11">
            <a:extLst>
              <a:ext uri="{FF2B5EF4-FFF2-40B4-BE49-F238E27FC236}">
                <a16:creationId xmlns:a16="http://schemas.microsoft.com/office/drawing/2014/main" id="{F696DB36-3325-4ABD-A030-3CC56F701C29}"/>
              </a:ext>
            </a:extLst>
          </p:cNvPr>
          <p:cNvSpPr>
            <a:spLocks noGrp="1"/>
          </p:cNvSpPr>
          <p:nvPr>
            <p:ph type="pic" idx="13" hasCustomPrompt="1"/>
          </p:nvPr>
        </p:nvSpPr>
        <p:spPr>
          <a:xfrm>
            <a:off x="6696706" y="849422"/>
            <a:ext cx="5159157" cy="5159157"/>
          </a:xfrm>
          <a:custGeom>
            <a:avLst/>
            <a:gdLst>
              <a:gd name="connsiteX0" fmla="*/ 2579578 w 5159157"/>
              <a:gd name="connsiteY0" fmla="*/ 0 h 5159157"/>
              <a:gd name="connsiteX1" fmla="*/ 5159157 w 5159157"/>
              <a:gd name="connsiteY1" fmla="*/ 2579579 h 5159157"/>
              <a:gd name="connsiteX2" fmla="*/ 2579578 w 5159157"/>
              <a:gd name="connsiteY2" fmla="*/ 5159157 h 5159157"/>
              <a:gd name="connsiteX3" fmla="*/ 0 w 5159157"/>
              <a:gd name="connsiteY3" fmla="*/ 2579579 h 5159157"/>
            </a:gdLst>
            <a:ahLst/>
            <a:cxnLst>
              <a:cxn ang="0">
                <a:pos x="connsiteX0" y="connsiteY0"/>
              </a:cxn>
              <a:cxn ang="0">
                <a:pos x="connsiteX1" y="connsiteY1"/>
              </a:cxn>
              <a:cxn ang="0">
                <a:pos x="connsiteX2" y="connsiteY2"/>
              </a:cxn>
              <a:cxn ang="0">
                <a:pos x="connsiteX3" y="connsiteY3"/>
              </a:cxn>
            </a:cxnLst>
            <a:rect l="l" t="t" r="r" b="b"/>
            <a:pathLst>
              <a:path w="5159157" h="5159157">
                <a:moveTo>
                  <a:pt x="2579578" y="0"/>
                </a:moveTo>
                <a:lnTo>
                  <a:pt x="5159157" y="2579579"/>
                </a:lnTo>
                <a:lnTo>
                  <a:pt x="2579578" y="5159157"/>
                </a:lnTo>
                <a:lnTo>
                  <a:pt x="0" y="2579579"/>
                </a:lnTo>
                <a:close/>
              </a:path>
            </a:pathLst>
          </a:custGeom>
          <a:solidFill>
            <a:schemeClr val="bg1">
              <a:lumMod val="95000"/>
            </a:schemeClr>
          </a:solidFill>
        </p:spPr>
        <p:txBody>
          <a:bodyPr wrap="square" anchor="ctr">
            <a:noAutofit/>
          </a:bodyPr>
          <a:lstStyle>
            <a:lvl1pPr marL="0" indent="0" algn="ctr">
              <a:buNone/>
              <a:defRPr sz="18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64808461"/>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9_Image slide layout">
    <p:spTree>
      <p:nvGrpSpPr>
        <p:cNvPr id="1" name=""/>
        <p:cNvGrpSpPr/>
        <p:nvPr/>
      </p:nvGrpSpPr>
      <p:grpSpPr>
        <a:xfrm>
          <a:off x="0" y="0"/>
          <a:ext cx="0" cy="0"/>
          <a:chOff x="0" y="0"/>
          <a:chExt cx="0" cy="0"/>
        </a:xfrm>
      </p:grpSpPr>
      <p:sp>
        <p:nvSpPr>
          <p:cNvPr id="3" name="Rectangle 9">
            <a:extLst>
              <a:ext uri="{FF2B5EF4-FFF2-40B4-BE49-F238E27FC236}">
                <a16:creationId xmlns:a16="http://schemas.microsoft.com/office/drawing/2014/main" id="{7541ADEF-1E4E-43DD-92A6-4DD1BEE0C3FA}"/>
              </a:ext>
            </a:extLst>
          </p:cNvPr>
          <p:cNvSpPr/>
          <p:nvPr userDrawn="1"/>
        </p:nvSpPr>
        <p:spPr>
          <a:xfrm>
            <a:off x="1414" y="5702527"/>
            <a:ext cx="12190587" cy="20880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latin typeface="+mn-lt"/>
            </a:endParaRPr>
          </a:p>
        </p:txBody>
      </p:sp>
      <p:sp>
        <p:nvSpPr>
          <p:cNvPr id="4" name="Rectangle 10">
            <a:extLst>
              <a:ext uri="{FF2B5EF4-FFF2-40B4-BE49-F238E27FC236}">
                <a16:creationId xmlns:a16="http://schemas.microsoft.com/office/drawing/2014/main" id="{14A1CBB5-2E4E-44A7-B8C0-564929AD29FE}"/>
              </a:ext>
            </a:extLst>
          </p:cNvPr>
          <p:cNvSpPr/>
          <p:nvPr userDrawn="1"/>
        </p:nvSpPr>
        <p:spPr>
          <a:xfrm>
            <a:off x="1414" y="6035177"/>
            <a:ext cx="12190587" cy="208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latin typeface="+mn-lt"/>
            </a:endParaRPr>
          </a:p>
        </p:txBody>
      </p:sp>
      <p:sp>
        <p:nvSpPr>
          <p:cNvPr id="5" name="Rectangle 11">
            <a:extLst>
              <a:ext uri="{FF2B5EF4-FFF2-40B4-BE49-F238E27FC236}">
                <a16:creationId xmlns:a16="http://schemas.microsoft.com/office/drawing/2014/main" id="{E40BFC12-919E-46D9-8671-36DE4F33B855}"/>
              </a:ext>
            </a:extLst>
          </p:cNvPr>
          <p:cNvSpPr/>
          <p:nvPr userDrawn="1"/>
        </p:nvSpPr>
        <p:spPr>
          <a:xfrm>
            <a:off x="1414" y="5369877"/>
            <a:ext cx="12190587" cy="20880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latin typeface="+mn-lt"/>
            </a:endParaRPr>
          </a:p>
        </p:txBody>
      </p:sp>
      <p:sp>
        <p:nvSpPr>
          <p:cNvPr id="6" name="Rectangle 12">
            <a:extLst>
              <a:ext uri="{FF2B5EF4-FFF2-40B4-BE49-F238E27FC236}">
                <a16:creationId xmlns:a16="http://schemas.microsoft.com/office/drawing/2014/main" id="{625C9658-DF2A-4CB3-953E-8206CF365BD7}"/>
              </a:ext>
            </a:extLst>
          </p:cNvPr>
          <p:cNvSpPr/>
          <p:nvPr userDrawn="1"/>
        </p:nvSpPr>
        <p:spPr>
          <a:xfrm>
            <a:off x="1414" y="5037227"/>
            <a:ext cx="12190587" cy="2088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latin typeface="+mn-lt"/>
            </a:endParaRPr>
          </a:p>
        </p:txBody>
      </p:sp>
      <p:grpSp>
        <p:nvGrpSpPr>
          <p:cNvPr id="8" name="Group 7">
            <a:extLst>
              <a:ext uri="{FF2B5EF4-FFF2-40B4-BE49-F238E27FC236}">
                <a16:creationId xmlns:a16="http://schemas.microsoft.com/office/drawing/2014/main" id="{50F51F95-9F39-4F8B-A958-25CA10F420E1}"/>
              </a:ext>
            </a:extLst>
          </p:cNvPr>
          <p:cNvGrpSpPr/>
          <p:nvPr userDrawn="1"/>
        </p:nvGrpSpPr>
        <p:grpSpPr>
          <a:xfrm>
            <a:off x="6979778" y="1071223"/>
            <a:ext cx="4467224" cy="5464388"/>
            <a:chOff x="6446339" y="1280897"/>
            <a:chExt cx="4320717" cy="5285178"/>
          </a:xfrm>
        </p:grpSpPr>
        <p:sp>
          <p:nvSpPr>
            <p:cNvPr id="9" name="Freeform: Shape 8">
              <a:extLst>
                <a:ext uri="{FF2B5EF4-FFF2-40B4-BE49-F238E27FC236}">
                  <a16:creationId xmlns:a16="http://schemas.microsoft.com/office/drawing/2014/main" id="{05BC7AA1-EC2F-4EED-9B06-3FAD3EAB6196}"/>
                </a:ext>
              </a:extLst>
            </p:cNvPr>
            <p:cNvSpPr/>
            <p:nvPr/>
          </p:nvSpPr>
          <p:spPr>
            <a:xfrm>
              <a:off x="7360122" y="5629227"/>
              <a:ext cx="2033648" cy="936848"/>
            </a:xfrm>
            <a:custGeom>
              <a:avLst/>
              <a:gdLst>
                <a:gd name="connsiteX0" fmla="*/ 448273 w 847725"/>
                <a:gd name="connsiteY0" fmla="*/ 7144 h 390525"/>
                <a:gd name="connsiteX1" fmla="*/ 464466 w 847725"/>
                <a:gd name="connsiteY1" fmla="*/ 184309 h 390525"/>
                <a:gd name="connsiteX2" fmla="*/ 452083 w 847725"/>
                <a:gd name="connsiteY2" fmla="*/ 224314 h 390525"/>
                <a:gd name="connsiteX3" fmla="*/ 352071 w 847725"/>
                <a:gd name="connsiteY3" fmla="*/ 269081 h 390525"/>
                <a:gd name="connsiteX4" fmla="*/ 30126 w 847725"/>
                <a:gd name="connsiteY4" fmla="*/ 283369 h 390525"/>
                <a:gd name="connsiteX5" fmla="*/ 7266 w 847725"/>
                <a:gd name="connsiteY5" fmla="*/ 285274 h 390525"/>
                <a:gd name="connsiteX6" fmla="*/ 12981 w 847725"/>
                <a:gd name="connsiteY6" fmla="*/ 292894 h 390525"/>
                <a:gd name="connsiteX7" fmla="*/ 439701 w 847725"/>
                <a:gd name="connsiteY7" fmla="*/ 384334 h 390525"/>
                <a:gd name="connsiteX8" fmla="*/ 455893 w 847725"/>
                <a:gd name="connsiteY8" fmla="*/ 385286 h 390525"/>
                <a:gd name="connsiteX9" fmla="*/ 829273 w 847725"/>
                <a:gd name="connsiteY9" fmla="*/ 321469 h 390525"/>
                <a:gd name="connsiteX10" fmla="*/ 797841 w 847725"/>
                <a:gd name="connsiteY10" fmla="*/ 52864 h 390525"/>
                <a:gd name="connsiteX11" fmla="*/ 448273 w 847725"/>
                <a:gd name="connsiteY11" fmla="*/ 7144 h 39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47725" h="390525">
                  <a:moveTo>
                    <a:pt x="448273" y="7144"/>
                  </a:moveTo>
                  <a:cubicBezTo>
                    <a:pt x="460656" y="89059"/>
                    <a:pt x="469228" y="136684"/>
                    <a:pt x="464466" y="184309"/>
                  </a:cubicBezTo>
                  <a:cubicBezTo>
                    <a:pt x="463513" y="196691"/>
                    <a:pt x="460656" y="208121"/>
                    <a:pt x="452083" y="224314"/>
                  </a:cubicBezTo>
                  <a:cubicBezTo>
                    <a:pt x="433033" y="261461"/>
                    <a:pt x="379693" y="268129"/>
                    <a:pt x="352071" y="269081"/>
                  </a:cubicBezTo>
                  <a:cubicBezTo>
                    <a:pt x="256821" y="270986"/>
                    <a:pt x="63463" y="282416"/>
                    <a:pt x="30126" y="283369"/>
                  </a:cubicBezTo>
                  <a:cubicBezTo>
                    <a:pt x="26316" y="283369"/>
                    <a:pt x="5361" y="283369"/>
                    <a:pt x="7266" y="285274"/>
                  </a:cubicBezTo>
                  <a:cubicBezTo>
                    <a:pt x="8218" y="286226"/>
                    <a:pt x="12981" y="292894"/>
                    <a:pt x="12981" y="292894"/>
                  </a:cubicBezTo>
                  <a:cubicBezTo>
                    <a:pt x="24411" y="308134"/>
                    <a:pt x="381598" y="373856"/>
                    <a:pt x="439701" y="384334"/>
                  </a:cubicBezTo>
                  <a:cubicBezTo>
                    <a:pt x="445416" y="385286"/>
                    <a:pt x="450178" y="385286"/>
                    <a:pt x="455893" y="385286"/>
                  </a:cubicBezTo>
                  <a:cubicBezTo>
                    <a:pt x="508281" y="381476"/>
                    <a:pt x="794983" y="355759"/>
                    <a:pt x="829273" y="321469"/>
                  </a:cubicBezTo>
                  <a:cubicBezTo>
                    <a:pt x="870231" y="279559"/>
                    <a:pt x="827368" y="142399"/>
                    <a:pt x="797841" y="52864"/>
                  </a:cubicBezTo>
                  <a:cubicBezTo>
                    <a:pt x="810223" y="42386"/>
                    <a:pt x="634963" y="21431"/>
                    <a:pt x="448273" y="7144"/>
                  </a:cubicBezTo>
                  <a:close/>
                </a:path>
              </a:pathLst>
            </a:custGeom>
            <a:solidFill>
              <a:srgbClr val="B3B3B3"/>
            </a:solid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867AA5A2-602C-49AE-BF5C-D3DD14BAD373}"/>
                </a:ext>
              </a:extLst>
            </p:cNvPr>
            <p:cNvSpPr/>
            <p:nvPr/>
          </p:nvSpPr>
          <p:spPr>
            <a:xfrm>
              <a:off x="7358820" y="5629227"/>
              <a:ext cx="1987948" cy="913998"/>
            </a:xfrm>
            <a:custGeom>
              <a:avLst/>
              <a:gdLst>
                <a:gd name="connsiteX0" fmla="*/ 436434 w 828675"/>
                <a:gd name="connsiteY0" fmla="*/ 7144 h 381000"/>
                <a:gd name="connsiteX1" fmla="*/ 452626 w 828675"/>
                <a:gd name="connsiteY1" fmla="*/ 178594 h 381000"/>
                <a:gd name="connsiteX2" fmla="*/ 440244 w 828675"/>
                <a:gd name="connsiteY2" fmla="*/ 217646 h 381000"/>
                <a:gd name="connsiteX3" fmla="*/ 342136 w 828675"/>
                <a:gd name="connsiteY3" fmla="*/ 260509 h 381000"/>
                <a:gd name="connsiteX4" fmla="*/ 11619 w 828675"/>
                <a:gd name="connsiteY4" fmla="*/ 281464 h 381000"/>
                <a:gd name="connsiteX5" fmla="*/ 428814 w 828675"/>
                <a:gd name="connsiteY5" fmla="*/ 372904 h 381000"/>
                <a:gd name="connsiteX6" fmla="*/ 444054 w 828675"/>
                <a:gd name="connsiteY6" fmla="*/ 373856 h 381000"/>
                <a:gd name="connsiteX7" fmla="*/ 813624 w 828675"/>
                <a:gd name="connsiteY7" fmla="*/ 311944 h 381000"/>
                <a:gd name="connsiteX8" fmla="*/ 782191 w 828675"/>
                <a:gd name="connsiteY8" fmla="*/ 52864 h 381000"/>
                <a:gd name="connsiteX9" fmla="*/ 436434 w 828675"/>
                <a:gd name="connsiteY9" fmla="*/ 7144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8675" h="381000">
                  <a:moveTo>
                    <a:pt x="436434" y="7144"/>
                  </a:moveTo>
                  <a:cubicBezTo>
                    <a:pt x="448816" y="86201"/>
                    <a:pt x="457389" y="131921"/>
                    <a:pt x="452626" y="178594"/>
                  </a:cubicBezTo>
                  <a:cubicBezTo>
                    <a:pt x="451674" y="190976"/>
                    <a:pt x="448816" y="201454"/>
                    <a:pt x="440244" y="217646"/>
                  </a:cubicBezTo>
                  <a:cubicBezTo>
                    <a:pt x="421194" y="252889"/>
                    <a:pt x="367854" y="260509"/>
                    <a:pt x="342136" y="260509"/>
                  </a:cubicBezTo>
                  <a:cubicBezTo>
                    <a:pt x="269746" y="262414"/>
                    <a:pt x="43051" y="274796"/>
                    <a:pt x="11619" y="281464"/>
                  </a:cubicBezTo>
                  <a:cubicBezTo>
                    <a:pt x="-39816" y="292894"/>
                    <a:pt x="367854" y="362426"/>
                    <a:pt x="428814" y="372904"/>
                  </a:cubicBezTo>
                  <a:cubicBezTo>
                    <a:pt x="433576" y="373856"/>
                    <a:pt x="439291" y="373856"/>
                    <a:pt x="444054" y="373856"/>
                  </a:cubicBezTo>
                  <a:cubicBezTo>
                    <a:pt x="494536" y="370046"/>
                    <a:pt x="779334" y="346234"/>
                    <a:pt x="813624" y="311944"/>
                  </a:cubicBezTo>
                  <a:cubicBezTo>
                    <a:pt x="853629" y="271939"/>
                    <a:pt x="811719" y="139541"/>
                    <a:pt x="782191" y="52864"/>
                  </a:cubicBezTo>
                  <a:cubicBezTo>
                    <a:pt x="793621" y="41434"/>
                    <a:pt x="620266" y="20479"/>
                    <a:pt x="436434" y="7144"/>
                  </a:cubicBezTo>
                  <a:close/>
                </a:path>
              </a:pathLst>
            </a:custGeom>
            <a:solidFill>
              <a:srgbClr val="CCCCCC"/>
            </a:solid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AFFBCCC8-A8AF-4EE9-BF70-AA0143034A37}"/>
                </a:ext>
              </a:extLst>
            </p:cNvPr>
            <p:cNvSpPr/>
            <p:nvPr/>
          </p:nvSpPr>
          <p:spPr>
            <a:xfrm>
              <a:off x="6448412" y="1280897"/>
              <a:ext cx="4318644" cy="4592842"/>
            </a:xfrm>
            <a:custGeom>
              <a:avLst/>
              <a:gdLst>
                <a:gd name="connsiteX0" fmla="*/ 1610322 w 1800225"/>
                <a:gd name="connsiteY0" fmla="*/ 1912136 h 1914525"/>
                <a:gd name="connsiteX1" fmla="*/ 53937 w 1800225"/>
                <a:gd name="connsiteY1" fmla="*/ 1736876 h 1914525"/>
                <a:gd name="connsiteX2" fmla="*/ 7264 w 1800225"/>
                <a:gd name="connsiteY2" fmla="*/ 1681631 h 1914525"/>
                <a:gd name="connsiteX3" fmla="*/ 66319 w 1800225"/>
                <a:gd name="connsiteY3" fmla="*/ 529106 h 1914525"/>
                <a:gd name="connsiteX4" fmla="*/ 107277 w 1800225"/>
                <a:gd name="connsiteY4" fmla="*/ 432903 h 1914525"/>
                <a:gd name="connsiteX5" fmla="*/ 1729384 w 1800225"/>
                <a:gd name="connsiteY5" fmla="*/ 9041 h 1914525"/>
                <a:gd name="connsiteX6" fmla="*/ 1797012 w 1800225"/>
                <a:gd name="connsiteY6" fmla="*/ 63333 h 1914525"/>
                <a:gd name="connsiteX7" fmla="*/ 1691284 w 1800225"/>
                <a:gd name="connsiteY7" fmla="*/ 1844508 h 1914525"/>
                <a:gd name="connsiteX8" fmla="*/ 1610322 w 1800225"/>
                <a:gd name="connsiteY8" fmla="*/ 1912136 h 1914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00225" h="1914525">
                  <a:moveTo>
                    <a:pt x="1610322" y="1912136"/>
                  </a:moveTo>
                  <a:lnTo>
                    <a:pt x="53937" y="1736876"/>
                  </a:lnTo>
                  <a:cubicBezTo>
                    <a:pt x="26314" y="1734018"/>
                    <a:pt x="5359" y="1709253"/>
                    <a:pt x="7264" y="1681631"/>
                  </a:cubicBezTo>
                  <a:lnTo>
                    <a:pt x="66319" y="529106"/>
                  </a:lnTo>
                  <a:cubicBezTo>
                    <a:pt x="68224" y="458621"/>
                    <a:pt x="84417" y="438618"/>
                    <a:pt x="107277" y="432903"/>
                  </a:cubicBezTo>
                  <a:lnTo>
                    <a:pt x="1729384" y="9041"/>
                  </a:lnTo>
                  <a:cubicBezTo>
                    <a:pt x="1764627" y="-484"/>
                    <a:pt x="1798917" y="27138"/>
                    <a:pt x="1797012" y="63333"/>
                  </a:cubicBezTo>
                  <a:lnTo>
                    <a:pt x="1691284" y="1844508"/>
                  </a:lnTo>
                  <a:cubicBezTo>
                    <a:pt x="1687474" y="1885466"/>
                    <a:pt x="1651279" y="1915946"/>
                    <a:pt x="1610322" y="1912136"/>
                  </a:cubicBezTo>
                  <a:close/>
                </a:path>
              </a:pathLst>
            </a:custGeom>
            <a:solidFill>
              <a:srgbClr val="CCCCCC"/>
            </a:solid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8C69B09D-4297-49EC-976D-6841A2696FF1}"/>
                </a:ext>
              </a:extLst>
            </p:cNvPr>
            <p:cNvSpPr/>
            <p:nvPr/>
          </p:nvSpPr>
          <p:spPr>
            <a:xfrm>
              <a:off x="6464696" y="1280897"/>
              <a:ext cx="4250094" cy="3998744"/>
            </a:xfrm>
            <a:custGeom>
              <a:avLst/>
              <a:gdLst>
                <a:gd name="connsiteX0" fmla="*/ 1678781 w 1771650"/>
                <a:gd name="connsiteY0" fmla="*/ 1664486 h 1666875"/>
                <a:gd name="connsiteX1" fmla="*/ 7144 w 1771650"/>
                <a:gd name="connsiteY1" fmla="*/ 1552091 h 1666875"/>
                <a:gd name="connsiteX2" fmla="*/ 58579 w 1771650"/>
                <a:gd name="connsiteY2" fmla="*/ 482433 h 1666875"/>
                <a:gd name="connsiteX3" fmla="*/ 98584 w 1771650"/>
                <a:gd name="connsiteY3" fmla="*/ 432903 h 1666875"/>
                <a:gd name="connsiteX4" fmla="*/ 1705451 w 1771650"/>
                <a:gd name="connsiteY4" fmla="*/ 9041 h 1666875"/>
                <a:gd name="connsiteX5" fmla="*/ 1772126 w 1771650"/>
                <a:gd name="connsiteY5" fmla="*/ 63333 h 1666875"/>
                <a:gd name="connsiteX6" fmla="*/ 1678781 w 1771650"/>
                <a:gd name="connsiteY6" fmla="*/ 1664486 h 1666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71650" h="1666875">
                  <a:moveTo>
                    <a:pt x="1678781" y="1664486"/>
                  </a:moveTo>
                  <a:lnTo>
                    <a:pt x="7144" y="1552091"/>
                  </a:lnTo>
                  <a:lnTo>
                    <a:pt x="58579" y="482433"/>
                  </a:lnTo>
                  <a:cubicBezTo>
                    <a:pt x="59531" y="459573"/>
                    <a:pt x="75724" y="439571"/>
                    <a:pt x="98584" y="432903"/>
                  </a:cubicBezTo>
                  <a:lnTo>
                    <a:pt x="1705451" y="9041"/>
                  </a:lnTo>
                  <a:cubicBezTo>
                    <a:pt x="1740694" y="-484"/>
                    <a:pt x="1774984" y="27138"/>
                    <a:pt x="1772126" y="63333"/>
                  </a:cubicBezTo>
                  <a:lnTo>
                    <a:pt x="1678781" y="1664486"/>
                  </a:lnTo>
                  <a:close/>
                </a:path>
              </a:pathLst>
            </a:custGeom>
            <a:solidFill>
              <a:srgbClr val="1A1A1A"/>
            </a:solid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99036A40-5C02-4306-AC84-CB85976F52E7}"/>
                </a:ext>
              </a:extLst>
            </p:cNvPr>
            <p:cNvSpPr/>
            <p:nvPr/>
          </p:nvSpPr>
          <p:spPr>
            <a:xfrm>
              <a:off x="6572092" y="1577928"/>
              <a:ext cx="3907345" cy="3404644"/>
            </a:xfrm>
            <a:custGeom>
              <a:avLst/>
              <a:gdLst>
                <a:gd name="connsiteX0" fmla="*/ 1539716 w 1628775"/>
                <a:gd name="connsiteY0" fmla="*/ 1416844 h 1419225"/>
                <a:gd name="connsiteX1" fmla="*/ 7144 w 1628775"/>
                <a:gd name="connsiteY1" fmla="*/ 1357789 h 1419225"/>
                <a:gd name="connsiteX2" fmla="*/ 57626 w 1628775"/>
                <a:gd name="connsiteY2" fmla="*/ 363379 h 1419225"/>
                <a:gd name="connsiteX3" fmla="*/ 1628299 w 1628775"/>
                <a:gd name="connsiteY3" fmla="*/ 7144 h 1419225"/>
              </a:gdLst>
              <a:ahLst/>
              <a:cxnLst>
                <a:cxn ang="0">
                  <a:pos x="connsiteX0" y="connsiteY0"/>
                </a:cxn>
                <a:cxn ang="0">
                  <a:pos x="connsiteX1" y="connsiteY1"/>
                </a:cxn>
                <a:cxn ang="0">
                  <a:pos x="connsiteX2" y="connsiteY2"/>
                </a:cxn>
                <a:cxn ang="0">
                  <a:pos x="connsiteX3" y="connsiteY3"/>
                </a:cxn>
              </a:cxnLst>
              <a:rect l="l" t="t" r="r" b="b"/>
              <a:pathLst>
                <a:path w="1628775" h="1419225">
                  <a:moveTo>
                    <a:pt x="1539716" y="1416844"/>
                  </a:moveTo>
                  <a:lnTo>
                    <a:pt x="7144" y="1357789"/>
                  </a:lnTo>
                  <a:lnTo>
                    <a:pt x="57626" y="363379"/>
                  </a:lnTo>
                  <a:lnTo>
                    <a:pt x="1628299" y="7144"/>
                  </a:lnTo>
                  <a:close/>
                </a:path>
              </a:pathLst>
            </a:custGeom>
            <a:solidFill>
              <a:srgbClr val="E6E6E6"/>
            </a:solidFill>
            <a:ln w="952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97C1FE51-50C6-4AC7-A369-B51BD0699335}"/>
                </a:ext>
              </a:extLst>
            </p:cNvPr>
            <p:cNvSpPr/>
            <p:nvPr/>
          </p:nvSpPr>
          <p:spPr>
            <a:xfrm>
              <a:off x="6446339" y="4996281"/>
              <a:ext cx="4044444" cy="868298"/>
            </a:xfrm>
            <a:custGeom>
              <a:avLst/>
              <a:gdLst>
                <a:gd name="connsiteX0" fmla="*/ 13844 w 1685925"/>
                <a:gd name="connsiteY0" fmla="*/ 7144 h 361950"/>
                <a:gd name="connsiteX1" fmla="*/ 7176 w 1685925"/>
                <a:gd name="connsiteY1" fmla="*/ 133826 h 361950"/>
                <a:gd name="connsiteX2" fmla="*/ 53849 w 1685925"/>
                <a:gd name="connsiteY2" fmla="*/ 189071 h 361950"/>
                <a:gd name="connsiteX3" fmla="*/ 1597851 w 1685925"/>
                <a:gd name="connsiteY3" fmla="*/ 363379 h 361950"/>
                <a:gd name="connsiteX4" fmla="*/ 1675956 w 1685925"/>
                <a:gd name="connsiteY4" fmla="*/ 296704 h 361950"/>
                <a:gd name="connsiteX5" fmla="*/ 1686434 w 1685925"/>
                <a:gd name="connsiteY5" fmla="*/ 111919 h 361950"/>
                <a:gd name="connsiteX6" fmla="*/ 13844 w 1685925"/>
                <a:gd name="connsiteY6" fmla="*/ 7144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925" h="361950">
                  <a:moveTo>
                    <a:pt x="13844" y="7144"/>
                  </a:moveTo>
                  <a:lnTo>
                    <a:pt x="7176" y="133826"/>
                  </a:lnTo>
                  <a:cubicBezTo>
                    <a:pt x="6224" y="161449"/>
                    <a:pt x="26226" y="186214"/>
                    <a:pt x="53849" y="189071"/>
                  </a:cubicBezTo>
                  <a:lnTo>
                    <a:pt x="1597851" y="363379"/>
                  </a:lnTo>
                  <a:cubicBezTo>
                    <a:pt x="1637856" y="368141"/>
                    <a:pt x="1674051" y="337661"/>
                    <a:pt x="1675956" y="296704"/>
                  </a:cubicBezTo>
                  <a:lnTo>
                    <a:pt x="1686434" y="111919"/>
                  </a:lnTo>
                  <a:lnTo>
                    <a:pt x="13844" y="7144"/>
                  </a:lnTo>
                  <a:close/>
                </a:path>
              </a:pathLst>
            </a:custGeom>
            <a:solidFill>
              <a:srgbClr val="B3B3B3"/>
            </a:solidFill>
            <a:ln w="9525"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554BD12E-1FB9-42BE-87F4-23BF81D7633E}"/>
                </a:ext>
              </a:extLst>
            </p:cNvPr>
            <p:cNvSpPr/>
            <p:nvPr/>
          </p:nvSpPr>
          <p:spPr>
            <a:xfrm>
              <a:off x="7715310" y="1593115"/>
              <a:ext cx="2775473" cy="3394037"/>
            </a:xfrm>
            <a:custGeom>
              <a:avLst/>
              <a:gdLst>
                <a:gd name="connsiteX0" fmla="*/ 1425389 w 2775473"/>
                <a:gd name="connsiteY0" fmla="*/ 306593 h 3394037"/>
                <a:gd name="connsiteX1" fmla="*/ 2775473 w 2775473"/>
                <a:gd name="connsiteY1" fmla="*/ 0 h 3394037"/>
                <a:gd name="connsiteX2" fmla="*/ 2565699 w 2775473"/>
                <a:gd name="connsiteY2" fmla="*/ 3394037 h 3394037"/>
                <a:gd name="connsiteX3" fmla="*/ 0 w 2775473"/>
                <a:gd name="connsiteY3" fmla="*/ 3281082 h 3394037"/>
                <a:gd name="connsiteX4" fmla="*/ 1425389 w 2775473"/>
                <a:gd name="connsiteY4" fmla="*/ 306593 h 33940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5473" h="3394037">
                  <a:moveTo>
                    <a:pt x="1425389" y="306593"/>
                  </a:moveTo>
                  <a:lnTo>
                    <a:pt x="2775473" y="0"/>
                  </a:lnTo>
                  <a:lnTo>
                    <a:pt x="2565699" y="3394037"/>
                  </a:lnTo>
                  <a:lnTo>
                    <a:pt x="0" y="3281082"/>
                  </a:lnTo>
                  <a:lnTo>
                    <a:pt x="1425389" y="306593"/>
                  </a:lnTo>
                  <a:close/>
                </a:path>
              </a:pathLst>
            </a:custGeom>
            <a:solidFill>
              <a:srgbClr val="999999">
                <a:alpha val="10000"/>
              </a:srgbClr>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solidFill>
                  <a:schemeClr val="tx1"/>
                </a:solidFill>
              </a:endParaRPr>
            </a:p>
          </p:txBody>
        </p:sp>
      </p:grpSp>
      <p:sp>
        <p:nvSpPr>
          <p:cNvPr id="7" name="그림 개체 틀 2">
            <a:extLst>
              <a:ext uri="{FF2B5EF4-FFF2-40B4-BE49-F238E27FC236}">
                <a16:creationId xmlns:a16="http://schemas.microsoft.com/office/drawing/2014/main" id="{E5A0E3E3-F902-41E1-91A1-E9AEFE7BA945}"/>
              </a:ext>
            </a:extLst>
          </p:cNvPr>
          <p:cNvSpPr>
            <a:spLocks noGrp="1"/>
          </p:cNvSpPr>
          <p:nvPr>
            <p:ph type="pic" sz="quarter" idx="10" hasCustomPrompt="1"/>
          </p:nvPr>
        </p:nvSpPr>
        <p:spPr>
          <a:xfrm>
            <a:off x="7109795" y="1300119"/>
            <a:ext cx="4095290" cy="3612469"/>
          </a:xfrm>
          <a:custGeom>
            <a:avLst/>
            <a:gdLst>
              <a:gd name="connsiteX0" fmla="*/ 0 w 4495800"/>
              <a:gd name="connsiteY0" fmla="*/ 0 h 2593057"/>
              <a:gd name="connsiteX1" fmla="*/ 4495800 w 4495800"/>
              <a:gd name="connsiteY1" fmla="*/ 0 h 2593057"/>
              <a:gd name="connsiteX2" fmla="*/ 4495800 w 4495800"/>
              <a:gd name="connsiteY2" fmla="*/ 2593057 h 2593057"/>
              <a:gd name="connsiteX3" fmla="*/ 0 w 4495800"/>
              <a:gd name="connsiteY3" fmla="*/ 2593057 h 2593057"/>
              <a:gd name="connsiteX4" fmla="*/ 0 w 4495800"/>
              <a:gd name="connsiteY4" fmla="*/ 0 h 2593057"/>
              <a:gd name="connsiteX0" fmla="*/ 0 w 4495800"/>
              <a:gd name="connsiteY0" fmla="*/ 656948 h 3250005"/>
              <a:gd name="connsiteX1" fmla="*/ 2951085 w 4495800"/>
              <a:gd name="connsiteY1" fmla="*/ 0 h 3250005"/>
              <a:gd name="connsiteX2" fmla="*/ 4495800 w 4495800"/>
              <a:gd name="connsiteY2" fmla="*/ 3250005 h 3250005"/>
              <a:gd name="connsiteX3" fmla="*/ 0 w 4495800"/>
              <a:gd name="connsiteY3" fmla="*/ 3250005 h 3250005"/>
              <a:gd name="connsiteX4" fmla="*/ 0 w 4495800"/>
              <a:gd name="connsiteY4" fmla="*/ 656948 h 3250005"/>
              <a:gd name="connsiteX0" fmla="*/ 106532 w 4602332"/>
              <a:gd name="connsiteY0" fmla="*/ 656948 h 3250005"/>
              <a:gd name="connsiteX1" fmla="*/ 3057617 w 4602332"/>
              <a:gd name="connsiteY1" fmla="*/ 0 h 3250005"/>
              <a:gd name="connsiteX2" fmla="*/ 4602332 w 4602332"/>
              <a:gd name="connsiteY2" fmla="*/ 3250005 h 3250005"/>
              <a:gd name="connsiteX3" fmla="*/ 0 w 4602332"/>
              <a:gd name="connsiteY3" fmla="*/ 2584180 h 3250005"/>
              <a:gd name="connsiteX4" fmla="*/ 106532 w 4602332"/>
              <a:gd name="connsiteY4" fmla="*/ 656948 h 3250005"/>
              <a:gd name="connsiteX0" fmla="*/ 106532 w 3057617"/>
              <a:gd name="connsiteY0" fmla="*/ 656948 h 2584180"/>
              <a:gd name="connsiteX1" fmla="*/ 3057617 w 3057617"/>
              <a:gd name="connsiteY1" fmla="*/ 0 h 2584180"/>
              <a:gd name="connsiteX2" fmla="*/ 2196483 w 3057617"/>
              <a:gd name="connsiteY2" fmla="*/ 2122541 h 2584180"/>
              <a:gd name="connsiteX3" fmla="*/ 0 w 3057617"/>
              <a:gd name="connsiteY3" fmla="*/ 2584180 h 2584180"/>
              <a:gd name="connsiteX4" fmla="*/ 106532 w 3057617"/>
              <a:gd name="connsiteY4" fmla="*/ 656948 h 2584180"/>
              <a:gd name="connsiteX0" fmla="*/ 106532 w 3057617"/>
              <a:gd name="connsiteY0" fmla="*/ 656948 h 2681834"/>
              <a:gd name="connsiteX1" fmla="*/ 3057617 w 3057617"/>
              <a:gd name="connsiteY1" fmla="*/ 0 h 2681834"/>
              <a:gd name="connsiteX2" fmla="*/ 2897819 w 3057617"/>
              <a:gd name="connsiteY2" fmla="*/ 2681834 h 2681834"/>
              <a:gd name="connsiteX3" fmla="*/ 0 w 3057617"/>
              <a:gd name="connsiteY3" fmla="*/ 2584180 h 2681834"/>
              <a:gd name="connsiteX4" fmla="*/ 106532 w 3057617"/>
              <a:gd name="connsiteY4" fmla="*/ 656948 h 2681834"/>
              <a:gd name="connsiteX0" fmla="*/ 0 w 2951085"/>
              <a:gd name="connsiteY0" fmla="*/ 656948 h 2681834"/>
              <a:gd name="connsiteX1" fmla="*/ 2951085 w 2951085"/>
              <a:gd name="connsiteY1" fmla="*/ 0 h 2681834"/>
              <a:gd name="connsiteX2" fmla="*/ 2791287 w 2951085"/>
              <a:gd name="connsiteY2" fmla="*/ 2681834 h 2681834"/>
              <a:gd name="connsiteX3" fmla="*/ 594804 w 2951085"/>
              <a:gd name="connsiteY3" fmla="*/ 2335605 h 2681834"/>
              <a:gd name="connsiteX4" fmla="*/ 0 w 2951085"/>
              <a:gd name="connsiteY4" fmla="*/ 656948 h 2681834"/>
              <a:gd name="connsiteX0" fmla="*/ 115409 w 3066494"/>
              <a:gd name="connsiteY0" fmla="*/ 656948 h 2681834"/>
              <a:gd name="connsiteX1" fmla="*/ 3066494 w 3066494"/>
              <a:gd name="connsiteY1" fmla="*/ 0 h 2681834"/>
              <a:gd name="connsiteX2" fmla="*/ 2906696 w 3066494"/>
              <a:gd name="connsiteY2" fmla="*/ 2681834 h 2681834"/>
              <a:gd name="connsiteX3" fmla="*/ 0 w 3066494"/>
              <a:gd name="connsiteY3" fmla="*/ 2557547 h 2681834"/>
              <a:gd name="connsiteX4" fmla="*/ 115409 w 3066494"/>
              <a:gd name="connsiteY4" fmla="*/ 656948 h 2681834"/>
              <a:gd name="connsiteX0" fmla="*/ 115409 w 2906696"/>
              <a:gd name="connsiteY0" fmla="*/ 292964 h 2317850"/>
              <a:gd name="connsiteX1" fmla="*/ 2853430 w 2906696"/>
              <a:gd name="connsiteY1" fmla="*/ 0 h 2317850"/>
              <a:gd name="connsiteX2" fmla="*/ 2906696 w 2906696"/>
              <a:gd name="connsiteY2" fmla="*/ 2317850 h 2317850"/>
              <a:gd name="connsiteX3" fmla="*/ 0 w 2906696"/>
              <a:gd name="connsiteY3" fmla="*/ 2193563 h 2317850"/>
              <a:gd name="connsiteX4" fmla="*/ 115409 w 2906696"/>
              <a:gd name="connsiteY4" fmla="*/ 292964 h 2317850"/>
              <a:gd name="connsiteX0" fmla="*/ 115409 w 3057617"/>
              <a:gd name="connsiteY0" fmla="*/ 648071 h 2672957"/>
              <a:gd name="connsiteX1" fmla="*/ 3057617 w 3057617"/>
              <a:gd name="connsiteY1" fmla="*/ 0 h 2672957"/>
              <a:gd name="connsiteX2" fmla="*/ 2906696 w 3057617"/>
              <a:gd name="connsiteY2" fmla="*/ 2672957 h 2672957"/>
              <a:gd name="connsiteX3" fmla="*/ 0 w 3057617"/>
              <a:gd name="connsiteY3" fmla="*/ 2548670 h 2672957"/>
              <a:gd name="connsiteX4" fmla="*/ 115409 w 3057617"/>
              <a:gd name="connsiteY4" fmla="*/ 648071 h 2672957"/>
              <a:gd name="connsiteX0" fmla="*/ 115409 w 2971257"/>
              <a:gd name="connsiteY0" fmla="*/ 510911 h 2535797"/>
              <a:gd name="connsiteX1" fmla="*/ 2971257 w 2971257"/>
              <a:gd name="connsiteY1" fmla="*/ 0 h 2535797"/>
              <a:gd name="connsiteX2" fmla="*/ 2906696 w 2971257"/>
              <a:gd name="connsiteY2" fmla="*/ 2535797 h 2535797"/>
              <a:gd name="connsiteX3" fmla="*/ 0 w 2971257"/>
              <a:gd name="connsiteY3" fmla="*/ 2411510 h 2535797"/>
              <a:gd name="connsiteX4" fmla="*/ 115409 w 2971257"/>
              <a:gd name="connsiteY4" fmla="*/ 510911 h 2535797"/>
              <a:gd name="connsiteX0" fmla="*/ 115409 w 3077937"/>
              <a:gd name="connsiteY0" fmla="*/ 668391 h 2693277"/>
              <a:gd name="connsiteX1" fmla="*/ 3077937 w 3077937"/>
              <a:gd name="connsiteY1" fmla="*/ 0 h 2693277"/>
              <a:gd name="connsiteX2" fmla="*/ 2906696 w 3077937"/>
              <a:gd name="connsiteY2" fmla="*/ 2693277 h 2693277"/>
              <a:gd name="connsiteX3" fmla="*/ 0 w 3077937"/>
              <a:gd name="connsiteY3" fmla="*/ 2568990 h 2693277"/>
              <a:gd name="connsiteX4" fmla="*/ 115409 w 3077937"/>
              <a:gd name="connsiteY4" fmla="*/ 668391 h 2693277"/>
              <a:gd name="connsiteX0" fmla="*/ 115409 w 3077937"/>
              <a:gd name="connsiteY0" fmla="*/ 668391 h 2568990"/>
              <a:gd name="connsiteX1" fmla="*/ 3077937 w 3077937"/>
              <a:gd name="connsiteY1" fmla="*/ 0 h 2568990"/>
              <a:gd name="connsiteX2" fmla="*/ 2769536 w 3077937"/>
              <a:gd name="connsiteY2" fmla="*/ 2535797 h 2568990"/>
              <a:gd name="connsiteX3" fmla="*/ 0 w 3077937"/>
              <a:gd name="connsiteY3" fmla="*/ 2568990 h 2568990"/>
              <a:gd name="connsiteX4" fmla="*/ 115409 w 3077937"/>
              <a:gd name="connsiteY4" fmla="*/ 668391 h 2568990"/>
              <a:gd name="connsiteX0" fmla="*/ 115409 w 3077937"/>
              <a:gd name="connsiteY0" fmla="*/ 668391 h 2693277"/>
              <a:gd name="connsiteX1" fmla="*/ 3077937 w 3077937"/>
              <a:gd name="connsiteY1" fmla="*/ 0 h 2693277"/>
              <a:gd name="connsiteX2" fmla="*/ 2916856 w 3077937"/>
              <a:gd name="connsiteY2" fmla="*/ 2693277 h 2693277"/>
              <a:gd name="connsiteX3" fmla="*/ 0 w 3077937"/>
              <a:gd name="connsiteY3" fmla="*/ 2568990 h 2693277"/>
              <a:gd name="connsiteX4" fmla="*/ 115409 w 3077937"/>
              <a:gd name="connsiteY4" fmla="*/ 668391 h 2693277"/>
              <a:gd name="connsiteX0" fmla="*/ 0 w 2962528"/>
              <a:gd name="connsiteY0" fmla="*/ 668391 h 2693277"/>
              <a:gd name="connsiteX1" fmla="*/ 2962528 w 2962528"/>
              <a:gd name="connsiteY1" fmla="*/ 0 h 2693277"/>
              <a:gd name="connsiteX2" fmla="*/ 2801447 w 2962528"/>
              <a:gd name="connsiteY2" fmla="*/ 2693277 h 2693277"/>
              <a:gd name="connsiteX3" fmla="*/ 331631 w 2962528"/>
              <a:gd name="connsiteY3" fmla="*/ 2289590 h 2693277"/>
              <a:gd name="connsiteX4" fmla="*/ 0 w 2962528"/>
              <a:gd name="connsiteY4" fmla="*/ 668391 h 2693277"/>
              <a:gd name="connsiteX0" fmla="*/ 120489 w 3083017"/>
              <a:gd name="connsiteY0" fmla="*/ 668391 h 2693277"/>
              <a:gd name="connsiteX1" fmla="*/ 3083017 w 3083017"/>
              <a:gd name="connsiteY1" fmla="*/ 0 h 2693277"/>
              <a:gd name="connsiteX2" fmla="*/ 2921936 w 3083017"/>
              <a:gd name="connsiteY2" fmla="*/ 2693277 h 2693277"/>
              <a:gd name="connsiteX3" fmla="*/ 0 w 3083017"/>
              <a:gd name="connsiteY3" fmla="*/ 2574070 h 2693277"/>
              <a:gd name="connsiteX4" fmla="*/ 120489 w 3083017"/>
              <a:gd name="connsiteY4" fmla="*/ 668391 h 2693277"/>
              <a:gd name="connsiteX0" fmla="*/ 262729 w 3083017"/>
              <a:gd name="connsiteY0" fmla="*/ 841111 h 2693277"/>
              <a:gd name="connsiteX1" fmla="*/ 3083017 w 3083017"/>
              <a:gd name="connsiteY1" fmla="*/ 0 h 2693277"/>
              <a:gd name="connsiteX2" fmla="*/ 2921936 w 3083017"/>
              <a:gd name="connsiteY2" fmla="*/ 2693277 h 2693277"/>
              <a:gd name="connsiteX3" fmla="*/ 0 w 3083017"/>
              <a:gd name="connsiteY3" fmla="*/ 2574070 h 2693277"/>
              <a:gd name="connsiteX4" fmla="*/ 262729 w 3083017"/>
              <a:gd name="connsiteY4" fmla="*/ 841111 h 2693277"/>
              <a:gd name="connsiteX0" fmla="*/ 105249 w 3083017"/>
              <a:gd name="connsiteY0" fmla="*/ 709031 h 2693277"/>
              <a:gd name="connsiteX1" fmla="*/ 3083017 w 3083017"/>
              <a:gd name="connsiteY1" fmla="*/ 0 h 2693277"/>
              <a:gd name="connsiteX2" fmla="*/ 2921936 w 3083017"/>
              <a:gd name="connsiteY2" fmla="*/ 2693277 h 2693277"/>
              <a:gd name="connsiteX3" fmla="*/ 0 w 3083017"/>
              <a:gd name="connsiteY3" fmla="*/ 2574070 h 2693277"/>
              <a:gd name="connsiteX4" fmla="*/ 105249 w 3083017"/>
              <a:gd name="connsiteY4" fmla="*/ 709031 h 26932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83017" h="2693277">
                <a:moveTo>
                  <a:pt x="105249" y="709031"/>
                </a:moveTo>
                <a:lnTo>
                  <a:pt x="3083017" y="0"/>
                </a:lnTo>
                <a:lnTo>
                  <a:pt x="2921936" y="2693277"/>
                </a:lnTo>
                <a:lnTo>
                  <a:pt x="0" y="2574070"/>
                </a:lnTo>
                <a:lnTo>
                  <a:pt x="105249" y="709031"/>
                </a:lnTo>
                <a:close/>
              </a:path>
            </a:pathLst>
          </a:custGeom>
          <a:solidFill>
            <a:schemeClr val="bg1">
              <a:lumMod val="95000"/>
            </a:schemeClr>
          </a:solidFill>
          <a:ln w="25400">
            <a:noFill/>
          </a:ln>
          <a:effectLst/>
        </p:spPr>
        <p:txBody>
          <a:bodyPr anchor="ctr"/>
          <a:lstStyle>
            <a:lvl1pPr marL="0" indent="0" algn="ctr">
              <a:buFontTx/>
              <a:buNone/>
              <a:defRPr sz="1200">
                <a:solidFill>
                  <a:schemeClr val="tx1">
                    <a:lumMod val="75000"/>
                    <a:lumOff val="25000"/>
                  </a:schemeClr>
                </a:solidFill>
                <a:latin typeface="+mn-lt"/>
                <a:cs typeface="Arial" pitchFamily="34" charset="0"/>
              </a:defRPr>
            </a:lvl1pPr>
          </a:lstStyle>
          <a:p>
            <a:r>
              <a:rPr lang="en-US" altLang="ko-KR" dirty="0"/>
              <a:t>Place Your Picture Here</a:t>
            </a:r>
            <a:endParaRPr lang="ko-KR" altLang="en-US" dirty="0"/>
          </a:p>
        </p:txBody>
      </p:sp>
      <p:sp>
        <p:nvSpPr>
          <p:cNvPr id="16" name="Text Placeholder 9">
            <a:extLst>
              <a:ext uri="{FF2B5EF4-FFF2-40B4-BE49-F238E27FC236}">
                <a16:creationId xmlns:a16="http://schemas.microsoft.com/office/drawing/2014/main" id="{A2F9B86F-A669-4115-8D16-1F5499333BDB}"/>
              </a:ext>
            </a:extLst>
          </p:cNvPr>
          <p:cNvSpPr>
            <a:spLocks noGrp="1"/>
          </p:cNvSpPr>
          <p:nvPr>
            <p:ph type="body" sz="quarter" idx="11" hasCustomPrompt="1"/>
          </p:nvPr>
        </p:nvSpPr>
        <p:spPr>
          <a:xfrm>
            <a:off x="323529" y="339509"/>
            <a:ext cx="11573197" cy="724247"/>
          </a:xfrm>
          <a:prstGeom prst="rect">
            <a:avLst/>
          </a:prstGeom>
        </p:spPr>
        <p:txBody>
          <a:bodyPr anchor="ctr"/>
          <a:lstStyle>
            <a:lvl1pPr marL="0" indent="0" algn="ctr">
              <a:buNone/>
              <a:defRPr sz="5400" b="0" baseline="0">
                <a:solidFill>
                  <a:schemeClr val="accent5"/>
                </a:solidFill>
                <a:latin typeface="+mj-lt"/>
                <a:cs typeface="Arial" pitchFamily="34" charset="0"/>
              </a:defRPr>
            </a:lvl1pPr>
          </a:lstStyle>
          <a:p>
            <a:pPr lvl="0"/>
            <a:r>
              <a:rPr lang="en-US" altLang="ko-KR" dirty="0"/>
              <a:t>BASIC LAYOUT</a:t>
            </a:r>
          </a:p>
        </p:txBody>
      </p:sp>
      <p:sp>
        <p:nvSpPr>
          <p:cNvPr id="17" name="Freeform: Shape 16">
            <a:extLst>
              <a:ext uri="{FF2B5EF4-FFF2-40B4-BE49-F238E27FC236}">
                <a16:creationId xmlns:a16="http://schemas.microsoft.com/office/drawing/2014/main" id="{36AED60C-28D9-44EA-86A3-AEEFD1480FDE}"/>
              </a:ext>
            </a:extLst>
          </p:cNvPr>
          <p:cNvSpPr/>
          <p:nvPr userDrawn="1"/>
        </p:nvSpPr>
        <p:spPr>
          <a:xfrm rot="5083725">
            <a:off x="1174532" y="-970122"/>
            <a:ext cx="748525" cy="3046461"/>
          </a:xfrm>
          <a:custGeom>
            <a:avLst/>
            <a:gdLst>
              <a:gd name="connsiteX0" fmla="*/ 534053 w 748525"/>
              <a:gd name="connsiteY0" fmla="*/ 1515419 h 3046461"/>
              <a:gd name="connsiteX1" fmla="*/ 542359 w 748525"/>
              <a:gd name="connsiteY1" fmla="*/ 1457574 h 3046461"/>
              <a:gd name="connsiteX2" fmla="*/ 545941 w 748525"/>
              <a:gd name="connsiteY2" fmla="*/ 1443247 h 3046461"/>
              <a:gd name="connsiteX3" fmla="*/ 664522 w 748525"/>
              <a:gd name="connsiteY3" fmla="*/ 1305569 h 3046461"/>
              <a:gd name="connsiteX4" fmla="*/ 724210 w 748525"/>
              <a:gd name="connsiteY4" fmla="*/ 1261002 h 3046461"/>
              <a:gd name="connsiteX5" fmla="*/ 736147 w 748525"/>
              <a:gd name="connsiteY5" fmla="*/ 1248268 h 3046461"/>
              <a:gd name="connsiteX6" fmla="*/ 741318 w 748525"/>
              <a:gd name="connsiteY6" fmla="*/ 1301190 h 3046461"/>
              <a:gd name="connsiteX7" fmla="*/ 740523 w 748525"/>
              <a:gd name="connsiteY7" fmla="*/ 1393507 h 3046461"/>
              <a:gd name="connsiteX8" fmla="*/ 682428 w 748525"/>
              <a:gd name="connsiteY8" fmla="*/ 1482642 h 3046461"/>
              <a:gd name="connsiteX9" fmla="*/ 654572 w 748525"/>
              <a:gd name="connsiteY9" fmla="*/ 1498559 h 3046461"/>
              <a:gd name="connsiteX10" fmla="*/ 534401 w 748525"/>
              <a:gd name="connsiteY10" fmla="*/ 1576549 h 3046461"/>
              <a:gd name="connsiteX11" fmla="*/ 534053 w 748525"/>
              <a:gd name="connsiteY11" fmla="*/ 1515419 h 3046461"/>
              <a:gd name="connsiteX12" fmla="*/ 544051 w 748525"/>
              <a:gd name="connsiteY12" fmla="*/ 1259708 h 3046461"/>
              <a:gd name="connsiteX13" fmla="*/ 569418 w 748525"/>
              <a:gd name="connsiteY13" fmla="*/ 1167094 h 3046461"/>
              <a:gd name="connsiteX14" fmla="*/ 641840 w 748525"/>
              <a:gd name="connsiteY14" fmla="*/ 1096661 h 3046461"/>
              <a:gd name="connsiteX15" fmla="*/ 735747 w 748525"/>
              <a:gd name="connsiteY15" fmla="*/ 1028618 h 3046461"/>
              <a:gd name="connsiteX16" fmla="*/ 741318 w 748525"/>
              <a:gd name="connsiteY16" fmla="*/ 1072390 h 3046461"/>
              <a:gd name="connsiteX17" fmla="*/ 743308 w 748525"/>
              <a:gd name="connsiteY17" fmla="*/ 1168686 h 3046461"/>
              <a:gd name="connsiteX18" fmla="*/ 687599 w 748525"/>
              <a:gd name="connsiteY18" fmla="*/ 1260603 h 3046461"/>
              <a:gd name="connsiteX19" fmla="*/ 666909 w 748525"/>
              <a:gd name="connsiteY19" fmla="*/ 1273337 h 3046461"/>
              <a:gd name="connsiteX20" fmla="*/ 541963 w 748525"/>
              <a:gd name="connsiteY20" fmla="*/ 1358889 h 3046461"/>
              <a:gd name="connsiteX21" fmla="*/ 544051 w 748525"/>
              <a:gd name="connsiteY21" fmla="*/ 1259708 h 3046461"/>
              <a:gd name="connsiteX22" fmla="*/ 546339 w 748525"/>
              <a:gd name="connsiteY22" fmla="*/ 1059159 h 3046461"/>
              <a:gd name="connsiteX23" fmla="*/ 562655 w 748525"/>
              <a:gd name="connsiteY23" fmla="*/ 978880 h 3046461"/>
              <a:gd name="connsiteX24" fmla="*/ 642635 w 748525"/>
              <a:gd name="connsiteY24" fmla="*/ 883378 h 3046461"/>
              <a:gd name="connsiteX25" fmla="*/ 736942 w 748525"/>
              <a:gd name="connsiteY25" fmla="*/ 811754 h 3046461"/>
              <a:gd name="connsiteX26" fmla="*/ 740126 w 748525"/>
              <a:gd name="connsiteY26" fmla="*/ 822498 h 3046461"/>
              <a:gd name="connsiteX27" fmla="*/ 748481 w 748525"/>
              <a:gd name="connsiteY27" fmla="*/ 933119 h 3046461"/>
              <a:gd name="connsiteX28" fmla="*/ 680836 w 748525"/>
              <a:gd name="connsiteY28" fmla="*/ 1052892 h 3046461"/>
              <a:gd name="connsiteX29" fmla="*/ 648206 w 748525"/>
              <a:gd name="connsiteY29" fmla="*/ 1071195 h 3046461"/>
              <a:gd name="connsiteX30" fmla="*/ 545544 w 748525"/>
              <a:gd name="connsiteY30" fmla="*/ 1143617 h 3046461"/>
              <a:gd name="connsiteX31" fmla="*/ 546339 w 748525"/>
              <a:gd name="connsiteY31" fmla="*/ 1059159 h 3046461"/>
              <a:gd name="connsiteX32" fmla="*/ 545544 w 748525"/>
              <a:gd name="connsiteY32" fmla="*/ 838414 h 3046461"/>
              <a:gd name="connsiteX33" fmla="*/ 561063 w 748525"/>
              <a:gd name="connsiteY33" fmla="*/ 766392 h 3046461"/>
              <a:gd name="connsiteX34" fmla="*/ 639453 w 748525"/>
              <a:gd name="connsiteY34" fmla="*/ 671290 h 3046461"/>
              <a:gd name="connsiteX35" fmla="*/ 734555 w 748525"/>
              <a:gd name="connsiteY35" fmla="*/ 601652 h 3046461"/>
              <a:gd name="connsiteX36" fmla="*/ 738136 w 748525"/>
              <a:gd name="connsiteY36" fmla="*/ 600857 h 3046461"/>
              <a:gd name="connsiteX37" fmla="*/ 744902 w 748525"/>
              <a:gd name="connsiteY37" fmla="*/ 746894 h 3046461"/>
              <a:gd name="connsiteX38" fmla="*/ 691183 w 748525"/>
              <a:gd name="connsiteY38" fmla="*/ 831651 h 3046461"/>
              <a:gd name="connsiteX39" fmla="*/ 635872 w 748525"/>
              <a:gd name="connsiteY39" fmla="*/ 864280 h 3046461"/>
              <a:gd name="connsiteX40" fmla="*/ 550718 w 748525"/>
              <a:gd name="connsiteY40" fmla="*/ 924365 h 3046461"/>
              <a:gd name="connsiteX41" fmla="*/ 545544 w 748525"/>
              <a:gd name="connsiteY41" fmla="*/ 928344 h 3046461"/>
              <a:gd name="connsiteX42" fmla="*/ 541168 w 748525"/>
              <a:gd name="connsiteY42" fmla="*/ 927547 h 3046461"/>
              <a:gd name="connsiteX43" fmla="*/ 545544 w 748525"/>
              <a:gd name="connsiteY43" fmla="*/ 838414 h 3046461"/>
              <a:gd name="connsiteX44" fmla="*/ 546191 w 748525"/>
              <a:gd name="connsiteY44" fmla="*/ 622045 h 3046461"/>
              <a:gd name="connsiteX45" fmla="*/ 563850 w 748525"/>
              <a:gd name="connsiteY45" fmla="*/ 547136 h 3046461"/>
              <a:gd name="connsiteX46" fmla="*/ 639851 w 748525"/>
              <a:gd name="connsiteY46" fmla="*/ 461585 h 3046461"/>
              <a:gd name="connsiteX47" fmla="*/ 733760 w 748525"/>
              <a:gd name="connsiteY47" fmla="*/ 392744 h 3046461"/>
              <a:gd name="connsiteX48" fmla="*/ 741321 w 748525"/>
              <a:gd name="connsiteY48" fmla="*/ 389960 h 3046461"/>
              <a:gd name="connsiteX49" fmla="*/ 745300 w 748525"/>
              <a:gd name="connsiteY49" fmla="*/ 529628 h 3046461"/>
              <a:gd name="connsiteX50" fmla="*/ 695957 w 748525"/>
              <a:gd name="connsiteY50" fmla="*/ 619161 h 3046461"/>
              <a:gd name="connsiteX51" fmla="*/ 670093 w 748525"/>
              <a:gd name="connsiteY51" fmla="*/ 635872 h 3046461"/>
              <a:gd name="connsiteX52" fmla="*/ 544352 w 748525"/>
              <a:gd name="connsiteY52" fmla="*/ 721028 h 3046461"/>
              <a:gd name="connsiteX53" fmla="*/ 541963 w 748525"/>
              <a:gd name="connsiteY53" fmla="*/ 698744 h 3046461"/>
              <a:gd name="connsiteX54" fmla="*/ 546191 w 748525"/>
              <a:gd name="connsiteY54" fmla="*/ 622045 h 3046461"/>
              <a:gd name="connsiteX55" fmla="*/ 546936 w 748525"/>
              <a:gd name="connsiteY55" fmla="*/ 424777 h 3046461"/>
              <a:gd name="connsiteX56" fmla="*/ 576581 w 748525"/>
              <a:gd name="connsiteY56" fmla="*/ 331466 h 3046461"/>
              <a:gd name="connsiteX57" fmla="*/ 658551 w 748525"/>
              <a:gd name="connsiteY57" fmla="*/ 241535 h 3046461"/>
              <a:gd name="connsiteX58" fmla="*/ 735748 w 748525"/>
              <a:gd name="connsiteY58" fmla="*/ 179063 h 3046461"/>
              <a:gd name="connsiteX59" fmla="*/ 738137 w 748525"/>
              <a:gd name="connsiteY59" fmla="*/ 203735 h 3046461"/>
              <a:gd name="connsiteX60" fmla="*/ 742911 w 748525"/>
              <a:gd name="connsiteY60" fmla="*/ 283715 h 3046461"/>
              <a:gd name="connsiteX61" fmla="*/ 649001 w 748525"/>
              <a:gd name="connsiteY61" fmla="*/ 436118 h 3046461"/>
              <a:gd name="connsiteX62" fmla="*/ 567429 w 748525"/>
              <a:gd name="connsiteY62" fmla="*/ 493419 h 3046461"/>
              <a:gd name="connsiteX63" fmla="*/ 542360 w 748525"/>
              <a:gd name="connsiteY63" fmla="*/ 525251 h 3046461"/>
              <a:gd name="connsiteX64" fmla="*/ 546936 w 748525"/>
              <a:gd name="connsiteY64" fmla="*/ 424777 h 3046461"/>
              <a:gd name="connsiteX65" fmla="*/ 311170 w 748525"/>
              <a:gd name="connsiteY65" fmla="*/ 1346156 h 3046461"/>
              <a:gd name="connsiteX66" fmla="*/ 321915 w 748525"/>
              <a:gd name="connsiteY66" fmla="*/ 1247473 h 3046461"/>
              <a:gd name="connsiteX67" fmla="*/ 333454 w 748525"/>
              <a:gd name="connsiteY67" fmla="*/ 1260604 h 3046461"/>
              <a:gd name="connsiteX68" fmla="*/ 387571 w 748525"/>
              <a:gd name="connsiteY68" fmla="*/ 1305171 h 3046461"/>
              <a:gd name="connsiteX69" fmla="*/ 508936 w 748525"/>
              <a:gd name="connsiteY69" fmla="*/ 1470308 h 3046461"/>
              <a:gd name="connsiteX70" fmla="*/ 511323 w 748525"/>
              <a:gd name="connsiteY70" fmla="*/ 1582918 h 3046461"/>
              <a:gd name="connsiteX71" fmla="*/ 403884 w 748525"/>
              <a:gd name="connsiteY71" fmla="*/ 1506119 h 3046461"/>
              <a:gd name="connsiteX72" fmla="*/ 397916 w 748525"/>
              <a:gd name="connsiteY72" fmla="*/ 1502935 h 3046461"/>
              <a:gd name="connsiteX73" fmla="*/ 311170 w 748525"/>
              <a:gd name="connsiteY73" fmla="*/ 1346156 h 3046461"/>
              <a:gd name="connsiteX74" fmla="*/ 314354 w 748525"/>
              <a:gd name="connsiteY74" fmla="*/ 1122130 h 3046461"/>
              <a:gd name="connsiteX75" fmla="*/ 322312 w 748525"/>
              <a:gd name="connsiteY75" fmla="*/ 1036179 h 3046461"/>
              <a:gd name="connsiteX76" fmla="*/ 328678 w 748525"/>
              <a:gd name="connsiteY76" fmla="*/ 1041352 h 3046461"/>
              <a:gd name="connsiteX77" fmla="*/ 410254 w 748525"/>
              <a:gd name="connsiteY77" fmla="*/ 1102233 h 3046461"/>
              <a:gd name="connsiteX78" fmla="*/ 493816 w 748525"/>
              <a:gd name="connsiteY78" fmla="*/ 1183010 h 3046461"/>
              <a:gd name="connsiteX79" fmla="*/ 513711 w 748525"/>
              <a:gd name="connsiteY79" fmla="*/ 1255035 h 3046461"/>
              <a:gd name="connsiteX80" fmla="*/ 522466 w 748525"/>
              <a:gd name="connsiteY80" fmla="*/ 1312334 h 3046461"/>
              <a:gd name="connsiteX81" fmla="*/ 523659 w 748525"/>
              <a:gd name="connsiteY81" fmla="*/ 1301591 h 3046461"/>
              <a:gd name="connsiteX82" fmla="*/ 524059 w 748525"/>
              <a:gd name="connsiteY82" fmla="*/ 696754 h 3046461"/>
              <a:gd name="connsiteX83" fmla="*/ 518885 w 748525"/>
              <a:gd name="connsiteY83" fmla="*/ 362901 h 3046461"/>
              <a:gd name="connsiteX84" fmla="*/ 506948 w 748525"/>
              <a:gd name="connsiteY84" fmla="*/ 328680 h 3046461"/>
              <a:gd name="connsiteX85" fmla="*/ 459594 w 748525"/>
              <a:gd name="connsiteY85" fmla="*/ 252678 h 3046461"/>
              <a:gd name="connsiteX86" fmla="*/ 450841 w 748525"/>
              <a:gd name="connsiteY86" fmla="*/ 134100 h 3046461"/>
              <a:gd name="connsiteX87" fmla="*/ 514109 w 748525"/>
              <a:gd name="connsiteY87" fmla="*/ 5969 h 3046461"/>
              <a:gd name="connsiteX88" fmla="*/ 517293 w 748525"/>
              <a:gd name="connsiteY88" fmla="*/ 0 h 3046461"/>
              <a:gd name="connsiteX89" fmla="*/ 531619 w 748525"/>
              <a:gd name="connsiteY89" fmla="*/ 15519 h 3046461"/>
              <a:gd name="connsiteX90" fmla="*/ 601652 w 748525"/>
              <a:gd name="connsiteY90" fmla="*/ 137679 h 3046461"/>
              <a:gd name="connsiteX91" fmla="*/ 596081 w 748525"/>
              <a:gd name="connsiteY91" fmla="*/ 241138 h 3046461"/>
              <a:gd name="connsiteX92" fmla="*/ 530822 w 748525"/>
              <a:gd name="connsiteY92" fmla="*/ 346985 h 3046461"/>
              <a:gd name="connsiteX93" fmla="*/ 524853 w 748525"/>
              <a:gd name="connsiteY93" fmla="*/ 363298 h 3046461"/>
              <a:gd name="connsiteX94" fmla="*/ 530027 w 748525"/>
              <a:gd name="connsiteY94" fmla="*/ 1241903 h 3046461"/>
              <a:gd name="connsiteX95" fmla="*/ 510927 w 748525"/>
              <a:gd name="connsiteY95" fmla="*/ 1773920 h 3046461"/>
              <a:gd name="connsiteX96" fmla="*/ 387174 w 748525"/>
              <a:gd name="connsiteY96" fmla="*/ 2508475 h 3046461"/>
              <a:gd name="connsiteX97" fmla="*/ 366879 w 748525"/>
              <a:gd name="connsiteY97" fmla="*/ 2617903 h 3046461"/>
              <a:gd name="connsiteX98" fmla="*/ 290878 w 748525"/>
              <a:gd name="connsiteY98" fmla="*/ 2831586 h 3046461"/>
              <a:gd name="connsiteX99" fmla="*/ 189805 w 748525"/>
              <a:gd name="connsiteY99" fmla="*/ 3033729 h 3046461"/>
              <a:gd name="connsiteX100" fmla="*/ 181449 w 748525"/>
              <a:gd name="connsiteY100" fmla="*/ 3046461 h 3046461"/>
              <a:gd name="connsiteX101" fmla="*/ 395530 w 748525"/>
              <a:gd name="connsiteY101" fmla="*/ 2236299 h 3046461"/>
              <a:gd name="connsiteX102" fmla="*/ 395132 w 748525"/>
              <a:gd name="connsiteY102" fmla="*/ 2353685 h 3046461"/>
              <a:gd name="connsiteX103" fmla="*/ 390756 w 748525"/>
              <a:gd name="connsiteY103" fmla="*/ 2471866 h 3046461"/>
              <a:gd name="connsiteX104" fmla="*/ 398314 w 748525"/>
              <a:gd name="connsiteY104" fmla="*/ 2445605 h 3046461"/>
              <a:gd name="connsiteX105" fmla="*/ 498192 w 748525"/>
              <a:gd name="connsiteY105" fmla="*/ 1865441 h 3046461"/>
              <a:gd name="connsiteX106" fmla="*/ 522069 w 748525"/>
              <a:gd name="connsiteY106" fmla="*/ 1376400 h 3046461"/>
              <a:gd name="connsiteX107" fmla="*/ 522069 w 748525"/>
              <a:gd name="connsiteY107" fmla="*/ 1353718 h 3046461"/>
              <a:gd name="connsiteX108" fmla="*/ 518487 w 748525"/>
              <a:gd name="connsiteY108" fmla="*/ 1365656 h 3046461"/>
              <a:gd name="connsiteX109" fmla="*/ 487847 w 748525"/>
              <a:gd name="connsiteY109" fmla="*/ 1340189 h 3046461"/>
              <a:gd name="connsiteX110" fmla="*/ 408662 w 748525"/>
              <a:gd name="connsiteY110" fmla="*/ 1292438 h 3046461"/>
              <a:gd name="connsiteX111" fmla="*/ 314354 w 748525"/>
              <a:gd name="connsiteY111" fmla="*/ 1122130 h 3046461"/>
              <a:gd name="connsiteX112" fmla="*/ 323109 w 748525"/>
              <a:gd name="connsiteY112" fmla="*/ 824087 h 3046461"/>
              <a:gd name="connsiteX113" fmla="*/ 326293 w 748525"/>
              <a:gd name="connsiteY113" fmla="*/ 823292 h 3046461"/>
              <a:gd name="connsiteX114" fmla="*/ 337833 w 748525"/>
              <a:gd name="connsiteY114" fmla="*/ 836026 h 3046461"/>
              <a:gd name="connsiteX115" fmla="*/ 400702 w 748525"/>
              <a:gd name="connsiteY115" fmla="*/ 882582 h 3046461"/>
              <a:gd name="connsiteX116" fmla="*/ 452830 w 748525"/>
              <a:gd name="connsiteY116" fmla="*/ 912425 h 3046461"/>
              <a:gd name="connsiteX117" fmla="*/ 501375 w 748525"/>
              <a:gd name="connsiteY117" fmla="*/ 986040 h 3046461"/>
              <a:gd name="connsiteX118" fmla="*/ 520875 w 748525"/>
              <a:gd name="connsiteY118" fmla="*/ 1140831 h 3046461"/>
              <a:gd name="connsiteX119" fmla="*/ 519681 w 748525"/>
              <a:gd name="connsiteY119" fmla="*/ 1151574 h 3046461"/>
              <a:gd name="connsiteX120" fmla="*/ 512518 w 748525"/>
              <a:gd name="connsiteY120" fmla="*/ 1145605 h 3046461"/>
              <a:gd name="connsiteX121" fmla="*/ 432935 w 748525"/>
              <a:gd name="connsiteY121" fmla="*/ 1089499 h 3046461"/>
              <a:gd name="connsiteX122" fmla="*/ 404681 w 748525"/>
              <a:gd name="connsiteY122" fmla="*/ 1074378 h 3046461"/>
              <a:gd name="connsiteX123" fmla="*/ 315151 w 748525"/>
              <a:gd name="connsiteY123" fmla="*/ 912028 h 3046461"/>
              <a:gd name="connsiteX124" fmla="*/ 323109 w 748525"/>
              <a:gd name="connsiteY124" fmla="*/ 824087 h 3046461"/>
              <a:gd name="connsiteX125" fmla="*/ 317488 w 748525"/>
              <a:gd name="connsiteY125" fmla="*/ 678001 h 3046461"/>
              <a:gd name="connsiteX126" fmla="*/ 325893 w 748525"/>
              <a:gd name="connsiteY126" fmla="*/ 606028 h 3046461"/>
              <a:gd name="connsiteX127" fmla="*/ 335841 w 748525"/>
              <a:gd name="connsiteY127" fmla="*/ 620352 h 3046461"/>
              <a:gd name="connsiteX128" fmla="*/ 396326 w 748525"/>
              <a:gd name="connsiteY128" fmla="*/ 667705 h 3046461"/>
              <a:gd name="connsiteX129" fmla="*/ 512518 w 748525"/>
              <a:gd name="connsiteY129" fmla="*/ 809363 h 3046461"/>
              <a:gd name="connsiteX130" fmla="*/ 522068 w 748525"/>
              <a:gd name="connsiteY130" fmla="*/ 929139 h 3046461"/>
              <a:gd name="connsiteX131" fmla="*/ 521670 w 748525"/>
              <a:gd name="connsiteY131" fmla="*/ 940279 h 3046461"/>
              <a:gd name="connsiteX132" fmla="*/ 512120 w 748525"/>
              <a:gd name="connsiteY132" fmla="*/ 932321 h 3046461"/>
              <a:gd name="connsiteX133" fmla="*/ 431740 w 748525"/>
              <a:gd name="connsiteY133" fmla="*/ 876612 h 3046461"/>
              <a:gd name="connsiteX134" fmla="*/ 382399 w 748525"/>
              <a:gd name="connsiteY134" fmla="*/ 849156 h 3046461"/>
              <a:gd name="connsiteX135" fmla="*/ 317140 w 748525"/>
              <a:gd name="connsiteY135" fmla="*/ 747288 h 3046461"/>
              <a:gd name="connsiteX136" fmla="*/ 317488 w 748525"/>
              <a:gd name="connsiteY136" fmla="*/ 678001 h 3046461"/>
              <a:gd name="connsiteX137" fmla="*/ 325495 w 748525"/>
              <a:gd name="connsiteY137" fmla="*/ 401897 h 3046461"/>
              <a:gd name="connsiteX138" fmla="*/ 327882 w 748525"/>
              <a:gd name="connsiteY138" fmla="*/ 397918 h 3046461"/>
              <a:gd name="connsiteX139" fmla="*/ 395131 w 748525"/>
              <a:gd name="connsiteY139" fmla="*/ 456811 h 3046461"/>
              <a:gd name="connsiteX140" fmla="*/ 411047 w 748525"/>
              <a:gd name="connsiteY140" fmla="*/ 463972 h 3046461"/>
              <a:gd name="connsiteX141" fmla="*/ 506945 w 748525"/>
              <a:gd name="connsiteY141" fmla="*/ 576981 h 3046461"/>
              <a:gd name="connsiteX142" fmla="*/ 522861 w 748525"/>
              <a:gd name="connsiteY142" fmla="*/ 712273 h 3046461"/>
              <a:gd name="connsiteX143" fmla="*/ 521269 w 748525"/>
              <a:gd name="connsiteY143" fmla="*/ 729384 h 3046461"/>
              <a:gd name="connsiteX144" fmla="*/ 512914 w 748525"/>
              <a:gd name="connsiteY144" fmla="*/ 722618 h 3046461"/>
              <a:gd name="connsiteX145" fmla="*/ 434126 w 748525"/>
              <a:gd name="connsiteY145" fmla="*/ 667309 h 3046461"/>
              <a:gd name="connsiteX146" fmla="*/ 384783 w 748525"/>
              <a:gd name="connsiteY146" fmla="*/ 640251 h 3046461"/>
              <a:gd name="connsiteX147" fmla="*/ 317537 w 748525"/>
              <a:gd name="connsiteY147" fmla="*/ 532812 h 3046461"/>
              <a:gd name="connsiteX148" fmla="*/ 325495 w 748525"/>
              <a:gd name="connsiteY148" fmla="*/ 401897 h 3046461"/>
              <a:gd name="connsiteX149" fmla="*/ 322312 w 748525"/>
              <a:gd name="connsiteY149" fmla="*/ 190207 h 3046461"/>
              <a:gd name="connsiteX150" fmla="*/ 399907 w 748525"/>
              <a:gd name="connsiteY150" fmla="*/ 251089 h 3046461"/>
              <a:gd name="connsiteX151" fmla="*/ 511722 w 748525"/>
              <a:gd name="connsiteY151" fmla="*/ 438905 h 3046461"/>
              <a:gd name="connsiteX152" fmla="*/ 518088 w 748525"/>
              <a:gd name="connsiteY152" fmla="*/ 530425 h 3046461"/>
              <a:gd name="connsiteX153" fmla="*/ 512517 w 748525"/>
              <a:gd name="connsiteY153" fmla="*/ 531620 h 3046461"/>
              <a:gd name="connsiteX154" fmla="*/ 405479 w 748525"/>
              <a:gd name="connsiteY154" fmla="*/ 443282 h 3046461"/>
              <a:gd name="connsiteX155" fmla="*/ 314354 w 748525"/>
              <a:gd name="connsiteY155" fmla="*/ 293266 h 3046461"/>
              <a:gd name="connsiteX156" fmla="*/ 322312 w 748525"/>
              <a:gd name="connsiteY156" fmla="*/ 190207 h 3046461"/>
              <a:gd name="connsiteX157" fmla="*/ 0 w 748525"/>
              <a:gd name="connsiteY157" fmla="*/ 832444 h 3046461"/>
              <a:gd name="connsiteX158" fmla="*/ 68440 w 748525"/>
              <a:gd name="connsiteY158" fmla="*/ 942667 h 3046461"/>
              <a:gd name="connsiteX159" fmla="*/ 329078 w 748525"/>
              <a:gd name="connsiteY159" fmla="*/ 1498559 h 3046461"/>
              <a:gd name="connsiteX160" fmla="*/ 405080 w 748525"/>
              <a:gd name="connsiteY160" fmla="*/ 2064798 h 3046461"/>
              <a:gd name="connsiteX161" fmla="*/ 396327 w 748525"/>
              <a:gd name="connsiteY161" fmla="*/ 2193324 h 3046461"/>
              <a:gd name="connsiteX162" fmla="*/ 393540 w 748525"/>
              <a:gd name="connsiteY162" fmla="*/ 2206456 h 3046461"/>
              <a:gd name="connsiteX163" fmla="*/ 384387 w 748525"/>
              <a:gd name="connsiteY163" fmla="*/ 2101804 h 3046461"/>
              <a:gd name="connsiteX164" fmla="*/ 288888 w 748525"/>
              <a:gd name="connsiteY164" fmla="*/ 1646188 h 3046461"/>
              <a:gd name="connsiteX165" fmla="*/ 6366 w 748525"/>
              <a:gd name="connsiteY165" fmla="*/ 858308 h 3046461"/>
              <a:gd name="connsiteX166" fmla="*/ 0 w 748525"/>
              <a:gd name="connsiteY166" fmla="*/ 832444 h 3046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Lst>
            <a:rect l="l" t="t" r="r" b="b"/>
            <a:pathLst>
              <a:path w="748525" h="3046461">
                <a:moveTo>
                  <a:pt x="534053" y="1515419"/>
                </a:moveTo>
                <a:cubicBezTo>
                  <a:pt x="535495" y="1495772"/>
                  <a:pt x="538380" y="1476673"/>
                  <a:pt x="542359" y="1457574"/>
                </a:cubicBezTo>
                <a:cubicBezTo>
                  <a:pt x="543554" y="1452797"/>
                  <a:pt x="544746" y="1448024"/>
                  <a:pt x="545941" y="1443247"/>
                </a:cubicBezTo>
                <a:cubicBezTo>
                  <a:pt x="559073" y="1374407"/>
                  <a:pt x="598466" y="1328248"/>
                  <a:pt x="664522" y="1305569"/>
                </a:cubicBezTo>
                <a:cubicBezTo>
                  <a:pt x="688794" y="1297211"/>
                  <a:pt x="707099" y="1279305"/>
                  <a:pt x="724210" y="1261002"/>
                </a:cubicBezTo>
                <a:cubicBezTo>
                  <a:pt x="727392" y="1257421"/>
                  <a:pt x="730576" y="1253839"/>
                  <a:pt x="736147" y="1248268"/>
                </a:cubicBezTo>
                <a:cubicBezTo>
                  <a:pt x="738136" y="1267766"/>
                  <a:pt x="740921" y="1284479"/>
                  <a:pt x="741318" y="1301190"/>
                </a:cubicBezTo>
                <a:cubicBezTo>
                  <a:pt x="742116" y="1331830"/>
                  <a:pt x="743308" y="1362867"/>
                  <a:pt x="740523" y="1393507"/>
                </a:cubicBezTo>
                <a:cubicBezTo>
                  <a:pt x="736942" y="1432105"/>
                  <a:pt x="715455" y="1461553"/>
                  <a:pt x="682428" y="1482642"/>
                </a:cubicBezTo>
                <a:cubicBezTo>
                  <a:pt x="673275" y="1488211"/>
                  <a:pt x="664122" y="1493782"/>
                  <a:pt x="654572" y="1498559"/>
                </a:cubicBezTo>
                <a:cubicBezTo>
                  <a:pt x="612395" y="1518851"/>
                  <a:pt x="571010" y="1540738"/>
                  <a:pt x="534401" y="1576549"/>
                </a:cubicBezTo>
                <a:cubicBezTo>
                  <a:pt x="532610" y="1555261"/>
                  <a:pt x="532610" y="1535066"/>
                  <a:pt x="534053" y="1515419"/>
                </a:cubicBezTo>
                <a:close/>
                <a:moveTo>
                  <a:pt x="544051" y="1259708"/>
                </a:moveTo>
                <a:cubicBezTo>
                  <a:pt x="548528" y="1227875"/>
                  <a:pt x="556884" y="1197136"/>
                  <a:pt x="569418" y="1167094"/>
                </a:cubicBezTo>
                <a:cubicBezTo>
                  <a:pt x="583345" y="1133667"/>
                  <a:pt x="609608" y="1110988"/>
                  <a:pt x="641840" y="1096661"/>
                </a:cubicBezTo>
                <a:cubicBezTo>
                  <a:pt x="677651" y="1080745"/>
                  <a:pt x="709883" y="1061247"/>
                  <a:pt x="735747" y="1028618"/>
                </a:cubicBezTo>
                <a:cubicBezTo>
                  <a:pt x="737736" y="1043342"/>
                  <a:pt x="740523" y="1057666"/>
                  <a:pt x="741318" y="1072390"/>
                </a:cubicBezTo>
                <a:cubicBezTo>
                  <a:pt x="742910" y="1104619"/>
                  <a:pt x="745297" y="1136851"/>
                  <a:pt x="743308" y="1168686"/>
                </a:cubicBezTo>
                <a:cubicBezTo>
                  <a:pt x="740921" y="1208079"/>
                  <a:pt x="720228" y="1238321"/>
                  <a:pt x="687599" y="1260603"/>
                </a:cubicBezTo>
                <a:cubicBezTo>
                  <a:pt x="680836" y="1264982"/>
                  <a:pt x="674070" y="1269358"/>
                  <a:pt x="666909" y="1273337"/>
                </a:cubicBezTo>
                <a:cubicBezTo>
                  <a:pt x="623535" y="1297212"/>
                  <a:pt x="579366" y="1319496"/>
                  <a:pt x="541963" y="1358889"/>
                </a:cubicBezTo>
                <a:cubicBezTo>
                  <a:pt x="538978" y="1324469"/>
                  <a:pt x="539575" y="1291541"/>
                  <a:pt x="544051" y="1259708"/>
                </a:cubicBezTo>
                <a:close/>
                <a:moveTo>
                  <a:pt x="546339" y="1059159"/>
                </a:moveTo>
                <a:cubicBezTo>
                  <a:pt x="549323" y="1031902"/>
                  <a:pt x="554895" y="1005341"/>
                  <a:pt x="562655" y="978880"/>
                </a:cubicBezTo>
                <a:cubicBezTo>
                  <a:pt x="575387" y="935108"/>
                  <a:pt x="601650" y="902479"/>
                  <a:pt x="642635" y="883378"/>
                </a:cubicBezTo>
                <a:cubicBezTo>
                  <a:pt x="678846" y="866665"/>
                  <a:pt x="712668" y="847965"/>
                  <a:pt x="736942" y="811754"/>
                </a:cubicBezTo>
                <a:cubicBezTo>
                  <a:pt x="738534" y="816927"/>
                  <a:pt x="739726" y="819712"/>
                  <a:pt x="740126" y="822498"/>
                </a:cubicBezTo>
                <a:cubicBezTo>
                  <a:pt x="742910" y="859504"/>
                  <a:pt x="747287" y="896113"/>
                  <a:pt x="748481" y="933119"/>
                </a:cubicBezTo>
                <a:cubicBezTo>
                  <a:pt x="749676" y="985643"/>
                  <a:pt x="726597" y="1025833"/>
                  <a:pt x="680836" y="1052892"/>
                </a:cubicBezTo>
                <a:cubicBezTo>
                  <a:pt x="670091" y="1059258"/>
                  <a:pt x="659348" y="1065226"/>
                  <a:pt x="648206" y="1071195"/>
                </a:cubicBezTo>
                <a:cubicBezTo>
                  <a:pt x="611598" y="1090295"/>
                  <a:pt x="576979" y="1112182"/>
                  <a:pt x="545544" y="1143617"/>
                </a:cubicBezTo>
                <a:cubicBezTo>
                  <a:pt x="542957" y="1114370"/>
                  <a:pt x="543355" y="1086416"/>
                  <a:pt x="546339" y="1059159"/>
                </a:cubicBezTo>
                <a:close/>
                <a:moveTo>
                  <a:pt x="545544" y="838414"/>
                </a:moveTo>
                <a:cubicBezTo>
                  <a:pt x="548331" y="814142"/>
                  <a:pt x="554697" y="790266"/>
                  <a:pt x="561063" y="766392"/>
                </a:cubicBezTo>
                <a:cubicBezTo>
                  <a:pt x="572602" y="722620"/>
                  <a:pt x="598866" y="689990"/>
                  <a:pt x="639453" y="671290"/>
                </a:cubicBezTo>
                <a:cubicBezTo>
                  <a:pt x="676062" y="654577"/>
                  <a:pt x="709883" y="634682"/>
                  <a:pt x="734555" y="601652"/>
                </a:cubicBezTo>
                <a:cubicBezTo>
                  <a:pt x="734952" y="601255"/>
                  <a:pt x="736147" y="601255"/>
                  <a:pt x="738136" y="600857"/>
                </a:cubicBezTo>
                <a:cubicBezTo>
                  <a:pt x="743310" y="649403"/>
                  <a:pt x="752063" y="697948"/>
                  <a:pt x="744902" y="746894"/>
                </a:cubicBezTo>
                <a:cubicBezTo>
                  <a:pt x="739728" y="782705"/>
                  <a:pt x="721823" y="811753"/>
                  <a:pt x="691183" y="831651"/>
                </a:cubicBezTo>
                <a:cubicBezTo>
                  <a:pt x="673277" y="843587"/>
                  <a:pt x="653380" y="852340"/>
                  <a:pt x="635872" y="864280"/>
                </a:cubicBezTo>
                <a:cubicBezTo>
                  <a:pt x="606824" y="883378"/>
                  <a:pt x="578971" y="904070"/>
                  <a:pt x="550718" y="924365"/>
                </a:cubicBezTo>
                <a:cubicBezTo>
                  <a:pt x="549126" y="925557"/>
                  <a:pt x="547534" y="927149"/>
                  <a:pt x="545544" y="928344"/>
                </a:cubicBezTo>
                <a:cubicBezTo>
                  <a:pt x="543952" y="927947"/>
                  <a:pt x="542760" y="927947"/>
                  <a:pt x="541168" y="927547"/>
                </a:cubicBezTo>
                <a:cubicBezTo>
                  <a:pt x="542362" y="897704"/>
                  <a:pt x="542362" y="867859"/>
                  <a:pt x="545544" y="838414"/>
                </a:cubicBezTo>
                <a:close/>
                <a:moveTo>
                  <a:pt x="546191" y="622045"/>
                </a:moveTo>
                <a:cubicBezTo>
                  <a:pt x="549921" y="596777"/>
                  <a:pt x="555890" y="571807"/>
                  <a:pt x="563850" y="547136"/>
                </a:cubicBezTo>
                <a:cubicBezTo>
                  <a:pt x="576979" y="507346"/>
                  <a:pt x="602845" y="478695"/>
                  <a:pt x="639851" y="461585"/>
                </a:cubicBezTo>
                <a:cubicBezTo>
                  <a:pt x="676062" y="444871"/>
                  <a:pt x="709486" y="425374"/>
                  <a:pt x="733760" y="392744"/>
                </a:cubicBezTo>
                <a:cubicBezTo>
                  <a:pt x="734555" y="392347"/>
                  <a:pt x="736147" y="391949"/>
                  <a:pt x="741321" y="389960"/>
                </a:cubicBezTo>
                <a:cubicBezTo>
                  <a:pt x="742910" y="437710"/>
                  <a:pt x="746492" y="483869"/>
                  <a:pt x="745300" y="529628"/>
                </a:cubicBezTo>
                <a:cubicBezTo>
                  <a:pt x="744502" y="566636"/>
                  <a:pt x="726199" y="596876"/>
                  <a:pt x="695957" y="619161"/>
                </a:cubicBezTo>
                <a:cubicBezTo>
                  <a:pt x="687601" y="625129"/>
                  <a:pt x="679244" y="631098"/>
                  <a:pt x="670093" y="635872"/>
                </a:cubicBezTo>
                <a:cubicBezTo>
                  <a:pt x="626322" y="659748"/>
                  <a:pt x="581358" y="682030"/>
                  <a:pt x="544352" y="721028"/>
                </a:cubicBezTo>
                <a:cubicBezTo>
                  <a:pt x="543157" y="711478"/>
                  <a:pt x="542360" y="705110"/>
                  <a:pt x="541963" y="698744"/>
                </a:cubicBezTo>
                <a:cubicBezTo>
                  <a:pt x="540968" y="672879"/>
                  <a:pt x="542460" y="647313"/>
                  <a:pt x="546191" y="622045"/>
                </a:cubicBezTo>
                <a:close/>
                <a:moveTo>
                  <a:pt x="546936" y="424777"/>
                </a:moveTo>
                <a:cubicBezTo>
                  <a:pt x="552010" y="392546"/>
                  <a:pt x="561261" y="361508"/>
                  <a:pt x="576581" y="331466"/>
                </a:cubicBezTo>
                <a:cubicBezTo>
                  <a:pt x="595682" y="294062"/>
                  <a:pt x="622740" y="263423"/>
                  <a:pt x="658551" y="241535"/>
                </a:cubicBezTo>
                <a:cubicBezTo>
                  <a:pt x="686010" y="224824"/>
                  <a:pt x="712668" y="207316"/>
                  <a:pt x="735748" y="179063"/>
                </a:cubicBezTo>
                <a:cubicBezTo>
                  <a:pt x="736942" y="189408"/>
                  <a:pt x="737737" y="196571"/>
                  <a:pt x="738137" y="203735"/>
                </a:cubicBezTo>
                <a:cubicBezTo>
                  <a:pt x="739727" y="230396"/>
                  <a:pt x="742513" y="257054"/>
                  <a:pt x="742911" y="283715"/>
                </a:cubicBezTo>
                <a:cubicBezTo>
                  <a:pt x="744106" y="354148"/>
                  <a:pt x="711873" y="405081"/>
                  <a:pt x="649001" y="436118"/>
                </a:cubicBezTo>
                <a:cubicBezTo>
                  <a:pt x="618761" y="451239"/>
                  <a:pt x="590111" y="467555"/>
                  <a:pt x="567429" y="493419"/>
                </a:cubicBezTo>
                <a:cubicBezTo>
                  <a:pt x="560265" y="502969"/>
                  <a:pt x="552707" y="512917"/>
                  <a:pt x="542360" y="525251"/>
                </a:cubicBezTo>
                <a:cubicBezTo>
                  <a:pt x="540968" y="490434"/>
                  <a:pt x="541863" y="457008"/>
                  <a:pt x="546936" y="424777"/>
                </a:cubicBezTo>
                <a:close/>
                <a:moveTo>
                  <a:pt x="311170" y="1346156"/>
                </a:moveTo>
                <a:cubicBezTo>
                  <a:pt x="314354" y="1314721"/>
                  <a:pt x="317936" y="1283286"/>
                  <a:pt x="321915" y="1247473"/>
                </a:cubicBezTo>
                <a:cubicBezTo>
                  <a:pt x="327486" y="1254236"/>
                  <a:pt x="330270" y="1257818"/>
                  <a:pt x="333454" y="1260604"/>
                </a:cubicBezTo>
                <a:cubicBezTo>
                  <a:pt x="351360" y="1276123"/>
                  <a:pt x="366879" y="1296816"/>
                  <a:pt x="387571" y="1305171"/>
                </a:cubicBezTo>
                <a:cubicBezTo>
                  <a:pt x="463572" y="1335414"/>
                  <a:pt x="499386" y="1392315"/>
                  <a:pt x="508936" y="1470308"/>
                </a:cubicBezTo>
                <a:cubicBezTo>
                  <a:pt x="513709" y="1506914"/>
                  <a:pt x="518088" y="1543523"/>
                  <a:pt x="511323" y="1582918"/>
                </a:cubicBezTo>
                <a:cubicBezTo>
                  <a:pt x="479091" y="1549494"/>
                  <a:pt x="442482" y="1526414"/>
                  <a:pt x="403884" y="1506119"/>
                </a:cubicBezTo>
                <a:cubicBezTo>
                  <a:pt x="401895" y="1504925"/>
                  <a:pt x="399905" y="1503733"/>
                  <a:pt x="397916" y="1502935"/>
                </a:cubicBezTo>
                <a:cubicBezTo>
                  <a:pt x="331862" y="1471103"/>
                  <a:pt x="304009" y="1418179"/>
                  <a:pt x="311170" y="1346156"/>
                </a:cubicBezTo>
                <a:close/>
                <a:moveTo>
                  <a:pt x="314354" y="1122130"/>
                </a:moveTo>
                <a:cubicBezTo>
                  <a:pt x="317539" y="1094274"/>
                  <a:pt x="319528" y="1066421"/>
                  <a:pt x="322312" y="1036179"/>
                </a:cubicBezTo>
                <a:cubicBezTo>
                  <a:pt x="325894" y="1038965"/>
                  <a:pt x="327486" y="1040158"/>
                  <a:pt x="328678" y="1041352"/>
                </a:cubicBezTo>
                <a:cubicBezTo>
                  <a:pt x="350566" y="1068808"/>
                  <a:pt x="377624" y="1088703"/>
                  <a:pt x="410254" y="1102233"/>
                </a:cubicBezTo>
                <a:cubicBezTo>
                  <a:pt x="448452" y="1117751"/>
                  <a:pt x="479092" y="1143220"/>
                  <a:pt x="493816" y="1183010"/>
                </a:cubicBezTo>
                <a:cubicBezTo>
                  <a:pt x="502569" y="1206487"/>
                  <a:pt x="508540" y="1230761"/>
                  <a:pt x="513711" y="1255035"/>
                </a:cubicBezTo>
                <a:cubicBezTo>
                  <a:pt x="517690" y="1273736"/>
                  <a:pt x="518885" y="1292836"/>
                  <a:pt x="522466" y="1312334"/>
                </a:cubicBezTo>
                <a:cubicBezTo>
                  <a:pt x="522864" y="1308752"/>
                  <a:pt x="523659" y="1305173"/>
                  <a:pt x="523659" y="1301591"/>
                </a:cubicBezTo>
                <a:cubicBezTo>
                  <a:pt x="524059" y="1099846"/>
                  <a:pt x="524853" y="898102"/>
                  <a:pt x="524059" y="696754"/>
                </a:cubicBezTo>
                <a:cubicBezTo>
                  <a:pt x="523659" y="585337"/>
                  <a:pt x="520477" y="474319"/>
                  <a:pt x="518885" y="362901"/>
                </a:cubicBezTo>
                <a:cubicBezTo>
                  <a:pt x="518885" y="349769"/>
                  <a:pt x="514508" y="339822"/>
                  <a:pt x="506948" y="328680"/>
                </a:cubicBezTo>
                <a:cubicBezTo>
                  <a:pt x="489837" y="304408"/>
                  <a:pt x="473123" y="279339"/>
                  <a:pt x="459594" y="252678"/>
                </a:cubicBezTo>
                <a:cubicBezTo>
                  <a:pt x="440096" y="214875"/>
                  <a:pt x="438107" y="174687"/>
                  <a:pt x="450841" y="134100"/>
                </a:cubicBezTo>
                <a:cubicBezTo>
                  <a:pt x="464768" y="87941"/>
                  <a:pt x="487450" y="45761"/>
                  <a:pt x="514109" y="5969"/>
                </a:cubicBezTo>
                <a:cubicBezTo>
                  <a:pt x="514906" y="4376"/>
                  <a:pt x="515701" y="2784"/>
                  <a:pt x="517293" y="0"/>
                </a:cubicBezTo>
                <a:cubicBezTo>
                  <a:pt x="523261" y="6366"/>
                  <a:pt x="527638" y="10745"/>
                  <a:pt x="531619" y="15519"/>
                </a:cubicBezTo>
                <a:cubicBezTo>
                  <a:pt x="563452" y="51332"/>
                  <a:pt x="587326" y="91520"/>
                  <a:pt x="601652" y="137679"/>
                </a:cubicBezTo>
                <a:cubicBezTo>
                  <a:pt x="612795" y="173095"/>
                  <a:pt x="610805" y="206917"/>
                  <a:pt x="596081" y="241138"/>
                </a:cubicBezTo>
                <a:cubicBezTo>
                  <a:pt x="579368" y="279736"/>
                  <a:pt x="556688" y="313958"/>
                  <a:pt x="530822" y="346985"/>
                </a:cubicBezTo>
                <a:cubicBezTo>
                  <a:pt x="527240" y="351362"/>
                  <a:pt x="524456" y="357727"/>
                  <a:pt x="524853" y="363298"/>
                </a:cubicBezTo>
                <a:cubicBezTo>
                  <a:pt x="531619" y="656167"/>
                  <a:pt x="536393" y="949035"/>
                  <a:pt x="530027" y="1241903"/>
                </a:cubicBezTo>
                <a:cubicBezTo>
                  <a:pt x="526445" y="1419375"/>
                  <a:pt x="519680" y="1596846"/>
                  <a:pt x="510927" y="1773920"/>
                </a:cubicBezTo>
                <a:cubicBezTo>
                  <a:pt x="498590" y="2023414"/>
                  <a:pt x="458402" y="2268531"/>
                  <a:pt x="387174" y="2508475"/>
                </a:cubicBezTo>
                <a:cubicBezTo>
                  <a:pt x="376827" y="2543891"/>
                  <a:pt x="374440" y="2581295"/>
                  <a:pt x="366879" y="2617903"/>
                </a:cubicBezTo>
                <a:cubicBezTo>
                  <a:pt x="351360" y="2692713"/>
                  <a:pt x="331863" y="2767122"/>
                  <a:pt x="290878" y="2831586"/>
                </a:cubicBezTo>
                <a:cubicBezTo>
                  <a:pt x="250290" y="2896048"/>
                  <a:pt x="222037" y="2965683"/>
                  <a:pt x="189805" y="3033729"/>
                </a:cubicBezTo>
                <a:cubicBezTo>
                  <a:pt x="187815" y="3038105"/>
                  <a:pt x="185031" y="3042879"/>
                  <a:pt x="181449" y="3046461"/>
                </a:cubicBezTo>
                <a:cubicBezTo>
                  <a:pt x="296449" y="2787417"/>
                  <a:pt x="358524" y="2515241"/>
                  <a:pt x="395530" y="2236299"/>
                </a:cubicBezTo>
                <a:cubicBezTo>
                  <a:pt x="395530" y="2275297"/>
                  <a:pt x="396325" y="2314690"/>
                  <a:pt x="395132" y="2353685"/>
                </a:cubicBezTo>
                <a:cubicBezTo>
                  <a:pt x="394335" y="2393081"/>
                  <a:pt x="391551" y="2432076"/>
                  <a:pt x="390756" y="2471866"/>
                </a:cubicBezTo>
                <a:cubicBezTo>
                  <a:pt x="393143" y="2463114"/>
                  <a:pt x="395927" y="2454358"/>
                  <a:pt x="398314" y="2445605"/>
                </a:cubicBezTo>
                <a:cubicBezTo>
                  <a:pt x="450841" y="2255400"/>
                  <a:pt x="486255" y="2062409"/>
                  <a:pt x="498192" y="1865441"/>
                </a:cubicBezTo>
                <a:cubicBezTo>
                  <a:pt x="508140" y="1702693"/>
                  <a:pt x="514508" y="1539545"/>
                  <a:pt x="522069" y="1376400"/>
                </a:cubicBezTo>
                <a:cubicBezTo>
                  <a:pt x="522466" y="1370032"/>
                  <a:pt x="522069" y="1364063"/>
                  <a:pt x="522069" y="1353718"/>
                </a:cubicBezTo>
                <a:cubicBezTo>
                  <a:pt x="520477" y="1359687"/>
                  <a:pt x="519680" y="1362074"/>
                  <a:pt x="518487" y="1365656"/>
                </a:cubicBezTo>
                <a:cubicBezTo>
                  <a:pt x="508140" y="1356900"/>
                  <a:pt x="498590" y="1346953"/>
                  <a:pt x="487847" y="1340189"/>
                </a:cubicBezTo>
                <a:cubicBezTo>
                  <a:pt x="461981" y="1323476"/>
                  <a:pt x="436515" y="1305173"/>
                  <a:pt x="408662" y="1292438"/>
                </a:cubicBezTo>
                <a:cubicBezTo>
                  <a:pt x="334647" y="1258217"/>
                  <a:pt x="305999" y="1201316"/>
                  <a:pt x="314354" y="1122130"/>
                </a:cubicBezTo>
                <a:close/>
                <a:moveTo>
                  <a:pt x="323109" y="824087"/>
                </a:moveTo>
                <a:cubicBezTo>
                  <a:pt x="323904" y="823690"/>
                  <a:pt x="325098" y="823690"/>
                  <a:pt x="326293" y="823292"/>
                </a:cubicBezTo>
                <a:cubicBezTo>
                  <a:pt x="330272" y="827668"/>
                  <a:pt x="333854" y="831648"/>
                  <a:pt x="337833" y="836026"/>
                </a:cubicBezTo>
                <a:cubicBezTo>
                  <a:pt x="355341" y="855922"/>
                  <a:pt x="376031" y="871838"/>
                  <a:pt x="400702" y="882582"/>
                </a:cubicBezTo>
                <a:cubicBezTo>
                  <a:pt x="419008" y="890541"/>
                  <a:pt x="436516" y="900885"/>
                  <a:pt x="452830" y="912425"/>
                </a:cubicBezTo>
                <a:cubicBezTo>
                  <a:pt x="477899" y="930331"/>
                  <a:pt x="492622" y="956594"/>
                  <a:pt x="501375" y="986040"/>
                </a:cubicBezTo>
                <a:cubicBezTo>
                  <a:pt x="516896" y="1036577"/>
                  <a:pt x="524855" y="1087907"/>
                  <a:pt x="520875" y="1140831"/>
                </a:cubicBezTo>
                <a:cubicBezTo>
                  <a:pt x="520476" y="1143616"/>
                  <a:pt x="520078" y="1146800"/>
                  <a:pt x="519681" y="1151574"/>
                </a:cubicBezTo>
                <a:cubicBezTo>
                  <a:pt x="516497" y="1148789"/>
                  <a:pt x="514507" y="1147197"/>
                  <a:pt x="512518" y="1145605"/>
                </a:cubicBezTo>
                <a:cubicBezTo>
                  <a:pt x="485857" y="1126902"/>
                  <a:pt x="459595" y="1107802"/>
                  <a:pt x="432935" y="1089499"/>
                </a:cubicBezTo>
                <a:cubicBezTo>
                  <a:pt x="424179" y="1083530"/>
                  <a:pt x="414232" y="1079154"/>
                  <a:pt x="404681" y="1074378"/>
                </a:cubicBezTo>
                <a:cubicBezTo>
                  <a:pt x="334649" y="1042146"/>
                  <a:pt x="308385" y="986439"/>
                  <a:pt x="315151" y="912028"/>
                </a:cubicBezTo>
                <a:cubicBezTo>
                  <a:pt x="317935" y="882583"/>
                  <a:pt x="320325" y="853534"/>
                  <a:pt x="323109" y="824087"/>
                </a:cubicBezTo>
                <a:close/>
                <a:moveTo>
                  <a:pt x="317488" y="678001"/>
                </a:moveTo>
                <a:cubicBezTo>
                  <a:pt x="319428" y="654673"/>
                  <a:pt x="322710" y="630898"/>
                  <a:pt x="325893" y="606028"/>
                </a:cubicBezTo>
                <a:cubicBezTo>
                  <a:pt x="330670" y="612793"/>
                  <a:pt x="332659" y="616773"/>
                  <a:pt x="335841" y="620352"/>
                </a:cubicBezTo>
                <a:cubicBezTo>
                  <a:pt x="352952" y="639852"/>
                  <a:pt x="371257" y="658552"/>
                  <a:pt x="396326" y="667705"/>
                </a:cubicBezTo>
                <a:cubicBezTo>
                  <a:pt x="463177" y="691979"/>
                  <a:pt x="499786" y="740127"/>
                  <a:pt x="512518" y="809363"/>
                </a:cubicBezTo>
                <a:cubicBezTo>
                  <a:pt x="520078" y="849156"/>
                  <a:pt x="524455" y="888949"/>
                  <a:pt x="522068" y="929139"/>
                </a:cubicBezTo>
                <a:cubicBezTo>
                  <a:pt x="522465" y="932718"/>
                  <a:pt x="522068" y="935505"/>
                  <a:pt x="521670" y="940279"/>
                </a:cubicBezTo>
                <a:cubicBezTo>
                  <a:pt x="517294" y="936697"/>
                  <a:pt x="514905" y="934310"/>
                  <a:pt x="512120" y="932321"/>
                </a:cubicBezTo>
                <a:cubicBezTo>
                  <a:pt x="485459" y="913618"/>
                  <a:pt x="459196" y="894520"/>
                  <a:pt x="431740" y="876612"/>
                </a:cubicBezTo>
                <a:cubicBezTo>
                  <a:pt x="416221" y="866267"/>
                  <a:pt x="398713" y="858706"/>
                  <a:pt x="382399" y="849156"/>
                </a:cubicBezTo>
                <a:cubicBezTo>
                  <a:pt x="343801" y="826076"/>
                  <a:pt x="321119" y="792652"/>
                  <a:pt x="317140" y="747288"/>
                </a:cubicBezTo>
                <a:cubicBezTo>
                  <a:pt x="314952" y="724209"/>
                  <a:pt x="315549" y="701329"/>
                  <a:pt x="317488" y="678001"/>
                </a:cubicBezTo>
                <a:close/>
                <a:moveTo>
                  <a:pt x="325495" y="401897"/>
                </a:moveTo>
                <a:cubicBezTo>
                  <a:pt x="325893" y="400702"/>
                  <a:pt x="327085" y="399510"/>
                  <a:pt x="327882" y="397918"/>
                </a:cubicBezTo>
                <a:cubicBezTo>
                  <a:pt x="345788" y="423782"/>
                  <a:pt x="366878" y="444474"/>
                  <a:pt x="395131" y="456811"/>
                </a:cubicBezTo>
                <a:cubicBezTo>
                  <a:pt x="400302" y="459198"/>
                  <a:pt x="405873" y="461585"/>
                  <a:pt x="411047" y="463972"/>
                </a:cubicBezTo>
                <a:cubicBezTo>
                  <a:pt x="461582" y="485859"/>
                  <a:pt x="493416" y="522865"/>
                  <a:pt x="506945" y="576981"/>
                </a:cubicBezTo>
                <a:cubicBezTo>
                  <a:pt x="518085" y="621548"/>
                  <a:pt x="525248" y="666114"/>
                  <a:pt x="522861" y="712273"/>
                </a:cubicBezTo>
                <a:cubicBezTo>
                  <a:pt x="522464" y="717447"/>
                  <a:pt x="522066" y="722618"/>
                  <a:pt x="521269" y="729384"/>
                </a:cubicBezTo>
                <a:cubicBezTo>
                  <a:pt x="517688" y="726199"/>
                  <a:pt x="515301" y="724210"/>
                  <a:pt x="512914" y="722618"/>
                </a:cubicBezTo>
                <a:cubicBezTo>
                  <a:pt x="486650" y="703917"/>
                  <a:pt x="460787" y="685214"/>
                  <a:pt x="434126" y="667309"/>
                </a:cubicBezTo>
                <a:cubicBezTo>
                  <a:pt x="418607" y="656961"/>
                  <a:pt x="401099" y="649401"/>
                  <a:pt x="384783" y="640251"/>
                </a:cubicBezTo>
                <a:cubicBezTo>
                  <a:pt x="343401" y="616374"/>
                  <a:pt x="317935" y="580960"/>
                  <a:pt x="317537" y="532812"/>
                </a:cubicBezTo>
                <a:cubicBezTo>
                  <a:pt x="317137" y="489040"/>
                  <a:pt x="322709" y="445669"/>
                  <a:pt x="325495" y="401897"/>
                </a:cubicBezTo>
                <a:close/>
                <a:moveTo>
                  <a:pt x="322312" y="190207"/>
                </a:moveTo>
                <a:cubicBezTo>
                  <a:pt x="344199" y="216868"/>
                  <a:pt x="372052" y="233578"/>
                  <a:pt x="399907" y="251089"/>
                </a:cubicBezTo>
                <a:cubicBezTo>
                  <a:pt x="468348" y="294858"/>
                  <a:pt x="500977" y="360912"/>
                  <a:pt x="511722" y="438905"/>
                </a:cubicBezTo>
                <a:cubicBezTo>
                  <a:pt x="515701" y="469148"/>
                  <a:pt x="516099" y="499785"/>
                  <a:pt x="518088" y="530425"/>
                </a:cubicBezTo>
                <a:cubicBezTo>
                  <a:pt x="516496" y="530825"/>
                  <a:pt x="514506" y="531222"/>
                  <a:pt x="512517" y="531620"/>
                </a:cubicBezTo>
                <a:cubicBezTo>
                  <a:pt x="486254" y="490635"/>
                  <a:pt x="448453" y="464769"/>
                  <a:pt x="405479" y="443282"/>
                </a:cubicBezTo>
                <a:cubicBezTo>
                  <a:pt x="344199" y="413041"/>
                  <a:pt x="313559" y="361709"/>
                  <a:pt x="314354" y="293266"/>
                </a:cubicBezTo>
                <a:cubicBezTo>
                  <a:pt x="314754" y="259047"/>
                  <a:pt x="318333" y="224825"/>
                  <a:pt x="322312" y="190207"/>
                </a:cubicBezTo>
                <a:close/>
                <a:moveTo>
                  <a:pt x="0" y="832444"/>
                </a:moveTo>
                <a:cubicBezTo>
                  <a:pt x="23079" y="869053"/>
                  <a:pt x="46556" y="905661"/>
                  <a:pt x="68440" y="942667"/>
                </a:cubicBezTo>
                <a:cubicBezTo>
                  <a:pt x="173889" y="1119344"/>
                  <a:pt x="263422" y="1303182"/>
                  <a:pt x="329078" y="1498559"/>
                </a:cubicBezTo>
                <a:cubicBezTo>
                  <a:pt x="391153" y="1682399"/>
                  <a:pt x="419006" y="1870613"/>
                  <a:pt x="405080" y="2064798"/>
                </a:cubicBezTo>
                <a:cubicBezTo>
                  <a:pt x="401895" y="2107773"/>
                  <a:pt x="399509" y="2150350"/>
                  <a:pt x="396327" y="2193324"/>
                </a:cubicBezTo>
                <a:cubicBezTo>
                  <a:pt x="395927" y="2196111"/>
                  <a:pt x="394735" y="2199693"/>
                  <a:pt x="393540" y="2206456"/>
                </a:cubicBezTo>
                <a:cubicBezTo>
                  <a:pt x="390356" y="2169053"/>
                  <a:pt x="387174" y="2135229"/>
                  <a:pt x="384387" y="2101804"/>
                </a:cubicBezTo>
                <a:cubicBezTo>
                  <a:pt x="370858" y="1946218"/>
                  <a:pt x="335842" y="1795009"/>
                  <a:pt x="288888" y="1646188"/>
                </a:cubicBezTo>
                <a:cubicBezTo>
                  <a:pt x="205324" y="1379583"/>
                  <a:pt x="107438" y="1118547"/>
                  <a:pt x="6366" y="858308"/>
                </a:cubicBezTo>
                <a:cubicBezTo>
                  <a:pt x="3184" y="850350"/>
                  <a:pt x="397" y="841994"/>
                  <a:pt x="0" y="832444"/>
                </a:cubicBezTo>
                <a:close/>
              </a:path>
            </a:pathLst>
          </a:custGeom>
          <a:solidFill>
            <a:schemeClr val="accent2"/>
          </a:solidFill>
          <a:ln w="1646" cap="flat">
            <a:noFill/>
            <a:prstDash val="solid"/>
            <a:miter/>
          </a:ln>
        </p:spPr>
        <p:txBody>
          <a:bodyPr wrap="square" rtlCol="0" anchor="ctr">
            <a:noAutofit/>
          </a:bodyPr>
          <a:lstStyle/>
          <a:p>
            <a:endParaRPr lang="en-US"/>
          </a:p>
        </p:txBody>
      </p:sp>
      <p:sp>
        <p:nvSpPr>
          <p:cNvPr id="18" name="Freeform: Shape 17">
            <a:extLst>
              <a:ext uri="{FF2B5EF4-FFF2-40B4-BE49-F238E27FC236}">
                <a16:creationId xmlns:a16="http://schemas.microsoft.com/office/drawing/2014/main" id="{0434AA33-57BF-4036-9F19-66BBCDC4E1D4}"/>
              </a:ext>
            </a:extLst>
          </p:cNvPr>
          <p:cNvSpPr/>
          <p:nvPr userDrawn="1"/>
        </p:nvSpPr>
        <p:spPr>
          <a:xfrm rot="16516275" flipH="1">
            <a:off x="10266540" y="-970122"/>
            <a:ext cx="748525" cy="3046461"/>
          </a:xfrm>
          <a:custGeom>
            <a:avLst/>
            <a:gdLst>
              <a:gd name="connsiteX0" fmla="*/ 534053 w 748525"/>
              <a:gd name="connsiteY0" fmla="*/ 1515420 h 3046461"/>
              <a:gd name="connsiteX1" fmla="*/ 534401 w 748525"/>
              <a:gd name="connsiteY1" fmla="*/ 1576550 h 3046461"/>
              <a:gd name="connsiteX2" fmla="*/ 654572 w 748525"/>
              <a:gd name="connsiteY2" fmla="*/ 1498559 h 3046461"/>
              <a:gd name="connsiteX3" fmla="*/ 682428 w 748525"/>
              <a:gd name="connsiteY3" fmla="*/ 1482643 h 3046461"/>
              <a:gd name="connsiteX4" fmla="*/ 740523 w 748525"/>
              <a:gd name="connsiteY4" fmla="*/ 1393507 h 3046461"/>
              <a:gd name="connsiteX5" fmla="*/ 741318 w 748525"/>
              <a:gd name="connsiteY5" fmla="*/ 1301190 h 3046461"/>
              <a:gd name="connsiteX6" fmla="*/ 736147 w 748525"/>
              <a:gd name="connsiteY6" fmla="*/ 1248268 h 3046461"/>
              <a:gd name="connsiteX7" fmla="*/ 724210 w 748525"/>
              <a:gd name="connsiteY7" fmla="*/ 1261002 h 3046461"/>
              <a:gd name="connsiteX8" fmla="*/ 664522 w 748525"/>
              <a:gd name="connsiteY8" fmla="*/ 1305569 h 3046461"/>
              <a:gd name="connsiteX9" fmla="*/ 545941 w 748525"/>
              <a:gd name="connsiteY9" fmla="*/ 1443247 h 3046461"/>
              <a:gd name="connsiteX10" fmla="*/ 542359 w 748525"/>
              <a:gd name="connsiteY10" fmla="*/ 1457574 h 3046461"/>
              <a:gd name="connsiteX11" fmla="*/ 534053 w 748525"/>
              <a:gd name="connsiteY11" fmla="*/ 1515420 h 3046461"/>
              <a:gd name="connsiteX12" fmla="*/ 544051 w 748525"/>
              <a:gd name="connsiteY12" fmla="*/ 1259708 h 3046461"/>
              <a:gd name="connsiteX13" fmla="*/ 541963 w 748525"/>
              <a:gd name="connsiteY13" fmla="*/ 1358889 h 3046461"/>
              <a:gd name="connsiteX14" fmla="*/ 666909 w 748525"/>
              <a:gd name="connsiteY14" fmla="*/ 1273338 h 3046461"/>
              <a:gd name="connsiteX15" fmla="*/ 687599 w 748525"/>
              <a:gd name="connsiteY15" fmla="*/ 1260603 h 3046461"/>
              <a:gd name="connsiteX16" fmla="*/ 743308 w 748525"/>
              <a:gd name="connsiteY16" fmla="*/ 1168686 h 3046461"/>
              <a:gd name="connsiteX17" fmla="*/ 741318 w 748525"/>
              <a:gd name="connsiteY17" fmla="*/ 1072390 h 3046461"/>
              <a:gd name="connsiteX18" fmla="*/ 735747 w 748525"/>
              <a:gd name="connsiteY18" fmla="*/ 1028618 h 3046461"/>
              <a:gd name="connsiteX19" fmla="*/ 641840 w 748525"/>
              <a:gd name="connsiteY19" fmla="*/ 1096662 h 3046461"/>
              <a:gd name="connsiteX20" fmla="*/ 569418 w 748525"/>
              <a:gd name="connsiteY20" fmla="*/ 1167094 h 3046461"/>
              <a:gd name="connsiteX21" fmla="*/ 544051 w 748525"/>
              <a:gd name="connsiteY21" fmla="*/ 1259708 h 3046461"/>
              <a:gd name="connsiteX22" fmla="*/ 546339 w 748525"/>
              <a:gd name="connsiteY22" fmla="*/ 1059159 h 3046461"/>
              <a:gd name="connsiteX23" fmla="*/ 545544 w 748525"/>
              <a:gd name="connsiteY23" fmla="*/ 1143616 h 3046461"/>
              <a:gd name="connsiteX24" fmla="*/ 648206 w 748525"/>
              <a:gd name="connsiteY24" fmla="*/ 1071195 h 3046461"/>
              <a:gd name="connsiteX25" fmla="*/ 680836 w 748525"/>
              <a:gd name="connsiteY25" fmla="*/ 1052892 h 3046461"/>
              <a:gd name="connsiteX26" fmla="*/ 748481 w 748525"/>
              <a:gd name="connsiteY26" fmla="*/ 933118 h 3046461"/>
              <a:gd name="connsiteX27" fmla="*/ 740126 w 748525"/>
              <a:gd name="connsiteY27" fmla="*/ 822499 h 3046461"/>
              <a:gd name="connsiteX28" fmla="*/ 736942 w 748525"/>
              <a:gd name="connsiteY28" fmla="*/ 811754 h 3046461"/>
              <a:gd name="connsiteX29" fmla="*/ 642635 w 748525"/>
              <a:gd name="connsiteY29" fmla="*/ 883379 h 3046461"/>
              <a:gd name="connsiteX30" fmla="*/ 562655 w 748525"/>
              <a:gd name="connsiteY30" fmla="*/ 978880 h 3046461"/>
              <a:gd name="connsiteX31" fmla="*/ 546339 w 748525"/>
              <a:gd name="connsiteY31" fmla="*/ 1059159 h 3046461"/>
              <a:gd name="connsiteX32" fmla="*/ 545544 w 748525"/>
              <a:gd name="connsiteY32" fmla="*/ 838414 h 3046461"/>
              <a:gd name="connsiteX33" fmla="*/ 541168 w 748525"/>
              <a:gd name="connsiteY33" fmla="*/ 927547 h 3046461"/>
              <a:gd name="connsiteX34" fmla="*/ 545544 w 748525"/>
              <a:gd name="connsiteY34" fmla="*/ 928344 h 3046461"/>
              <a:gd name="connsiteX35" fmla="*/ 550718 w 748525"/>
              <a:gd name="connsiteY35" fmla="*/ 924365 h 3046461"/>
              <a:gd name="connsiteX36" fmla="*/ 635872 w 748525"/>
              <a:gd name="connsiteY36" fmla="*/ 864279 h 3046461"/>
              <a:gd name="connsiteX37" fmla="*/ 691183 w 748525"/>
              <a:gd name="connsiteY37" fmla="*/ 831650 h 3046461"/>
              <a:gd name="connsiteX38" fmla="*/ 744902 w 748525"/>
              <a:gd name="connsiteY38" fmla="*/ 746894 h 3046461"/>
              <a:gd name="connsiteX39" fmla="*/ 738136 w 748525"/>
              <a:gd name="connsiteY39" fmla="*/ 600858 h 3046461"/>
              <a:gd name="connsiteX40" fmla="*/ 734555 w 748525"/>
              <a:gd name="connsiteY40" fmla="*/ 601652 h 3046461"/>
              <a:gd name="connsiteX41" fmla="*/ 639453 w 748525"/>
              <a:gd name="connsiteY41" fmla="*/ 671290 h 3046461"/>
              <a:gd name="connsiteX42" fmla="*/ 561063 w 748525"/>
              <a:gd name="connsiteY42" fmla="*/ 766392 h 3046461"/>
              <a:gd name="connsiteX43" fmla="*/ 545544 w 748525"/>
              <a:gd name="connsiteY43" fmla="*/ 838414 h 3046461"/>
              <a:gd name="connsiteX44" fmla="*/ 546191 w 748525"/>
              <a:gd name="connsiteY44" fmla="*/ 622044 h 3046461"/>
              <a:gd name="connsiteX45" fmla="*/ 541963 w 748525"/>
              <a:gd name="connsiteY45" fmla="*/ 698743 h 3046461"/>
              <a:gd name="connsiteX46" fmla="*/ 544352 w 748525"/>
              <a:gd name="connsiteY46" fmla="*/ 721027 h 3046461"/>
              <a:gd name="connsiteX47" fmla="*/ 670093 w 748525"/>
              <a:gd name="connsiteY47" fmla="*/ 635871 h 3046461"/>
              <a:gd name="connsiteX48" fmla="*/ 695957 w 748525"/>
              <a:gd name="connsiteY48" fmla="*/ 619160 h 3046461"/>
              <a:gd name="connsiteX49" fmla="*/ 745300 w 748525"/>
              <a:gd name="connsiteY49" fmla="*/ 529626 h 3046461"/>
              <a:gd name="connsiteX50" fmla="*/ 741321 w 748525"/>
              <a:gd name="connsiteY50" fmla="*/ 389959 h 3046461"/>
              <a:gd name="connsiteX51" fmla="*/ 733760 w 748525"/>
              <a:gd name="connsiteY51" fmla="*/ 392743 h 3046461"/>
              <a:gd name="connsiteX52" fmla="*/ 639851 w 748525"/>
              <a:gd name="connsiteY52" fmla="*/ 461584 h 3046461"/>
              <a:gd name="connsiteX53" fmla="*/ 563850 w 748525"/>
              <a:gd name="connsiteY53" fmla="*/ 547136 h 3046461"/>
              <a:gd name="connsiteX54" fmla="*/ 546191 w 748525"/>
              <a:gd name="connsiteY54" fmla="*/ 622044 h 3046461"/>
              <a:gd name="connsiteX55" fmla="*/ 546936 w 748525"/>
              <a:gd name="connsiteY55" fmla="*/ 424777 h 3046461"/>
              <a:gd name="connsiteX56" fmla="*/ 542360 w 748525"/>
              <a:gd name="connsiteY56" fmla="*/ 525252 h 3046461"/>
              <a:gd name="connsiteX57" fmla="*/ 567429 w 748525"/>
              <a:gd name="connsiteY57" fmla="*/ 493419 h 3046461"/>
              <a:gd name="connsiteX58" fmla="*/ 649001 w 748525"/>
              <a:gd name="connsiteY58" fmla="*/ 436118 h 3046461"/>
              <a:gd name="connsiteX59" fmla="*/ 742911 w 748525"/>
              <a:gd name="connsiteY59" fmla="*/ 283715 h 3046461"/>
              <a:gd name="connsiteX60" fmla="*/ 738137 w 748525"/>
              <a:gd name="connsiteY60" fmla="*/ 203734 h 3046461"/>
              <a:gd name="connsiteX61" fmla="*/ 735748 w 748525"/>
              <a:gd name="connsiteY61" fmla="*/ 179063 h 3046461"/>
              <a:gd name="connsiteX62" fmla="*/ 658551 w 748525"/>
              <a:gd name="connsiteY62" fmla="*/ 241535 h 3046461"/>
              <a:gd name="connsiteX63" fmla="*/ 576581 w 748525"/>
              <a:gd name="connsiteY63" fmla="*/ 331466 h 3046461"/>
              <a:gd name="connsiteX64" fmla="*/ 546936 w 748525"/>
              <a:gd name="connsiteY64" fmla="*/ 424777 h 3046461"/>
              <a:gd name="connsiteX65" fmla="*/ 311170 w 748525"/>
              <a:gd name="connsiteY65" fmla="*/ 1346156 h 3046461"/>
              <a:gd name="connsiteX66" fmla="*/ 397916 w 748525"/>
              <a:gd name="connsiteY66" fmla="*/ 1502935 h 3046461"/>
              <a:gd name="connsiteX67" fmla="*/ 403884 w 748525"/>
              <a:gd name="connsiteY67" fmla="*/ 1506120 h 3046461"/>
              <a:gd name="connsiteX68" fmla="*/ 511323 w 748525"/>
              <a:gd name="connsiteY68" fmla="*/ 1582918 h 3046461"/>
              <a:gd name="connsiteX69" fmla="*/ 508936 w 748525"/>
              <a:gd name="connsiteY69" fmla="*/ 1470309 h 3046461"/>
              <a:gd name="connsiteX70" fmla="*/ 387571 w 748525"/>
              <a:gd name="connsiteY70" fmla="*/ 1305171 h 3046461"/>
              <a:gd name="connsiteX71" fmla="*/ 333454 w 748525"/>
              <a:gd name="connsiteY71" fmla="*/ 1260604 h 3046461"/>
              <a:gd name="connsiteX72" fmla="*/ 321915 w 748525"/>
              <a:gd name="connsiteY72" fmla="*/ 1247473 h 3046461"/>
              <a:gd name="connsiteX73" fmla="*/ 311170 w 748525"/>
              <a:gd name="connsiteY73" fmla="*/ 1346156 h 3046461"/>
              <a:gd name="connsiteX74" fmla="*/ 314355 w 748525"/>
              <a:gd name="connsiteY74" fmla="*/ 1122130 h 3046461"/>
              <a:gd name="connsiteX75" fmla="*/ 408662 w 748525"/>
              <a:gd name="connsiteY75" fmla="*/ 1292438 h 3046461"/>
              <a:gd name="connsiteX76" fmla="*/ 487847 w 748525"/>
              <a:gd name="connsiteY76" fmla="*/ 1340189 h 3046461"/>
              <a:gd name="connsiteX77" fmla="*/ 518487 w 748525"/>
              <a:gd name="connsiteY77" fmla="*/ 1365656 h 3046461"/>
              <a:gd name="connsiteX78" fmla="*/ 522069 w 748525"/>
              <a:gd name="connsiteY78" fmla="*/ 1353718 h 3046461"/>
              <a:gd name="connsiteX79" fmla="*/ 522069 w 748525"/>
              <a:gd name="connsiteY79" fmla="*/ 1376400 h 3046461"/>
              <a:gd name="connsiteX80" fmla="*/ 498192 w 748525"/>
              <a:gd name="connsiteY80" fmla="*/ 1865441 h 3046461"/>
              <a:gd name="connsiteX81" fmla="*/ 398314 w 748525"/>
              <a:gd name="connsiteY81" fmla="*/ 2445606 h 3046461"/>
              <a:gd name="connsiteX82" fmla="*/ 390756 w 748525"/>
              <a:gd name="connsiteY82" fmla="*/ 2471867 h 3046461"/>
              <a:gd name="connsiteX83" fmla="*/ 395132 w 748525"/>
              <a:gd name="connsiteY83" fmla="*/ 2353686 h 3046461"/>
              <a:gd name="connsiteX84" fmla="*/ 395530 w 748525"/>
              <a:gd name="connsiteY84" fmla="*/ 2236299 h 3046461"/>
              <a:gd name="connsiteX85" fmla="*/ 181449 w 748525"/>
              <a:gd name="connsiteY85" fmla="*/ 3046461 h 3046461"/>
              <a:gd name="connsiteX86" fmla="*/ 189805 w 748525"/>
              <a:gd name="connsiteY86" fmla="*/ 3033730 h 3046461"/>
              <a:gd name="connsiteX87" fmla="*/ 290877 w 748525"/>
              <a:gd name="connsiteY87" fmla="*/ 2831586 h 3046461"/>
              <a:gd name="connsiteX88" fmla="*/ 366879 w 748525"/>
              <a:gd name="connsiteY88" fmla="*/ 2617904 h 3046461"/>
              <a:gd name="connsiteX89" fmla="*/ 387174 w 748525"/>
              <a:gd name="connsiteY89" fmla="*/ 2508476 h 3046461"/>
              <a:gd name="connsiteX90" fmla="*/ 510927 w 748525"/>
              <a:gd name="connsiteY90" fmla="*/ 1773921 h 3046461"/>
              <a:gd name="connsiteX91" fmla="*/ 530027 w 748525"/>
              <a:gd name="connsiteY91" fmla="*/ 1241903 h 3046461"/>
              <a:gd name="connsiteX92" fmla="*/ 524853 w 748525"/>
              <a:gd name="connsiteY92" fmla="*/ 363298 h 3046461"/>
              <a:gd name="connsiteX93" fmla="*/ 530822 w 748525"/>
              <a:gd name="connsiteY93" fmla="*/ 346985 h 3046461"/>
              <a:gd name="connsiteX94" fmla="*/ 596081 w 748525"/>
              <a:gd name="connsiteY94" fmla="*/ 241139 h 3046461"/>
              <a:gd name="connsiteX95" fmla="*/ 601652 w 748525"/>
              <a:gd name="connsiteY95" fmla="*/ 137679 h 3046461"/>
              <a:gd name="connsiteX96" fmla="*/ 531619 w 748525"/>
              <a:gd name="connsiteY96" fmla="*/ 15518 h 3046461"/>
              <a:gd name="connsiteX97" fmla="*/ 517293 w 748525"/>
              <a:gd name="connsiteY97" fmla="*/ 0 h 3046461"/>
              <a:gd name="connsiteX98" fmla="*/ 514109 w 748525"/>
              <a:gd name="connsiteY98" fmla="*/ 5968 h 3046461"/>
              <a:gd name="connsiteX99" fmla="*/ 450841 w 748525"/>
              <a:gd name="connsiteY99" fmla="*/ 134100 h 3046461"/>
              <a:gd name="connsiteX100" fmla="*/ 459594 w 748525"/>
              <a:gd name="connsiteY100" fmla="*/ 252678 h 3046461"/>
              <a:gd name="connsiteX101" fmla="*/ 506948 w 748525"/>
              <a:gd name="connsiteY101" fmla="*/ 328679 h 3046461"/>
              <a:gd name="connsiteX102" fmla="*/ 518885 w 748525"/>
              <a:gd name="connsiteY102" fmla="*/ 362901 h 3046461"/>
              <a:gd name="connsiteX103" fmla="*/ 524058 w 748525"/>
              <a:gd name="connsiteY103" fmla="*/ 696755 h 3046461"/>
              <a:gd name="connsiteX104" fmla="*/ 523659 w 748525"/>
              <a:gd name="connsiteY104" fmla="*/ 1301591 h 3046461"/>
              <a:gd name="connsiteX105" fmla="*/ 522466 w 748525"/>
              <a:gd name="connsiteY105" fmla="*/ 1312334 h 3046461"/>
              <a:gd name="connsiteX106" fmla="*/ 513711 w 748525"/>
              <a:gd name="connsiteY106" fmla="*/ 1255035 h 3046461"/>
              <a:gd name="connsiteX107" fmla="*/ 493816 w 748525"/>
              <a:gd name="connsiteY107" fmla="*/ 1183011 h 3046461"/>
              <a:gd name="connsiteX108" fmla="*/ 410254 w 748525"/>
              <a:gd name="connsiteY108" fmla="*/ 1102233 h 3046461"/>
              <a:gd name="connsiteX109" fmla="*/ 328678 w 748525"/>
              <a:gd name="connsiteY109" fmla="*/ 1041352 h 3046461"/>
              <a:gd name="connsiteX110" fmla="*/ 322313 w 748525"/>
              <a:gd name="connsiteY110" fmla="*/ 1036178 h 3046461"/>
              <a:gd name="connsiteX111" fmla="*/ 314355 w 748525"/>
              <a:gd name="connsiteY111" fmla="*/ 1122130 h 3046461"/>
              <a:gd name="connsiteX112" fmla="*/ 323109 w 748525"/>
              <a:gd name="connsiteY112" fmla="*/ 824087 h 3046461"/>
              <a:gd name="connsiteX113" fmla="*/ 315151 w 748525"/>
              <a:gd name="connsiteY113" fmla="*/ 912028 h 3046461"/>
              <a:gd name="connsiteX114" fmla="*/ 404681 w 748525"/>
              <a:gd name="connsiteY114" fmla="*/ 1074377 h 3046461"/>
              <a:gd name="connsiteX115" fmla="*/ 432935 w 748525"/>
              <a:gd name="connsiteY115" fmla="*/ 1089499 h 3046461"/>
              <a:gd name="connsiteX116" fmla="*/ 512518 w 748525"/>
              <a:gd name="connsiteY116" fmla="*/ 1145605 h 3046461"/>
              <a:gd name="connsiteX117" fmla="*/ 519681 w 748525"/>
              <a:gd name="connsiteY117" fmla="*/ 1151574 h 3046461"/>
              <a:gd name="connsiteX118" fmla="*/ 520875 w 748525"/>
              <a:gd name="connsiteY118" fmla="*/ 1140831 h 3046461"/>
              <a:gd name="connsiteX119" fmla="*/ 501375 w 748525"/>
              <a:gd name="connsiteY119" fmla="*/ 986039 h 3046461"/>
              <a:gd name="connsiteX120" fmla="*/ 452830 w 748525"/>
              <a:gd name="connsiteY120" fmla="*/ 912425 h 3046461"/>
              <a:gd name="connsiteX121" fmla="*/ 400702 w 748525"/>
              <a:gd name="connsiteY121" fmla="*/ 882583 h 3046461"/>
              <a:gd name="connsiteX122" fmla="*/ 337833 w 748525"/>
              <a:gd name="connsiteY122" fmla="*/ 836026 h 3046461"/>
              <a:gd name="connsiteX123" fmla="*/ 326293 w 748525"/>
              <a:gd name="connsiteY123" fmla="*/ 823292 h 3046461"/>
              <a:gd name="connsiteX124" fmla="*/ 323109 w 748525"/>
              <a:gd name="connsiteY124" fmla="*/ 824087 h 3046461"/>
              <a:gd name="connsiteX125" fmla="*/ 317488 w 748525"/>
              <a:gd name="connsiteY125" fmla="*/ 678001 h 3046461"/>
              <a:gd name="connsiteX126" fmla="*/ 317140 w 748525"/>
              <a:gd name="connsiteY126" fmla="*/ 747289 h 3046461"/>
              <a:gd name="connsiteX127" fmla="*/ 382399 w 748525"/>
              <a:gd name="connsiteY127" fmla="*/ 849156 h 3046461"/>
              <a:gd name="connsiteX128" fmla="*/ 431740 w 748525"/>
              <a:gd name="connsiteY128" fmla="*/ 876612 h 3046461"/>
              <a:gd name="connsiteX129" fmla="*/ 512120 w 748525"/>
              <a:gd name="connsiteY129" fmla="*/ 932321 h 3046461"/>
              <a:gd name="connsiteX130" fmla="*/ 521670 w 748525"/>
              <a:gd name="connsiteY130" fmla="*/ 940279 h 3046461"/>
              <a:gd name="connsiteX131" fmla="*/ 522068 w 748525"/>
              <a:gd name="connsiteY131" fmla="*/ 929139 h 3046461"/>
              <a:gd name="connsiteX132" fmla="*/ 512518 w 748525"/>
              <a:gd name="connsiteY132" fmla="*/ 809364 h 3046461"/>
              <a:gd name="connsiteX133" fmla="*/ 396326 w 748525"/>
              <a:gd name="connsiteY133" fmla="*/ 667705 h 3046461"/>
              <a:gd name="connsiteX134" fmla="*/ 335841 w 748525"/>
              <a:gd name="connsiteY134" fmla="*/ 620352 h 3046461"/>
              <a:gd name="connsiteX135" fmla="*/ 325893 w 748525"/>
              <a:gd name="connsiteY135" fmla="*/ 606027 h 3046461"/>
              <a:gd name="connsiteX136" fmla="*/ 317488 w 748525"/>
              <a:gd name="connsiteY136" fmla="*/ 678001 h 3046461"/>
              <a:gd name="connsiteX137" fmla="*/ 325496 w 748525"/>
              <a:gd name="connsiteY137" fmla="*/ 401896 h 3046461"/>
              <a:gd name="connsiteX138" fmla="*/ 317537 w 748525"/>
              <a:gd name="connsiteY138" fmla="*/ 532812 h 3046461"/>
              <a:gd name="connsiteX139" fmla="*/ 384783 w 748525"/>
              <a:gd name="connsiteY139" fmla="*/ 640250 h 3046461"/>
              <a:gd name="connsiteX140" fmla="*/ 434126 w 748525"/>
              <a:gd name="connsiteY140" fmla="*/ 667309 h 3046461"/>
              <a:gd name="connsiteX141" fmla="*/ 512914 w 748525"/>
              <a:gd name="connsiteY141" fmla="*/ 722618 h 3046461"/>
              <a:gd name="connsiteX142" fmla="*/ 521269 w 748525"/>
              <a:gd name="connsiteY142" fmla="*/ 729383 h 3046461"/>
              <a:gd name="connsiteX143" fmla="*/ 522861 w 748525"/>
              <a:gd name="connsiteY143" fmla="*/ 712273 h 3046461"/>
              <a:gd name="connsiteX144" fmla="*/ 506945 w 748525"/>
              <a:gd name="connsiteY144" fmla="*/ 576981 h 3046461"/>
              <a:gd name="connsiteX145" fmla="*/ 411047 w 748525"/>
              <a:gd name="connsiteY145" fmla="*/ 463972 h 3046461"/>
              <a:gd name="connsiteX146" fmla="*/ 395131 w 748525"/>
              <a:gd name="connsiteY146" fmla="*/ 456811 h 3046461"/>
              <a:gd name="connsiteX147" fmla="*/ 327882 w 748525"/>
              <a:gd name="connsiteY147" fmla="*/ 397918 h 3046461"/>
              <a:gd name="connsiteX148" fmla="*/ 325496 w 748525"/>
              <a:gd name="connsiteY148" fmla="*/ 401896 h 3046461"/>
              <a:gd name="connsiteX149" fmla="*/ 322312 w 748525"/>
              <a:gd name="connsiteY149" fmla="*/ 190206 h 3046461"/>
              <a:gd name="connsiteX150" fmla="*/ 314354 w 748525"/>
              <a:gd name="connsiteY150" fmla="*/ 293265 h 3046461"/>
              <a:gd name="connsiteX151" fmla="*/ 405479 w 748525"/>
              <a:gd name="connsiteY151" fmla="*/ 443281 h 3046461"/>
              <a:gd name="connsiteX152" fmla="*/ 512517 w 748525"/>
              <a:gd name="connsiteY152" fmla="*/ 531619 h 3046461"/>
              <a:gd name="connsiteX153" fmla="*/ 518088 w 748525"/>
              <a:gd name="connsiteY153" fmla="*/ 530424 h 3046461"/>
              <a:gd name="connsiteX154" fmla="*/ 511722 w 748525"/>
              <a:gd name="connsiteY154" fmla="*/ 438904 h 3046461"/>
              <a:gd name="connsiteX155" fmla="*/ 399908 w 748525"/>
              <a:gd name="connsiteY155" fmla="*/ 251088 h 3046461"/>
              <a:gd name="connsiteX156" fmla="*/ 322312 w 748525"/>
              <a:gd name="connsiteY156" fmla="*/ 190206 h 3046461"/>
              <a:gd name="connsiteX157" fmla="*/ 0 w 748525"/>
              <a:gd name="connsiteY157" fmla="*/ 832445 h 3046461"/>
              <a:gd name="connsiteX158" fmla="*/ 6365 w 748525"/>
              <a:gd name="connsiteY158" fmla="*/ 858309 h 3046461"/>
              <a:gd name="connsiteX159" fmla="*/ 288888 w 748525"/>
              <a:gd name="connsiteY159" fmla="*/ 1646190 h 3046461"/>
              <a:gd name="connsiteX160" fmla="*/ 384387 w 748525"/>
              <a:gd name="connsiteY160" fmla="*/ 2101806 h 3046461"/>
              <a:gd name="connsiteX161" fmla="*/ 393540 w 748525"/>
              <a:gd name="connsiteY161" fmla="*/ 2206457 h 3046461"/>
              <a:gd name="connsiteX162" fmla="*/ 396327 w 748525"/>
              <a:gd name="connsiteY162" fmla="*/ 2193326 h 3046461"/>
              <a:gd name="connsiteX163" fmla="*/ 405080 w 748525"/>
              <a:gd name="connsiteY163" fmla="*/ 2064800 h 3046461"/>
              <a:gd name="connsiteX164" fmla="*/ 329078 w 748525"/>
              <a:gd name="connsiteY164" fmla="*/ 1498561 h 3046461"/>
              <a:gd name="connsiteX165" fmla="*/ 68440 w 748525"/>
              <a:gd name="connsiteY165" fmla="*/ 942669 h 3046461"/>
              <a:gd name="connsiteX166" fmla="*/ 0 w 748525"/>
              <a:gd name="connsiteY166" fmla="*/ 832445 h 3046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Lst>
            <a:rect l="l" t="t" r="r" b="b"/>
            <a:pathLst>
              <a:path w="748525" h="3046461">
                <a:moveTo>
                  <a:pt x="534053" y="1515420"/>
                </a:moveTo>
                <a:cubicBezTo>
                  <a:pt x="532610" y="1535067"/>
                  <a:pt x="532610" y="1555261"/>
                  <a:pt x="534401" y="1576550"/>
                </a:cubicBezTo>
                <a:cubicBezTo>
                  <a:pt x="571010" y="1540738"/>
                  <a:pt x="612395" y="1518851"/>
                  <a:pt x="654572" y="1498559"/>
                </a:cubicBezTo>
                <a:cubicBezTo>
                  <a:pt x="664122" y="1493782"/>
                  <a:pt x="673275" y="1488211"/>
                  <a:pt x="682428" y="1482643"/>
                </a:cubicBezTo>
                <a:cubicBezTo>
                  <a:pt x="715455" y="1461553"/>
                  <a:pt x="736942" y="1432105"/>
                  <a:pt x="740523" y="1393507"/>
                </a:cubicBezTo>
                <a:cubicBezTo>
                  <a:pt x="743308" y="1362867"/>
                  <a:pt x="742116" y="1331830"/>
                  <a:pt x="741318" y="1301190"/>
                </a:cubicBezTo>
                <a:cubicBezTo>
                  <a:pt x="740921" y="1284479"/>
                  <a:pt x="738136" y="1267766"/>
                  <a:pt x="736147" y="1248268"/>
                </a:cubicBezTo>
                <a:cubicBezTo>
                  <a:pt x="730576" y="1253839"/>
                  <a:pt x="727392" y="1257420"/>
                  <a:pt x="724210" y="1261002"/>
                </a:cubicBezTo>
                <a:cubicBezTo>
                  <a:pt x="707099" y="1279305"/>
                  <a:pt x="688794" y="1297210"/>
                  <a:pt x="664522" y="1305569"/>
                </a:cubicBezTo>
                <a:cubicBezTo>
                  <a:pt x="598466" y="1328248"/>
                  <a:pt x="559073" y="1374406"/>
                  <a:pt x="545941" y="1443247"/>
                </a:cubicBezTo>
                <a:cubicBezTo>
                  <a:pt x="544746" y="1448023"/>
                  <a:pt x="543554" y="1452797"/>
                  <a:pt x="542359" y="1457574"/>
                </a:cubicBezTo>
                <a:cubicBezTo>
                  <a:pt x="538380" y="1476673"/>
                  <a:pt x="535495" y="1495772"/>
                  <a:pt x="534053" y="1515420"/>
                </a:cubicBezTo>
                <a:close/>
                <a:moveTo>
                  <a:pt x="544051" y="1259708"/>
                </a:moveTo>
                <a:cubicBezTo>
                  <a:pt x="539575" y="1291542"/>
                  <a:pt x="538978" y="1324469"/>
                  <a:pt x="541963" y="1358889"/>
                </a:cubicBezTo>
                <a:cubicBezTo>
                  <a:pt x="579366" y="1319496"/>
                  <a:pt x="623535" y="1297212"/>
                  <a:pt x="666909" y="1273338"/>
                </a:cubicBezTo>
                <a:cubicBezTo>
                  <a:pt x="674070" y="1269359"/>
                  <a:pt x="680836" y="1264982"/>
                  <a:pt x="687599" y="1260603"/>
                </a:cubicBezTo>
                <a:cubicBezTo>
                  <a:pt x="720228" y="1238321"/>
                  <a:pt x="740921" y="1208078"/>
                  <a:pt x="743308" y="1168686"/>
                </a:cubicBezTo>
                <a:cubicBezTo>
                  <a:pt x="745297" y="1136851"/>
                  <a:pt x="742910" y="1104620"/>
                  <a:pt x="741318" y="1072390"/>
                </a:cubicBezTo>
                <a:cubicBezTo>
                  <a:pt x="740523" y="1057666"/>
                  <a:pt x="737736" y="1043342"/>
                  <a:pt x="735747" y="1028618"/>
                </a:cubicBezTo>
                <a:cubicBezTo>
                  <a:pt x="709883" y="1061247"/>
                  <a:pt x="677651" y="1080745"/>
                  <a:pt x="641840" y="1096662"/>
                </a:cubicBezTo>
                <a:cubicBezTo>
                  <a:pt x="609608" y="1110988"/>
                  <a:pt x="583345" y="1133667"/>
                  <a:pt x="569418" y="1167094"/>
                </a:cubicBezTo>
                <a:cubicBezTo>
                  <a:pt x="556884" y="1197136"/>
                  <a:pt x="548528" y="1227875"/>
                  <a:pt x="544051" y="1259708"/>
                </a:cubicBezTo>
                <a:close/>
                <a:moveTo>
                  <a:pt x="546339" y="1059159"/>
                </a:moveTo>
                <a:cubicBezTo>
                  <a:pt x="543355" y="1086416"/>
                  <a:pt x="542958" y="1114370"/>
                  <a:pt x="545544" y="1143616"/>
                </a:cubicBezTo>
                <a:cubicBezTo>
                  <a:pt x="576979" y="1112182"/>
                  <a:pt x="611598" y="1090295"/>
                  <a:pt x="648206" y="1071195"/>
                </a:cubicBezTo>
                <a:cubicBezTo>
                  <a:pt x="659348" y="1065226"/>
                  <a:pt x="670091" y="1059258"/>
                  <a:pt x="680836" y="1052892"/>
                </a:cubicBezTo>
                <a:cubicBezTo>
                  <a:pt x="726597" y="1025834"/>
                  <a:pt x="749676" y="985643"/>
                  <a:pt x="748481" y="933118"/>
                </a:cubicBezTo>
                <a:cubicBezTo>
                  <a:pt x="747287" y="896113"/>
                  <a:pt x="742910" y="859504"/>
                  <a:pt x="740126" y="822499"/>
                </a:cubicBezTo>
                <a:cubicBezTo>
                  <a:pt x="739726" y="819711"/>
                  <a:pt x="738534" y="816927"/>
                  <a:pt x="736942" y="811754"/>
                </a:cubicBezTo>
                <a:cubicBezTo>
                  <a:pt x="712668" y="847965"/>
                  <a:pt x="678846" y="866665"/>
                  <a:pt x="642635" y="883379"/>
                </a:cubicBezTo>
                <a:cubicBezTo>
                  <a:pt x="601650" y="902479"/>
                  <a:pt x="575387" y="935108"/>
                  <a:pt x="562655" y="978880"/>
                </a:cubicBezTo>
                <a:cubicBezTo>
                  <a:pt x="554895" y="1005341"/>
                  <a:pt x="549323" y="1031902"/>
                  <a:pt x="546339" y="1059159"/>
                </a:cubicBezTo>
                <a:close/>
                <a:moveTo>
                  <a:pt x="545544" y="838414"/>
                </a:moveTo>
                <a:cubicBezTo>
                  <a:pt x="542362" y="867859"/>
                  <a:pt x="542362" y="897704"/>
                  <a:pt x="541168" y="927547"/>
                </a:cubicBezTo>
                <a:cubicBezTo>
                  <a:pt x="542760" y="927946"/>
                  <a:pt x="543952" y="927947"/>
                  <a:pt x="545544" y="928344"/>
                </a:cubicBezTo>
                <a:cubicBezTo>
                  <a:pt x="547534" y="927150"/>
                  <a:pt x="549126" y="925557"/>
                  <a:pt x="550718" y="924365"/>
                </a:cubicBezTo>
                <a:cubicBezTo>
                  <a:pt x="578971" y="904070"/>
                  <a:pt x="606824" y="883378"/>
                  <a:pt x="635872" y="864279"/>
                </a:cubicBezTo>
                <a:cubicBezTo>
                  <a:pt x="653380" y="852340"/>
                  <a:pt x="673277" y="843587"/>
                  <a:pt x="691183" y="831650"/>
                </a:cubicBezTo>
                <a:cubicBezTo>
                  <a:pt x="721823" y="811753"/>
                  <a:pt x="739728" y="782705"/>
                  <a:pt x="744902" y="746894"/>
                </a:cubicBezTo>
                <a:cubicBezTo>
                  <a:pt x="752063" y="697949"/>
                  <a:pt x="743310" y="649403"/>
                  <a:pt x="738136" y="600858"/>
                </a:cubicBezTo>
                <a:cubicBezTo>
                  <a:pt x="736147" y="601255"/>
                  <a:pt x="734952" y="601255"/>
                  <a:pt x="734555" y="601652"/>
                </a:cubicBezTo>
                <a:cubicBezTo>
                  <a:pt x="709883" y="634681"/>
                  <a:pt x="676062" y="654577"/>
                  <a:pt x="639453" y="671290"/>
                </a:cubicBezTo>
                <a:cubicBezTo>
                  <a:pt x="598866" y="689991"/>
                  <a:pt x="572602" y="722620"/>
                  <a:pt x="561063" y="766392"/>
                </a:cubicBezTo>
                <a:cubicBezTo>
                  <a:pt x="554697" y="790266"/>
                  <a:pt x="548331" y="814142"/>
                  <a:pt x="545544" y="838414"/>
                </a:cubicBezTo>
                <a:close/>
                <a:moveTo>
                  <a:pt x="546191" y="622044"/>
                </a:moveTo>
                <a:cubicBezTo>
                  <a:pt x="542460" y="647312"/>
                  <a:pt x="540968" y="672878"/>
                  <a:pt x="541963" y="698743"/>
                </a:cubicBezTo>
                <a:cubicBezTo>
                  <a:pt x="542360" y="705108"/>
                  <a:pt x="543158" y="711477"/>
                  <a:pt x="544352" y="721027"/>
                </a:cubicBezTo>
                <a:cubicBezTo>
                  <a:pt x="581358" y="682030"/>
                  <a:pt x="626322" y="659747"/>
                  <a:pt x="670093" y="635871"/>
                </a:cubicBezTo>
                <a:cubicBezTo>
                  <a:pt x="679244" y="631097"/>
                  <a:pt x="687602" y="625129"/>
                  <a:pt x="695957" y="619160"/>
                </a:cubicBezTo>
                <a:cubicBezTo>
                  <a:pt x="726199" y="596875"/>
                  <a:pt x="744502" y="566635"/>
                  <a:pt x="745300" y="529626"/>
                </a:cubicBezTo>
                <a:cubicBezTo>
                  <a:pt x="746492" y="483868"/>
                  <a:pt x="742910" y="437709"/>
                  <a:pt x="741321" y="389959"/>
                </a:cubicBezTo>
                <a:cubicBezTo>
                  <a:pt x="736147" y="391948"/>
                  <a:pt x="734555" y="392346"/>
                  <a:pt x="733760" y="392743"/>
                </a:cubicBezTo>
                <a:cubicBezTo>
                  <a:pt x="709486" y="425372"/>
                  <a:pt x="676062" y="444870"/>
                  <a:pt x="639851" y="461584"/>
                </a:cubicBezTo>
                <a:cubicBezTo>
                  <a:pt x="602845" y="478695"/>
                  <a:pt x="576979" y="507344"/>
                  <a:pt x="563850" y="547136"/>
                </a:cubicBezTo>
                <a:cubicBezTo>
                  <a:pt x="555891" y="571807"/>
                  <a:pt x="549922" y="596776"/>
                  <a:pt x="546191" y="622044"/>
                </a:cubicBezTo>
                <a:close/>
                <a:moveTo>
                  <a:pt x="546936" y="424777"/>
                </a:moveTo>
                <a:cubicBezTo>
                  <a:pt x="541863" y="457008"/>
                  <a:pt x="540968" y="490434"/>
                  <a:pt x="542360" y="525252"/>
                </a:cubicBezTo>
                <a:cubicBezTo>
                  <a:pt x="552707" y="512917"/>
                  <a:pt x="560265" y="502969"/>
                  <a:pt x="567429" y="493419"/>
                </a:cubicBezTo>
                <a:cubicBezTo>
                  <a:pt x="590111" y="467556"/>
                  <a:pt x="618761" y="451239"/>
                  <a:pt x="649001" y="436118"/>
                </a:cubicBezTo>
                <a:cubicBezTo>
                  <a:pt x="711873" y="405081"/>
                  <a:pt x="744106" y="354148"/>
                  <a:pt x="742911" y="283715"/>
                </a:cubicBezTo>
                <a:cubicBezTo>
                  <a:pt x="742513" y="257054"/>
                  <a:pt x="739727" y="230396"/>
                  <a:pt x="738137" y="203734"/>
                </a:cubicBezTo>
                <a:cubicBezTo>
                  <a:pt x="737737" y="196571"/>
                  <a:pt x="736942" y="189408"/>
                  <a:pt x="735748" y="179063"/>
                </a:cubicBezTo>
                <a:cubicBezTo>
                  <a:pt x="712668" y="207317"/>
                  <a:pt x="686010" y="224824"/>
                  <a:pt x="658551" y="241535"/>
                </a:cubicBezTo>
                <a:cubicBezTo>
                  <a:pt x="622740" y="263423"/>
                  <a:pt x="595682" y="294063"/>
                  <a:pt x="576581" y="331466"/>
                </a:cubicBezTo>
                <a:cubicBezTo>
                  <a:pt x="561261" y="361509"/>
                  <a:pt x="552010" y="392546"/>
                  <a:pt x="546936" y="424777"/>
                </a:cubicBezTo>
                <a:close/>
                <a:moveTo>
                  <a:pt x="311170" y="1346156"/>
                </a:moveTo>
                <a:cubicBezTo>
                  <a:pt x="304009" y="1418178"/>
                  <a:pt x="331862" y="1471103"/>
                  <a:pt x="397916" y="1502935"/>
                </a:cubicBezTo>
                <a:cubicBezTo>
                  <a:pt x="399905" y="1503732"/>
                  <a:pt x="401895" y="1504925"/>
                  <a:pt x="403884" y="1506120"/>
                </a:cubicBezTo>
                <a:cubicBezTo>
                  <a:pt x="442482" y="1526415"/>
                  <a:pt x="479091" y="1549494"/>
                  <a:pt x="511323" y="1582918"/>
                </a:cubicBezTo>
                <a:cubicBezTo>
                  <a:pt x="518088" y="1543523"/>
                  <a:pt x="513709" y="1506914"/>
                  <a:pt x="508936" y="1470309"/>
                </a:cubicBezTo>
                <a:cubicBezTo>
                  <a:pt x="499386" y="1392314"/>
                  <a:pt x="463572" y="1335414"/>
                  <a:pt x="387571" y="1305171"/>
                </a:cubicBezTo>
                <a:cubicBezTo>
                  <a:pt x="366879" y="1296815"/>
                  <a:pt x="351360" y="1276123"/>
                  <a:pt x="333454" y="1260604"/>
                </a:cubicBezTo>
                <a:cubicBezTo>
                  <a:pt x="330270" y="1257818"/>
                  <a:pt x="327486" y="1254236"/>
                  <a:pt x="321915" y="1247473"/>
                </a:cubicBezTo>
                <a:cubicBezTo>
                  <a:pt x="317936" y="1283286"/>
                  <a:pt x="314354" y="1314721"/>
                  <a:pt x="311170" y="1346156"/>
                </a:cubicBezTo>
                <a:close/>
                <a:moveTo>
                  <a:pt x="314355" y="1122130"/>
                </a:moveTo>
                <a:cubicBezTo>
                  <a:pt x="305999" y="1201316"/>
                  <a:pt x="334647" y="1258217"/>
                  <a:pt x="408662" y="1292438"/>
                </a:cubicBezTo>
                <a:cubicBezTo>
                  <a:pt x="436515" y="1305173"/>
                  <a:pt x="461981" y="1323476"/>
                  <a:pt x="487847" y="1340189"/>
                </a:cubicBezTo>
                <a:cubicBezTo>
                  <a:pt x="498590" y="1346953"/>
                  <a:pt x="508140" y="1356900"/>
                  <a:pt x="518487" y="1365656"/>
                </a:cubicBezTo>
                <a:cubicBezTo>
                  <a:pt x="519680" y="1362074"/>
                  <a:pt x="520477" y="1359687"/>
                  <a:pt x="522069" y="1353718"/>
                </a:cubicBezTo>
                <a:cubicBezTo>
                  <a:pt x="522069" y="1364063"/>
                  <a:pt x="522466" y="1370032"/>
                  <a:pt x="522069" y="1376400"/>
                </a:cubicBezTo>
                <a:cubicBezTo>
                  <a:pt x="514508" y="1539545"/>
                  <a:pt x="508140" y="1702692"/>
                  <a:pt x="498192" y="1865441"/>
                </a:cubicBezTo>
                <a:cubicBezTo>
                  <a:pt x="486255" y="2062410"/>
                  <a:pt x="450841" y="2255400"/>
                  <a:pt x="398314" y="2445606"/>
                </a:cubicBezTo>
                <a:cubicBezTo>
                  <a:pt x="395927" y="2454359"/>
                  <a:pt x="393143" y="2463114"/>
                  <a:pt x="390756" y="2471867"/>
                </a:cubicBezTo>
                <a:cubicBezTo>
                  <a:pt x="391551" y="2432077"/>
                  <a:pt x="394335" y="2393082"/>
                  <a:pt x="395132" y="2353686"/>
                </a:cubicBezTo>
                <a:cubicBezTo>
                  <a:pt x="396324" y="2314691"/>
                  <a:pt x="395530" y="2275297"/>
                  <a:pt x="395530" y="2236299"/>
                </a:cubicBezTo>
                <a:cubicBezTo>
                  <a:pt x="358524" y="2515241"/>
                  <a:pt x="296449" y="2787417"/>
                  <a:pt x="181449" y="3046461"/>
                </a:cubicBezTo>
                <a:cubicBezTo>
                  <a:pt x="185031" y="3042880"/>
                  <a:pt x="187815" y="3038105"/>
                  <a:pt x="189805" y="3033730"/>
                </a:cubicBezTo>
                <a:cubicBezTo>
                  <a:pt x="222037" y="2965683"/>
                  <a:pt x="250290" y="2896048"/>
                  <a:pt x="290877" y="2831586"/>
                </a:cubicBezTo>
                <a:cubicBezTo>
                  <a:pt x="331863" y="2767122"/>
                  <a:pt x="351360" y="2692713"/>
                  <a:pt x="366879" y="2617904"/>
                </a:cubicBezTo>
                <a:cubicBezTo>
                  <a:pt x="374440" y="2581295"/>
                  <a:pt x="376827" y="2543892"/>
                  <a:pt x="387174" y="2508476"/>
                </a:cubicBezTo>
                <a:cubicBezTo>
                  <a:pt x="458402" y="2268532"/>
                  <a:pt x="498590" y="2023414"/>
                  <a:pt x="510927" y="1773921"/>
                </a:cubicBezTo>
                <a:cubicBezTo>
                  <a:pt x="519680" y="1596846"/>
                  <a:pt x="526445" y="1419375"/>
                  <a:pt x="530027" y="1241903"/>
                </a:cubicBezTo>
                <a:cubicBezTo>
                  <a:pt x="536393" y="949035"/>
                  <a:pt x="531619" y="656167"/>
                  <a:pt x="524853" y="363298"/>
                </a:cubicBezTo>
                <a:cubicBezTo>
                  <a:pt x="524456" y="357727"/>
                  <a:pt x="527240" y="351361"/>
                  <a:pt x="530822" y="346985"/>
                </a:cubicBezTo>
                <a:cubicBezTo>
                  <a:pt x="556688" y="313958"/>
                  <a:pt x="579368" y="279736"/>
                  <a:pt x="596081" y="241139"/>
                </a:cubicBezTo>
                <a:cubicBezTo>
                  <a:pt x="610805" y="206917"/>
                  <a:pt x="612795" y="173095"/>
                  <a:pt x="601652" y="137679"/>
                </a:cubicBezTo>
                <a:cubicBezTo>
                  <a:pt x="587326" y="91520"/>
                  <a:pt x="563452" y="51332"/>
                  <a:pt x="531619" y="15518"/>
                </a:cubicBezTo>
                <a:cubicBezTo>
                  <a:pt x="527638" y="10745"/>
                  <a:pt x="523261" y="6366"/>
                  <a:pt x="517293" y="0"/>
                </a:cubicBezTo>
                <a:cubicBezTo>
                  <a:pt x="515701" y="2784"/>
                  <a:pt x="514906" y="4377"/>
                  <a:pt x="514109" y="5968"/>
                </a:cubicBezTo>
                <a:cubicBezTo>
                  <a:pt x="487450" y="45761"/>
                  <a:pt x="464768" y="87941"/>
                  <a:pt x="450841" y="134100"/>
                </a:cubicBezTo>
                <a:cubicBezTo>
                  <a:pt x="438107" y="174687"/>
                  <a:pt x="440096" y="214875"/>
                  <a:pt x="459594" y="252678"/>
                </a:cubicBezTo>
                <a:cubicBezTo>
                  <a:pt x="473123" y="279339"/>
                  <a:pt x="489837" y="304408"/>
                  <a:pt x="506948" y="328679"/>
                </a:cubicBezTo>
                <a:cubicBezTo>
                  <a:pt x="514508" y="339822"/>
                  <a:pt x="518885" y="349769"/>
                  <a:pt x="518885" y="362901"/>
                </a:cubicBezTo>
                <a:cubicBezTo>
                  <a:pt x="520477" y="474319"/>
                  <a:pt x="523659" y="585337"/>
                  <a:pt x="524058" y="696755"/>
                </a:cubicBezTo>
                <a:cubicBezTo>
                  <a:pt x="524853" y="898102"/>
                  <a:pt x="524059" y="1099845"/>
                  <a:pt x="523659" y="1301591"/>
                </a:cubicBezTo>
                <a:cubicBezTo>
                  <a:pt x="523659" y="1305173"/>
                  <a:pt x="522864" y="1308752"/>
                  <a:pt x="522466" y="1312334"/>
                </a:cubicBezTo>
                <a:cubicBezTo>
                  <a:pt x="518885" y="1292836"/>
                  <a:pt x="517690" y="1273736"/>
                  <a:pt x="513711" y="1255035"/>
                </a:cubicBezTo>
                <a:cubicBezTo>
                  <a:pt x="508540" y="1230761"/>
                  <a:pt x="502569" y="1206487"/>
                  <a:pt x="493816" y="1183011"/>
                </a:cubicBezTo>
                <a:cubicBezTo>
                  <a:pt x="479092" y="1143220"/>
                  <a:pt x="448452" y="1117751"/>
                  <a:pt x="410254" y="1102233"/>
                </a:cubicBezTo>
                <a:cubicBezTo>
                  <a:pt x="377624" y="1088703"/>
                  <a:pt x="350566" y="1068808"/>
                  <a:pt x="328678" y="1041352"/>
                </a:cubicBezTo>
                <a:cubicBezTo>
                  <a:pt x="327486" y="1040158"/>
                  <a:pt x="325894" y="1038965"/>
                  <a:pt x="322313" y="1036178"/>
                </a:cubicBezTo>
                <a:cubicBezTo>
                  <a:pt x="319528" y="1066422"/>
                  <a:pt x="317539" y="1094275"/>
                  <a:pt x="314355" y="1122130"/>
                </a:cubicBezTo>
                <a:close/>
                <a:moveTo>
                  <a:pt x="323109" y="824087"/>
                </a:moveTo>
                <a:cubicBezTo>
                  <a:pt x="320325" y="853534"/>
                  <a:pt x="317935" y="882583"/>
                  <a:pt x="315151" y="912028"/>
                </a:cubicBezTo>
                <a:cubicBezTo>
                  <a:pt x="308385" y="986440"/>
                  <a:pt x="334648" y="1042146"/>
                  <a:pt x="404681" y="1074377"/>
                </a:cubicBezTo>
                <a:cubicBezTo>
                  <a:pt x="414232" y="1079154"/>
                  <a:pt x="424179" y="1083530"/>
                  <a:pt x="432935" y="1089499"/>
                </a:cubicBezTo>
                <a:cubicBezTo>
                  <a:pt x="459596" y="1107802"/>
                  <a:pt x="485857" y="1126902"/>
                  <a:pt x="512518" y="1145605"/>
                </a:cubicBezTo>
                <a:cubicBezTo>
                  <a:pt x="514507" y="1147197"/>
                  <a:pt x="516497" y="1148790"/>
                  <a:pt x="519681" y="1151574"/>
                </a:cubicBezTo>
                <a:cubicBezTo>
                  <a:pt x="520078" y="1146799"/>
                  <a:pt x="520476" y="1143615"/>
                  <a:pt x="520875" y="1140831"/>
                </a:cubicBezTo>
                <a:cubicBezTo>
                  <a:pt x="524855" y="1087907"/>
                  <a:pt x="516896" y="1036577"/>
                  <a:pt x="501375" y="986039"/>
                </a:cubicBezTo>
                <a:cubicBezTo>
                  <a:pt x="492622" y="956594"/>
                  <a:pt x="477899" y="930331"/>
                  <a:pt x="452830" y="912425"/>
                </a:cubicBezTo>
                <a:cubicBezTo>
                  <a:pt x="436516" y="900885"/>
                  <a:pt x="419008" y="890540"/>
                  <a:pt x="400702" y="882583"/>
                </a:cubicBezTo>
                <a:cubicBezTo>
                  <a:pt x="376031" y="871838"/>
                  <a:pt x="355341" y="855922"/>
                  <a:pt x="337833" y="836026"/>
                </a:cubicBezTo>
                <a:cubicBezTo>
                  <a:pt x="333854" y="831648"/>
                  <a:pt x="330272" y="827669"/>
                  <a:pt x="326293" y="823292"/>
                </a:cubicBezTo>
                <a:cubicBezTo>
                  <a:pt x="325098" y="823690"/>
                  <a:pt x="323904" y="823689"/>
                  <a:pt x="323109" y="824087"/>
                </a:cubicBezTo>
                <a:close/>
                <a:moveTo>
                  <a:pt x="317488" y="678001"/>
                </a:moveTo>
                <a:cubicBezTo>
                  <a:pt x="315549" y="701329"/>
                  <a:pt x="314952" y="724209"/>
                  <a:pt x="317140" y="747289"/>
                </a:cubicBezTo>
                <a:cubicBezTo>
                  <a:pt x="321119" y="792652"/>
                  <a:pt x="343801" y="826076"/>
                  <a:pt x="382399" y="849156"/>
                </a:cubicBezTo>
                <a:cubicBezTo>
                  <a:pt x="398713" y="858706"/>
                  <a:pt x="416221" y="866266"/>
                  <a:pt x="431740" y="876612"/>
                </a:cubicBezTo>
                <a:cubicBezTo>
                  <a:pt x="459196" y="894520"/>
                  <a:pt x="485459" y="913618"/>
                  <a:pt x="512120" y="932321"/>
                </a:cubicBezTo>
                <a:cubicBezTo>
                  <a:pt x="514905" y="934310"/>
                  <a:pt x="517294" y="936697"/>
                  <a:pt x="521670" y="940279"/>
                </a:cubicBezTo>
                <a:cubicBezTo>
                  <a:pt x="522068" y="935504"/>
                  <a:pt x="522465" y="932718"/>
                  <a:pt x="522068" y="929139"/>
                </a:cubicBezTo>
                <a:cubicBezTo>
                  <a:pt x="524455" y="888949"/>
                  <a:pt x="520078" y="849155"/>
                  <a:pt x="512518" y="809364"/>
                </a:cubicBezTo>
                <a:cubicBezTo>
                  <a:pt x="499786" y="740127"/>
                  <a:pt x="463177" y="691979"/>
                  <a:pt x="396326" y="667705"/>
                </a:cubicBezTo>
                <a:cubicBezTo>
                  <a:pt x="371257" y="658552"/>
                  <a:pt x="352952" y="639852"/>
                  <a:pt x="335841" y="620352"/>
                </a:cubicBezTo>
                <a:cubicBezTo>
                  <a:pt x="332659" y="616772"/>
                  <a:pt x="330670" y="612794"/>
                  <a:pt x="325893" y="606027"/>
                </a:cubicBezTo>
                <a:cubicBezTo>
                  <a:pt x="322710" y="630898"/>
                  <a:pt x="319428" y="654673"/>
                  <a:pt x="317488" y="678001"/>
                </a:cubicBezTo>
                <a:close/>
                <a:moveTo>
                  <a:pt x="325496" y="401896"/>
                </a:moveTo>
                <a:cubicBezTo>
                  <a:pt x="322709" y="445669"/>
                  <a:pt x="317138" y="489040"/>
                  <a:pt x="317537" y="532812"/>
                </a:cubicBezTo>
                <a:cubicBezTo>
                  <a:pt x="317935" y="580960"/>
                  <a:pt x="343401" y="616375"/>
                  <a:pt x="384783" y="640250"/>
                </a:cubicBezTo>
                <a:cubicBezTo>
                  <a:pt x="401099" y="649401"/>
                  <a:pt x="418607" y="656961"/>
                  <a:pt x="434126" y="667309"/>
                </a:cubicBezTo>
                <a:cubicBezTo>
                  <a:pt x="460787" y="685215"/>
                  <a:pt x="486650" y="703917"/>
                  <a:pt x="512914" y="722618"/>
                </a:cubicBezTo>
                <a:cubicBezTo>
                  <a:pt x="515301" y="724210"/>
                  <a:pt x="517688" y="726200"/>
                  <a:pt x="521269" y="729383"/>
                </a:cubicBezTo>
                <a:cubicBezTo>
                  <a:pt x="522066" y="722618"/>
                  <a:pt x="522464" y="717447"/>
                  <a:pt x="522861" y="712273"/>
                </a:cubicBezTo>
                <a:cubicBezTo>
                  <a:pt x="525248" y="666114"/>
                  <a:pt x="518085" y="621548"/>
                  <a:pt x="506945" y="576981"/>
                </a:cubicBezTo>
                <a:cubicBezTo>
                  <a:pt x="493416" y="522864"/>
                  <a:pt x="461582" y="485859"/>
                  <a:pt x="411047" y="463972"/>
                </a:cubicBezTo>
                <a:cubicBezTo>
                  <a:pt x="405873" y="461584"/>
                  <a:pt x="400302" y="459197"/>
                  <a:pt x="395131" y="456811"/>
                </a:cubicBezTo>
                <a:cubicBezTo>
                  <a:pt x="366878" y="444474"/>
                  <a:pt x="345788" y="423781"/>
                  <a:pt x="327882" y="397918"/>
                </a:cubicBezTo>
                <a:cubicBezTo>
                  <a:pt x="327085" y="399510"/>
                  <a:pt x="325893" y="400702"/>
                  <a:pt x="325496" y="401896"/>
                </a:cubicBezTo>
                <a:close/>
                <a:moveTo>
                  <a:pt x="322312" y="190206"/>
                </a:moveTo>
                <a:cubicBezTo>
                  <a:pt x="318333" y="224825"/>
                  <a:pt x="314754" y="259046"/>
                  <a:pt x="314354" y="293265"/>
                </a:cubicBezTo>
                <a:cubicBezTo>
                  <a:pt x="313559" y="361708"/>
                  <a:pt x="344199" y="413041"/>
                  <a:pt x="405479" y="443281"/>
                </a:cubicBezTo>
                <a:cubicBezTo>
                  <a:pt x="448453" y="464768"/>
                  <a:pt x="486254" y="490634"/>
                  <a:pt x="512517" y="531619"/>
                </a:cubicBezTo>
                <a:cubicBezTo>
                  <a:pt x="514507" y="531221"/>
                  <a:pt x="516496" y="530824"/>
                  <a:pt x="518088" y="530424"/>
                </a:cubicBezTo>
                <a:cubicBezTo>
                  <a:pt x="516099" y="499784"/>
                  <a:pt x="515701" y="469146"/>
                  <a:pt x="511722" y="438904"/>
                </a:cubicBezTo>
                <a:cubicBezTo>
                  <a:pt x="500977" y="360911"/>
                  <a:pt x="468348" y="294857"/>
                  <a:pt x="399908" y="251088"/>
                </a:cubicBezTo>
                <a:cubicBezTo>
                  <a:pt x="372052" y="233578"/>
                  <a:pt x="344199" y="216866"/>
                  <a:pt x="322312" y="190206"/>
                </a:cubicBezTo>
                <a:close/>
                <a:moveTo>
                  <a:pt x="0" y="832445"/>
                </a:moveTo>
                <a:cubicBezTo>
                  <a:pt x="397" y="841996"/>
                  <a:pt x="3184" y="850351"/>
                  <a:pt x="6365" y="858309"/>
                </a:cubicBezTo>
                <a:cubicBezTo>
                  <a:pt x="107438" y="1118548"/>
                  <a:pt x="205324" y="1379584"/>
                  <a:pt x="288888" y="1646190"/>
                </a:cubicBezTo>
                <a:cubicBezTo>
                  <a:pt x="335842" y="1795011"/>
                  <a:pt x="370858" y="1946219"/>
                  <a:pt x="384387" y="2101806"/>
                </a:cubicBezTo>
                <a:cubicBezTo>
                  <a:pt x="387174" y="2135230"/>
                  <a:pt x="390356" y="2169055"/>
                  <a:pt x="393540" y="2206457"/>
                </a:cubicBezTo>
                <a:cubicBezTo>
                  <a:pt x="394734" y="2199695"/>
                  <a:pt x="395927" y="2196113"/>
                  <a:pt x="396327" y="2193326"/>
                </a:cubicBezTo>
                <a:cubicBezTo>
                  <a:pt x="399508" y="2150351"/>
                  <a:pt x="401895" y="2107775"/>
                  <a:pt x="405080" y="2064800"/>
                </a:cubicBezTo>
                <a:cubicBezTo>
                  <a:pt x="419006" y="1870615"/>
                  <a:pt x="391153" y="1682401"/>
                  <a:pt x="329078" y="1498561"/>
                </a:cubicBezTo>
                <a:cubicBezTo>
                  <a:pt x="263422" y="1303183"/>
                  <a:pt x="173889" y="1119345"/>
                  <a:pt x="68440" y="942669"/>
                </a:cubicBezTo>
                <a:cubicBezTo>
                  <a:pt x="46556" y="905662"/>
                  <a:pt x="23079" y="869054"/>
                  <a:pt x="0" y="832445"/>
                </a:cubicBezTo>
                <a:close/>
              </a:path>
            </a:pathLst>
          </a:custGeom>
          <a:solidFill>
            <a:schemeClr val="accent2"/>
          </a:solidFill>
          <a:ln w="1646" cap="flat">
            <a:noFill/>
            <a:prstDash val="solid"/>
            <a:miter/>
          </a:ln>
        </p:spPr>
        <p:txBody>
          <a:bodyPr wrap="square" rtlCol="0" anchor="ctr">
            <a:noAutofit/>
          </a:bodyPr>
          <a:lstStyle/>
          <a:p>
            <a:endParaRPr lang="en-US"/>
          </a:p>
        </p:txBody>
      </p:sp>
      <p:sp>
        <p:nvSpPr>
          <p:cNvPr id="20" name="Rectangle 19">
            <a:extLst>
              <a:ext uri="{FF2B5EF4-FFF2-40B4-BE49-F238E27FC236}">
                <a16:creationId xmlns:a16="http://schemas.microsoft.com/office/drawing/2014/main" id="{597AD22A-5BC6-4F59-A5E8-7F45F0C6D9D9}"/>
              </a:ext>
            </a:extLst>
          </p:cNvPr>
          <p:cNvSpPr/>
          <p:nvPr userDrawn="1"/>
        </p:nvSpPr>
        <p:spPr>
          <a:xfrm>
            <a:off x="0" y="0"/>
            <a:ext cx="12192000" cy="457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35972044"/>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10_Image slide layout">
    <p:spTree>
      <p:nvGrpSpPr>
        <p:cNvPr id="1" name=""/>
        <p:cNvGrpSpPr/>
        <p:nvPr/>
      </p:nvGrpSpPr>
      <p:grpSpPr>
        <a:xfrm>
          <a:off x="0" y="0"/>
          <a:ext cx="0" cy="0"/>
          <a:chOff x="0" y="0"/>
          <a:chExt cx="0" cy="0"/>
        </a:xfrm>
      </p:grpSpPr>
      <p:sp>
        <p:nvSpPr>
          <p:cNvPr id="2" name="Picture Placeholder 2">
            <a:extLst>
              <a:ext uri="{FF2B5EF4-FFF2-40B4-BE49-F238E27FC236}">
                <a16:creationId xmlns:a16="http://schemas.microsoft.com/office/drawing/2014/main" id="{857F3233-410E-4BE2-80B8-54927C5A8F92}"/>
              </a:ext>
            </a:extLst>
          </p:cNvPr>
          <p:cNvSpPr>
            <a:spLocks noGrp="1"/>
          </p:cNvSpPr>
          <p:nvPr>
            <p:ph type="pic" idx="13" hasCustomPrompt="1"/>
          </p:nvPr>
        </p:nvSpPr>
        <p:spPr>
          <a:xfrm>
            <a:off x="-1" y="0"/>
            <a:ext cx="4873752" cy="4572000"/>
          </a:xfrm>
          <a:prstGeom prst="rect">
            <a:avLst/>
          </a:prstGeom>
          <a:solidFill>
            <a:schemeClr val="bg1">
              <a:lumMod val="95000"/>
            </a:schemeClr>
          </a:solidFill>
        </p:spPr>
        <p:txBody>
          <a:bodyPr anchor="ctr"/>
          <a:lstStyle>
            <a:lvl1pPr marL="0" indent="0" algn="ctr">
              <a:buNone/>
              <a:defRPr sz="18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3" name="Picture Placeholder 2">
            <a:extLst>
              <a:ext uri="{FF2B5EF4-FFF2-40B4-BE49-F238E27FC236}">
                <a16:creationId xmlns:a16="http://schemas.microsoft.com/office/drawing/2014/main" id="{221B050F-659C-49E6-827C-CE267AD2ABB7}"/>
              </a:ext>
            </a:extLst>
          </p:cNvPr>
          <p:cNvSpPr>
            <a:spLocks noGrp="1"/>
          </p:cNvSpPr>
          <p:nvPr>
            <p:ph type="pic" idx="14" hasCustomPrompt="1"/>
          </p:nvPr>
        </p:nvSpPr>
        <p:spPr>
          <a:xfrm>
            <a:off x="4873751" y="4572000"/>
            <a:ext cx="4873752" cy="2286000"/>
          </a:xfrm>
          <a:prstGeom prst="rect">
            <a:avLst/>
          </a:prstGeom>
          <a:solidFill>
            <a:schemeClr val="bg1">
              <a:lumMod val="95000"/>
            </a:schemeClr>
          </a:solidFill>
        </p:spPr>
        <p:txBody>
          <a:bodyPr anchor="ctr"/>
          <a:lstStyle>
            <a:lvl1pPr marL="0" indent="0" algn="ctr">
              <a:buNone/>
              <a:defRPr sz="18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4" name="Picture Placeholder 2">
            <a:extLst>
              <a:ext uri="{FF2B5EF4-FFF2-40B4-BE49-F238E27FC236}">
                <a16:creationId xmlns:a16="http://schemas.microsoft.com/office/drawing/2014/main" id="{B9FBB55E-2C4E-4C43-8FDF-D407E218E2C1}"/>
              </a:ext>
            </a:extLst>
          </p:cNvPr>
          <p:cNvSpPr>
            <a:spLocks noGrp="1"/>
          </p:cNvSpPr>
          <p:nvPr>
            <p:ph type="pic" idx="15" hasCustomPrompt="1"/>
          </p:nvPr>
        </p:nvSpPr>
        <p:spPr>
          <a:xfrm>
            <a:off x="9747502" y="0"/>
            <a:ext cx="2444497" cy="4572000"/>
          </a:xfrm>
          <a:prstGeom prst="rect">
            <a:avLst/>
          </a:prstGeom>
          <a:solidFill>
            <a:schemeClr val="bg1">
              <a:lumMod val="95000"/>
            </a:schemeClr>
          </a:solidFill>
        </p:spPr>
        <p:txBody>
          <a:bodyPr anchor="ctr"/>
          <a:lstStyle>
            <a:lvl1pPr marL="0" indent="0" algn="ctr">
              <a:buNone/>
              <a:defRPr sz="18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5" name="Rectangle 4">
            <a:extLst>
              <a:ext uri="{FF2B5EF4-FFF2-40B4-BE49-F238E27FC236}">
                <a16:creationId xmlns:a16="http://schemas.microsoft.com/office/drawing/2014/main" id="{BB1DCB6B-F758-4B94-9F05-83BA5FD4E426}"/>
              </a:ext>
            </a:extLst>
          </p:cNvPr>
          <p:cNvSpPr/>
          <p:nvPr userDrawn="1"/>
        </p:nvSpPr>
        <p:spPr>
          <a:xfrm>
            <a:off x="4873751" y="0"/>
            <a:ext cx="4873750" cy="2286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D3877557-40A8-449E-B3F7-AE88A87C5EF2}"/>
              </a:ext>
            </a:extLst>
          </p:cNvPr>
          <p:cNvSpPr/>
          <p:nvPr userDrawn="1"/>
        </p:nvSpPr>
        <p:spPr>
          <a:xfrm>
            <a:off x="4881376" y="2286000"/>
            <a:ext cx="4873750" cy="228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1079A068-620F-4E35-B7AA-286046CA4630}"/>
              </a:ext>
            </a:extLst>
          </p:cNvPr>
          <p:cNvSpPr/>
          <p:nvPr userDrawn="1"/>
        </p:nvSpPr>
        <p:spPr>
          <a:xfrm>
            <a:off x="-7627" y="4572000"/>
            <a:ext cx="4893951" cy="2286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4A3118BF-38FE-4934-B67F-548B29435A9D}"/>
              </a:ext>
            </a:extLst>
          </p:cNvPr>
          <p:cNvSpPr/>
          <p:nvPr userDrawn="1"/>
        </p:nvSpPr>
        <p:spPr>
          <a:xfrm>
            <a:off x="9747501" y="4572000"/>
            <a:ext cx="2444498" cy="228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44814148"/>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PNG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2482"/>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PNG &amp; Shapes Layout</a:t>
            </a:r>
          </a:p>
        </p:txBody>
      </p:sp>
    </p:spTree>
    <p:extLst>
      <p:ext uri="{BB962C8B-B14F-4D97-AF65-F5344CB8AC3E}">
        <p14:creationId xmlns:p14="http://schemas.microsoft.com/office/powerpoint/2010/main" val="1836247633"/>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userDrawn="1">
  <p:cSld name="1_Icon sets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123478"/>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Icon Sets Layout</a:t>
            </a:r>
          </a:p>
        </p:txBody>
      </p:sp>
      <p:sp>
        <p:nvSpPr>
          <p:cNvPr id="3" name="Rounded Rectangle 2"/>
          <p:cNvSpPr/>
          <p:nvPr userDrawn="1"/>
        </p:nvSpPr>
        <p:spPr>
          <a:xfrm>
            <a:off x="354010" y="1131591"/>
            <a:ext cx="3560767" cy="540256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p>
        </p:txBody>
      </p:sp>
      <p:sp>
        <p:nvSpPr>
          <p:cNvPr id="4" name="Rounded Rectangle 3"/>
          <p:cNvSpPr/>
          <p:nvPr userDrawn="1"/>
        </p:nvSpPr>
        <p:spPr>
          <a:xfrm>
            <a:off x="531933" y="1347500"/>
            <a:ext cx="153868" cy="5015200"/>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bg1"/>
              </a:solidFill>
            </a:endParaRPr>
          </a:p>
        </p:txBody>
      </p:sp>
      <p:sp>
        <p:nvSpPr>
          <p:cNvPr id="5" name="Half Frame 4"/>
          <p:cNvSpPr/>
          <p:nvPr userDrawn="1"/>
        </p:nvSpPr>
        <p:spPr>
          <a:xfrm rot="5400000">
            <a:off x="3057177" y="1276653"/>
            <a:ext cx="685849" cy="685148"/>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tx1">
                  <a:lumMod val="85000"/>
                  <a:lumOff val="15000"/>
                </a:schemeClr>
              </a:solidFill>
            </a:endParaRPr>
          </a:p>
        </p:txBody>
      </p:sp>
      <p:sp>
        <p:nvSpPr>
          <p:cNvPr id="58" name="TextBox 57">
            <a:extLst>
              <a:ext uri="{FF2B5EF4-FFF2-40B4-BE49-F238E27FC236}">
                <a16:creationId xmlns:a16="http://schemas.microsoft.com/office/drawing/2014/main" id="{5644E8BB-F13A-4AE0-889E-633DE4143787}"/>
              </a:ext>
            </a:extLst>
          </p:cNvPr>
          <p:cNvSpPr txBox="1"/>
          <p:nvPr userDrawn="1"/>
        </p:nvSpPr>
        <p:spPr>
          <a:xfrm>
            <a:off x="711704" y="1637214"/>
            <a:ext cx="2232248" cy="523220"/>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Resize without losing quality</a:t>
            </a:r>
            <a:endParaRPr lang="ko-KR" altLang="en-US" sz="1400" b="1" dirty="0">
              <a:solidFill>
                <a:schemeClr val="bg1"/>
              </a:solidFill>
              <a:latin typeface="Arial" pitchFamily="34" charset="0"/>
              <a:cs typeface="Arial" pitchFamily="34" charset="0"/>
            </a:endParaRPr>
          </a:p>
        </p:txBody>
      </p:sp>
      <p:sp>
        <p:nvSpPr>
          <p:cNvPr id="59" name="TextBox 58">
            <a:extLst>
              <a:ext uri="{FF2B5EF4-FFF2-40B4-BE49-F238E27FC236}">
                <a16:creationId xmlns:a16="http://schemas.microsoft.com/office/drawing/2014/main" id="{F2CE2B8B-ED32-491A-95B2-D28904BC432C}"/>
              </a:ext>
            </a:extLst>
          </p:cNvPr>
          <p:cNvSpPr txBox="1"/>
          <p:nvPr userDrawn="1"/>
        </p:nvSpPr>
        <p:spPr>
          <a:xfrm>
            <a:off x="711704" y="2127463"/>
            <a:ext cx="2232248" cy="738664"/>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Change Fill Color &amp;</a:t>
            </a:r>
          </a:p>
          <a:p>
            <a:r>
              <a:rPr lang="en-US" altLang="ko-KR" sz="1400" b="1" dirty="0">
                <a:solidFill>
                  <a:schemeClr val="bg1"/>
                </a:solidFill>
                <a:latin typeface="Arial" pitchFamily="34" charset="0"/>
                <a:cs typeface="Arial" pitchFamily="34" charset="0"/>
              </a:rPr>
              <a:t>Line Color</a:t>
            </a:r>
            <a:endParaRPr lang="ko-KR" altLang="en-US" sz="1400" b="1" dirty="0">
              <a:solidFill>
                <a:schemeClr val="bg1"/>
              </a:solidFill>
              <a:latin typeface="Arial" pitchFamily="34" charset="0"/>
              <a:cs typeface="Arial" pitchFamily="34" charset="0"/>
            </a:endParaRPr>
          </a:p>
        </p:txBody>
      </p:sp>
      <p:sp>
        <p:nvSpPr>
          <p:cNvPr id="60" name="TextBox 59">
            <a:extLst>
              <a:ext uri="{FF2B5EF4-FFF2-40B4-BE49-F238E27FC236}">
                <a16:creationId xmlns:a16="http://schemas.microsoft.com/office/drawing/2014/main" id="{962A52DF-2523-4479-BFA3-B5ACE9887E1C}"/>
              </a:ext>
            </a:extLst>
          </p:cNvPr>
          <p:cNvSpPr txBox="1"/>
          <p:nvPr userDrawn="1"/>
        </p:nvSpPr>
        <p:spPr>
          <a:xfrm>
            <a:off x="721229" y="5808438"/>
            <a:ext cx="2232000" cy="307777"/>
          </a:xfrm>
          <a:prstGeom prst="rect">
            <a:avLst/>
          </a:prstGeom>
          <a:noFill/>
        </p:spPr>
        <p:txBody>
          <a:bodyPr wrap="square" rtlCol="0" anchor="ctr">
            <a:spAutoFit/>
          </a:bodyPr>
          <a:lstStyle/>
          <a:p>
            <a:r>
              <a:rPr lang="en-US" altLang="ko-KR" sz="1400" dirty="0">
                <a:solidFill>
                  <a:schemeClr val="bg1"/>
                </a:solidFill>
                <a:latin typeface="Arial" pitchFamily="34" charset="0"/>
                <a:cs typeface="Arial" pitchFamily="34" charset="0"/>
              </a:rPr>
              <a:t>www.allppt.com</a:t>
            </a:r>
            <a:endParaRPr lang="ko-KR" altLang="en-US" sz="1400" dirty="0">
              <a:solidFill>
                <a:schemeClr val="bg1"/>
              </a:solidFill>
              <a:latin typeface="Arial" pitchFamily="34" charset="0"/>
              <a:cs typeface="Arial" pitchFamily="34" charset="0"/>
            </a:endParaRPr>
          </a:p>
        </p:txBody>
      </p:sp>
      <p:sp>
        <p:nvSpPr>
          <p:cNvPr id="61" name="TextBox 60">
            <a:extLst>
              <a:ext uri="{FF2B5EF4-FFF2-40B4-BE49-F238E27FC236}">
                <a16:creationId xmlns:a16="http://schemas.microsoft.com/office/drawing/2014/main" id="{BAAC314F-E96A-4408-95DE-A70E9ED054AF}"/>
              </a:ext>
            </a:extLst>
          </p:cNvPr>
          <p:cNvSpPr txBox="1"/>
          <p:nvPr userDrawn="1"/>
        </p:nvSpPr>
        <p:spPr>
          <a:xfrm>
            <a:off x="721229" y="4450324"/>
            <a:ext cx="2717296" cy="1384995"/>
          </a:xfrm>
          <a:prstGeom prst="rect">
            <a:avLst/>
          </a:prstGeom>
          <a:noFill/>
        </p:spPr>
        <p:txBody>
          <a:bodyPr wrap="square" rtlCol="0" anchor="ctr">
            <a:spAutoFit/>
          </a:bodyPr>
          <a:lstStyle/>
          <a:p>
            <a:r>
              <a:rPr lang="en-US" altLang="ko-KR" sz="2800" b="1" dirty="0">
                <a:solidFill>
                  <a:schemeClr val="bg1"/>
                </a:solidFill>
                <a:latin typeface="+mn-lt"/>
                <a:ea typeface="+mn-ea"/>
                <a:cs typeface="Arial" pitchFamily="34" charset="0"/>
              </a:rPr>
              <a:t>FREE </a:t>
            </a:r>
          </a:p>
          <a:p>
            <a:r>
              <a:rPr lang="en-US" altLang="ko-KR" sz="2800" b="1" dirty="0">
                <a:solidFill>
                  <a:schemeClr val="bg1"/>
                </a:solidFill>
                <a:latin typeface="+mn-lt"/>
                <a:ea typeface="+mn-ea"/>
                <a:cs typeface="Arial" pitchFamily="34" charset="0"/>
              </a:rPr>
              <a:t>PPT TEMPLATES</a:t>
            </a:r>
          </a:p>
        </p:txBody>
      </p:sp>
    </p:spTree>
    <p:extLst>
      <p:ext uri="{BB962C8B-B14F-4D97-AF65-F5344CB8AC3E}">
        <p14:creationId xmlns:p14="http://schemas.microsoft.com/office/powerpoint/2010/main" val="2393565222"/>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descr="E:\002-KIMS BUSINESS\007-bizdesign.tv\000-PPT FOR KMONG\PSD\13-05-14\모니터.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711516" y="862365"/>
            <a:ext cx="4560219" cy="3985527"/>
          </a:xfrm>
          <a:prstGeom prst="rect">
            <a:avLst/>
          </a:prstGeom>
          <a:noFill/>
          <a:extLst>
            <a:ext uri="{909E8E84-426E-40DD-AFC4-6F175D3DCCD1}">
              <a14:hiddenFill xmlns:a14="http://schemas.microsoft.com/office/drawing/2010/main">
                <a:solidFill>
                  <a:srgbClr val="FFFFFF"/>
                </a:solidFill>
              </a14:hiddenFill>
            </a:ext>
          </a:extLst>
        </p:spPr>
      </p:pic>
      <p:sp>
        <p:nvSpPr>
          <p:cNvPr id="4" name="Picture Placeholder 2"/>
          <p:cNvSpPr>
            <a:spLocks noGrp="1"/>
          </p:cNvSpPr>
          <p:nvPr>
            <p:ph type="pic" idx="1" hasCustomPrompt="1"/>
          </p:nvPr>
        </p:nvSpPr>
        <p:spPr>
          <a:xfrm>
            <a:off x="3894025" y="992872"/>
            <a:ext cx="4195200" cy="2592000"/>
          </a:xfrm>
          <a:prstGeom prst="rect">
            <a:avLst/>
          </a:prstGeom>
          <a:solidFill>
            <a:schemeClr val="bg1">
              <a:lumMod val="95000"/>
            </a:schemeClr>
          </a:solidFill>
        </p:spPr>
        <p:txBody>
          <a:bodyPr anchor="ctr"/>
          <a:lstStyle>
            <a:lvl1pPr marL="0" indent="0" algn="ctr">
              <a:buNone/>
              <a:defRPr sz="3733"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Insert Your Image</a:t>
            </a:r>
            <a:endParaRPr lang="ko-KR" altLang="en-US" dirty="0"/>
          </a:p>
        </p:txBody>
      </p:sp>
      <p:sp>
        <p:nvSpPr>
          <p:cNvPr id="7" name="Text Placeholder 9">
            <a:extLst>
              <a:ext uri="{FF2B5EF4-FFF2-40B4-BE49-F238E27FC236}">
                <a16:creationId xmlns:a16="http://schemas.microsoft.com/office/drawing/2014/main" id="{120A1E39-4EAE-4670-B341-E87651138888}"/>
              </a:ext>
            </a:extLst>
          </p:cNvPr>
          <p:cNvSpPr>
            <a:spLocks noGrp="1"/>
          </p:cNvSpPr>
          <p:nvPr>
            <p:ph type="body" sz="quarter" idx="11" hasCustomPrompt="1"/>
          </p:nvPr>
        </p:nvSpPr>
        <p:spPr>
          <a:xfrm>
            <a:off x="1" y="5604688"/>
            <a:ext cx="12191999" cy="276737"/>
          </a:xfrm>
          <a:prstGeom prst="rect">
            <a:avLst/>
          </a:prstGeom>
        </p:spPr>
        <p:txBody>
          <a:bodyPr lIns="108000" anchor="ctr"/>
          <a:lstStyle>
            <a:lvl1pPr marL="0" indent="0" algn="ctr">
              <a:buNone/>
              <a:defRPr sz="1600" b="1" baseline="0">
                <a:solidFill>
                  <a:schemeClr val="tx1"/>
                </a:solidFill>
                <a:effectLst/>
                <a:latin typeface="+mn-lt"/>
                <a:cs typeface="Arial" pitchFamily="34" charset="0"/>
              </a:defRPr>
            </a:lvl1pPr>
          </a:lstStyle>
          <a:p>
            <a:pPr lvl="0"/>
            <a:r>
              <a:rPr lang="en-US" altLang="ko-KR" dirty="0"/>
              <a:t>INSTERT THE TITLE OF YOUR PRESENTATION HERE</a:t>
            </a:r>
            <a:endParaRPr lang="ko-KR" altLang="en-US" dirty="0"/>
          </a:p>
        </p:txBody>
      </p:sp>
      <p:sp>
        <p:nvSpPr>
          <p:cNvPr id="8" name="제목 1">
            <a:extLst>
              <a:ext uri="{FF2B5EF4-FFF2-40B4-BE49-F238E27FC236}">
                <a16:creationId xmlns:a16="http://schemas.microsoft.com/office/drawing/2014/main" id="{3DAC9DBF-2FD4-4775-8F53-02C2F29CA84A}"/>
              </a:ext>
            </a:extLst>
          </p:cNvPr>
          <p:cNvSpPr>
            <a:spLocks noGrp="1"/>
          </p:cNvSpPr>
          <p:nvPr>
            <p:ph type="title" hasCustomPrompt="1"/>
          </p:nvPr>
        </p:nvSpPr>
        <p:spPr>
          <a:xfrm>
            <a:off x="0" y="4869160"/>
            <a:ext cx="12191997" cy="720000"/>
          </a:xfrm>
          <a:prstGeom prst="rect">
            <a:avLst/>
          </a:prstGeom>
        </p:spPr>
        <p:txBody>
          <a:bodyPr anchor="ctr">
            <a:noAutofit/>
          </a:bodyPr>
          <a:lstStyle>
            <a:lvl1pPr algn="ctr">
              <a:defRPr sz="4800" b="1" baseline="0">
                <a:solidFill>
                  <a:schemeClr val="tx1">
                    <a:lumMod val="75000"/>
                    <a:lumOff val="25000"/>
                  </a:schemeClr>
                </a:solidFill>
                <a:effectLst/>
                <a:latin typeface="+mj-lt"/>
                <a:cs typeface="Arial" pitchFamily="34" charset="0"/>
              </a:defRPr>
            </a:lvl1pPr>
          </a:lstStyle>
          <a:p>
            <a:r>
              <a:rPr lang="en-US" altLang="ko-KR" dirty="0"/>
              <a:t>FREE PPT TEMPLATES</a:t>
            </a:r>
            <a:endParaRPr lang="ko-KR" altLang="en-US" dirty="0"/>
          </a:p>
        </p:txBody>
      </p:sp>
    </p:spTree>
    <p:extLst>
      <p:ext uri="{BB962C8B-B14F-4D97-AF65-F5344CB8AC3E}">
        <p14:creationId xmlns:p14="http://schemas.microsoft.com/office/powerpoint/2010/main" val="1556106055"/>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10_Title Slide">
    <p:spTree>
      <p:nvGrpSpPr>
        <p:cNvPr id="1" name=""/>
        <p:cNvGrpSpPr/>
        <p:nvPr/>
      </p:nvGrpSpPr>
      <p:grpSpPr>
        <a:xfrm>
          <a:off x="0" y="0"/>
          <a:ext cx="0" cy="0"/>
          <a:chOff x="0" y="0"/>
          <a:chExt cx="0" cy="0"/>
        </a:xfrm>
      </p:grpSpPr>
      <p:pic>
        <p:nvPicPr>
          <p:cNvPr id="5122" name="Picture 2" descr="D:\KBM-정애\014-Fullppt\PNG이미지\탭.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82737" y="644691"/>
            <a:ext cx="2732860" cy="3365896"/>
          </a:xfrm>
          <a:prstGeom prst="rect">
            <a:avLst/>
          </a:prstGeom>
          <a:noFill/>
          <a:extLst>
            <a:ext uri="{909E8E84-426E-40DD-AFC4-6F175D3DCCD1}">
              <a14:hiddenFill xmlns:a14="http://schemas.microsoft.com/office/drawing/2010/main">
                <a:solidFill>
                  <a:srgbClr val="FFFFFF"/>
                </a:solidFill>
              </a14:hiddenFill>
            </a:ext>
          </a:extLst>
        </p:spPr>
      </p:pic>
      <p:sp>
        <p:nvSpPr>
          <p:cNvPr id="2" name="Picture Placeholder 2"/>
          <p:cNvSpPr>
            <a:spLocks noGrp="1"/>
          </p:cNvSpPr>
          <p:nvPr>
            <p:ph type="pic" idx="1" hasCustomPrompt="1"/>
          </p:nvPr>
        </p:nvSpPr>
        <p:spPr>
          <a:xfrm>
            <a:off x="5115613" y="974941"/>
            <a:ext cx="1920896" cy="2404752"/>
          </a:xfrm>
          <a:prstGeom prst="rect">
            <a:avLst/>
          </a:prstGeom>
          <a:solidFill>
            <a:schemeClr val="bg1">
              <a:lumMod val="95000"/>
            </a:schemeClr>
          </a:solidFill>
          <a:ln w="38100">
            <a:noFill/>
          </a:ln>
        </p:spPr>
        <p:txBody>
          <a:bodyPr anchor="ctr"/>
          <a:lstStyle>
            <a:lvl1pPr marL="0" indent="0" algn="ctr">
              <a:buNone/>
              <a:defRPr sz="1600" baseline="0">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Insert Your Image</a:t>
            </a:r>
            <a:endParaRPr lang="ko-KR" altLang="en-US" dirty="0"/>
          </a:p>
        </p:txBody>
      </p:sp>
    </p:spTree>
    <p:extLst>
      <p:ext uri="{BB962C8B-B14F-4D97-AF65-F5344CB8AC3E}">
        <p14:creationId xmlns:p14="http://schemas.microsoft.com/office/powerpoint/2010/main" val="1874376531"/>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descr="E:\002-KIMS BUSINESS\007-bizdesign.tv\000-PPT FOR KMONG\PSD\13-05-14\모니터.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711516" y="862365"/>
            <a:ext cx="4560219" cy="3985527"/>
          </a:xfrm>
          <a:prstGeom prst="rect">
            <a:avLst/>
          </a:prstGeom>
          <a:noFill/>
          <a:extLst>
            <a:ext uri="{909E8E84-426E-40DD-AFC4-6F175D3DCCD1}">
              <a14:hiddenFill xmlns:a14="http://schemas.microsoft.com/office/drawing/2010/main">
                <a:solidFill>
                  <a:srgbClr val="FFFFFF"/>
                </a:solidFill>
              </a14:hiddenFill>
            </a:ext>
          </a:extLst>
        </p:spPr>
      </p:pic>
      <p:sp>
        <p:nvSpPr>
          <p:cNvPr id="3" name="Picture Placeholder 2"/>
          <p:cNvSpPr>
            <a:spLocks noGrp="1"/>
          </p:cNvSpPr>
          <p:nvPr>
            <p:ph type="pic" idx="1" hasCustomPrompt="1"/>
          </p:nvPr>
        </p:nvSpPr>
        <p:spPr>
          <a:xfrm>
            <a:off x="3894025" y="992872"/>
            <a:ext cx="4195200" cy="2592000"/>
          </a:xfrm>
          <a:prstGeom prst="rect">
            <a:avLst/>
          </a:prstGeom>
          <a:solidFill>
            <a:schemeClr val="bg1">
              <a:lumMod val="95000"/>
            </a:schemeClr>
          </a:solidFill>
        </p:spPr>
        <p:txBody>
          <a:bodyPr anchor="ctr"/>
          <a:lstStyle>
            <a:lvl1pPr marL="0" indent="0" algn="ctr">
              <a:buNone/>
              <a:defRPr sz="1600" baseline="0">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Insert Your Image</a:t>
            </a:r>
            <a:endParaRPr lang="ko-KR" altLang="en-US" dirty="0"/>
          </a:p>
        </p:txBody>
      </p:sp>
    </p:spTree>
    <p:extLst>
      <p:ext uri="{BB962C8B-B14F-4D97-AF65-F5344CB8AC3E}">
        <p14:creationId xmlns:p14="http://schemas.microsoft.com/office/powerpoint/2010/main" val="17044464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9019312" y="0"/>
            <a:ext cx="27432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9160624" y="274638"/>
            <a:ext cx="2402380" cy="58975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199" y="274638"/>
            <a:ext cx="7973291" cy="5897562"/>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38200" y="6422854"/>
            <a:ext cx="2743196" cy="365125"/>
          </a:xfrm>
        </p:spPr>
        <p:txBody>
          <a:bodyPr/>
          <a:lstStyle/>
          <a:p>
            <a:fld id="{9334D819-9F07-4261-B09B-9E467E5D9002}" type="datetimeFigureOut">
              <a:rPr lang="en-US" smtClean="0"/>
              <a:t>6/28/2020</a:t>
            </a:fld>
            <a:endParaRPr lang="en-US" dirty="0"/>
          </a:p>
        </p:txBody>
      </p:sp>
      <p:sp>
        <p:nvSpPr>
          <p:cNvPr id="5" name="Footer Placeholder 4"/>
          <p:cNvSpPr>
            <a:spLocks noGrp="1"/>
          </p:cNvSpPr>
          <p:nvPr>
            <p:ph type="ftr" sz="quarter" idx="11"/>
          </p:nvPr>
        </p:nvSpPr>
        <p:spPr>
          <a:xfrm>
            <a:off x="3776135" y="6422854"/>
            <a:ext cx="4279669" cy="365125"/>
          </a:xfrm>
        </p:spPr>
        <p:txBody>
          <a:bodyPr/>
          <a:lstStyle/>
          <a:p>
            <a:endParaRPr lang="en-US" dirty="0"/>
          </a:p>
        </p:txBody>
      </p:sp>
      <p:sp>
        <p:nvSpPr>
          <p:cNvPr id="6" name="Slide Number Placeholder 5"/>
          <p:cNvSpPr>
            <a:spLocks noGrp="1"/>
          </p:cNvSpPr>
          <p:nvPr>
            <p:ph type="sldNum" sz="quarter" idx="12"/>
          </p:nvPr>
        </p:nvSpPr>
        <p:spPr>
          <a:xfrm>
            <a:off x="8073048" y="6422854"/>
            <a:ext cx="879759" cy="365125"/>
          </a:xfrm>
        </p:spPr>
        <p:txBody>
          <a:bodyPr/>
          <a:lstStyle/>
          <a:p>
            <a:fld id="{71766878-3199-4EAB-94E7-2D6D11070E14}" type="slidenum">
              <a:rPr lang="en-US" smtClean="0"/>
              <a:t>‹#›</a:t>
            </a:fld>
            <a:endParaRPr lang="en-US" dirty="0"/>
          </a:p>
        </p:txBody>
      </p:sp>
    </p:spTree>
    <p:extLst>
      <p:ext uri="{BB962C8B-B14F-4D97-AF65-F5344CB8AC3E}">
        <p14:creationId xmlns:p14="http://schemas.microsoft.com/office/powerpoint/2010/main" val="2783419533"/>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0" y="34314"/>
            <a:ext cx="12192000" cy="1035373"/>
          </a:xfrm>
          <a:prstGeom prst="rect">
            <a:avLst/>
          </a:prstGeom>
        </p:spPr>
        <p:txBody>
          <a:bodyPr anchor="ctr"/>
          <a:lstStyle>
            <a:lvl1pPr algn="ctr">
              <a:defRPr sz="4800" b="1" baseline="0">
                <a:solidFill>
                  <a:schemeClr val="tx1">
                    <a:lumMod val="75000"/>
                    <a:lumOff val="25000"/>
                  </a:schemeClr>
                </a:solidFill>
                <a:latin typeface="+mj-lt"/>
                <a:cs typeface="Arial" pitchFamily="34" charset="0"/>
              </a:defRPr>
            </a:lvl1pPr>
          </a:lstStyle>
          <a:p>
            <a:r>
              <a:rPr lang="en-US" altLang="ko-KR" dirty="0"/>
              <a:t> Free PPT _ Click to add title</a:t>
            </a:r>
            <a:endParaRPr lang="ko-KR" altLang="en-US" dirty="0"/>
          </a:p>
        </p:txBody>
      </p:sp>
    </p:spTree>
    <p:extLst>
      <p:ext uri="{BB962C8B-B14F-4D97-AF65-F5344CB8AC3E}">
        <p14:creationId xmlns:p14="http://schemas.microsoft.com/office/powerpoint/2010/main" val="2926043649"/>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63552" y="34314"/>
            <a:ext cx="10128448" cy="1035373"/>
          </a:xfrm>
          <a:prstGeom prst="rect">
            <a:avLst/>
          </a:prstGeom>
        </p:spPr>
        <p:txBody>
          <a:bodyPr anchor="ctr"/>
          <a:lstStyle>
            <a:lvl1pPr algn="l">
              <a:defRPr sz="4800" b="1" baseline="0">
                <a:solidFill>
                  <a:schemeClr val="tx1">
                    <a:lumMod val="75000"/>
                    <a:lumOff val="25000"/>
                  </a:schemeClr>
                </a:solidFill>
                <a:latin typeface="+mj-lt"/>
                <a:cs typeface="Arial" pitchFamily="34" charset="0"/>
              </a:defRPr>
            </a:lvl1pPr>
          </a:lstStyle>
          <a:p>
            <a:r>
              <a:rPr lang="en-US" altLang="ko-KR" dirty="0"/>
              <a:t> Free PPT _ Click to add title</a:t>
            </a:r>
            <a:endParaRPr lang="ko-KR" altLang="en-US" dirty="0"/>
          </a:p>
        </p:txBody>
      </p:sp>
    </p:spTree>
    <p:extLst>
      <p:ext uri="{BB962C8B-B14F-4D97-AF65-F5344CB8AC3E}">
        <p14:creationId xmlns:p14="http://schemas.microsoft.com/office/powerpoint/2010/main" val="3364872492"/>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5_Title Slide">
    <p:bg>
      <p:bgPr>
        <a:blipFill>
          <a:blip r:embed="rId2"/>
          <a:stretch>
            <a:fillRect/>
          </a:stretch>
        </a:blipFill>
        <a:effectLst/>
      </p:bgPr>
    </p:bg>
    <p:spTree>
      <p:nvGrpSpPr>
        <p:cNvPr id="1" name=""/>
        <p:cNvGrpSpPr/>
        <p:nvPr/>
      </p:nvGrpSpPr>
      <p:grpSpPr>
        <a:xfrm>
          <a:off x="0" y="0"/>
          <a:ext cx="0" cy="0"/>
          <a:chOff x="0" y="0"/>
          <a:chExt cx="0" cy="0"/>
        </a:xfrm>
      </p:grpSpPr>
      <p:sp>
        <p:nvSpPr>
          <p:cNvPr id="2" name="Picture Placeholder 2"/>
          <p:cNvSpPr>
            <a:spLocks noGrp="1"/>
          </p:cNvSpPr>
          <p:nvPr>
            <p:ph type="pic" idx="1" hasCustomPrompt="1"/>
          </p:nvPr>
        </p:nvSpPr>
        <p:spPr>
          <a:xfrm>
            <a:off x="911424" y="1585885"/>
            <a:ext cx="2304256" cy="26112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Insert Your Image</a:t>
            </a:r>
            <a:endParaRPr lang="ko-KR" altLang="en-US" dirty="0"/>
          </a:p>
        </p:txBody>
      </p:sp>
      <p:sp>
        <p:nvSpPr>
          <p:cNvPr id="9" name="Picture Placeholder 2"/>
          <p:cNvSpPr>
            <a:spLocks noGrp="1"/>
          </p:cNvSpPr>
          <p:nvPr>
            <p:ph type="pic" idx="10" hasCustomPrompt="1"/>
          </p:nvPr>
        </p:nvSpPr>
        <p:spPr>
          <a:xfrm>
            <a:off x="3613563" y="1585885"/>
            <a:ext cx="2304256" cy="26112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Insert Your Image</a:t>
            </a:r>
            <a:endParaRPr lang="ko-KR" altLang="en-US" dirty="0"/>
          </a:p>
        </p:txBody>
      </p:sp>
      <p:sp>
        <p:nvSpPr>
          <p:cNvPr id="10" name="Picture Placeholder 2"/>
          <p:cNvSpPr>
            <a:spLocks noGrp="1"/>
          </p:cNvSpPr>
          <p:nvPr>
            <p:ph type="pic" idx="11" hasCustomPrompt="1"/>
          </p:nvPr>
        </p:nvSpPr>
        <p:spPr>
          <a:xfrm>
            <a:off x="6315701" y="1585885"/>
            <a:ext cx="2304256" cy="26112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Insert Your Image</a:t>
            </a:r>
            <a:endParaRPr lang="ko-KR" altLang="en-US" dirty="0"/>
          </a:p>
        </p:txBody>
      </p:sp>
      <p:sp>
        <p:nvSpPr>
          <p:cNvPr id="11" name="Picture Placeholder 2"/>
          <p:cNvSpPr>
            <a:spLocks noGrp="1"/>
          </p:cNvSpPr>
          <p:nvPr>
            <p:ph type="pic" idx="12" hasCustomPrompt="1"/>
          </p:nvPr>
        </p:nvSpPr>
        <p:spPr>
          <a:xfrm>
            <a:off x="9017840" y="1585885"/>
            <a:ext cx="2304256" cy="26112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Insert Your Image</a:t>
            </a:r>
            <a:endParaRPr lang="ko-KR" altLang="en-US" dirty="0"/>
          </a:p>
        </p:txBody>
      </p:sp>
      <p:sp>
        <p:nvSpPr>
          <p:cNvPr id="12" name="Title 1"/>
          <p:cNvSpPr>
            <a:spLocks noGrp="1"/>
          </p:cNvSpPr>
          <p:nvPr>
            <p:ph type="title" hasCustomPrompt="1"/>
          </p:nvPr>
        </p:nvSpPr>
        <p:spPr>
          <a:xfrm>
            <a:off x="0" y="34314"/>
            <a:ext cx="12192000" cy="1035373"/>
          </a:xfrm>
          <a:prstGeom prst="rect">
            <a:avLst/>
          </a:prstGeom>
        </p:spPr>
        <p:txBody>
          <a:bodyPr anchor="ctr"/>
          <a:lstStyle>
            <a:lvl1pPr algn="ctr">
              <a:defRPr sz="4800" b="1" baseline="0">
                <a:solidFill>
                  <a:schemeClr val="tx1">
                    <a:lumMod val="75000"/>
                    <a:lumOff val="25000"/>
                  </a:schemeClr>
                </a:solidFill>
                <a:latin typeface="+mj-lt"/>
                <a:cs typeface="Arial" pitchFamily="34" charset="0"/>
              </a:defRPr>
            </a:lvl1pPr>
          </a:lstStyle>
          <a:p>
            <a:r>
              <a:rPr lang="en-US" altLang="ko-KR" dirty="0"/>
              <a:t> Free PPT _ Click to add title</a:t>
            </a:r>
            <a:endParaRPr lang="ko-KR" altLang="en-US" dirty="0"/>
          </a:p>
        </p:txBody>
      </p:sp>
    </p:spTree>
    <p:extLst>
      <p:ext uri="{BB962C8B-B14F-4D97-AF65-F5344CB8AC3E}">
        <p14:creationId xmlns:p14="http://schemas.microsoft.com/office/powerpoint/2010/main" val="1102162094"/>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2" name="Picture Placeholder 2"/>
          <p:cNvSpPr>
            <a:spLocks noGrp="1"/>
          </p:cNvSpPr>
          <p:nvPr>
            <p:ph type="pic" idx="1" hasCustomPrompt="1"/>
          </p:nvPr>
        </p:nvSpPr>
        <p:spPr>
          <a:xfrm>
            <a:off x="6096000" y="0"/>
            <a:ext cx="6096000" cy="6858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Insert Your Image</a:t>
            </a:r>
            <a:endParaRPr lang="ko-KR" altLang="en-US" dirty="0"/>
          </a:p>
        </p:txBody>
      </p:sp>
      <p:sp>
        <p:nvSpPr>
          <p:cNvPr id="3" name="Rectangle 2"/>
          <p:cNvSpPr/>
          <p:nvPr userDrawn="1"/>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sp>
        <p:nvSpPr>
          <p:cNvPr id="5" name="Picture Placeholder 2"/>
          <p:cNvSpPr>
            <a:spLocks noGrp="1"/>
          </p:cNvSpPr>
          <p:nvPr>
            <p:ph type="pic" idx="10" hasCustomPrompt="1"/>
          </p:nvPr>
        </p:nvSpPr>
        <p:spPr>
          <a:xfrm>
            <a:off x="4301067" y="1578189"/>
            <a:ext cx="4195200" cy="2592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Insert Your Image</a:t>
            </a:r>
            <a:endParaRPr lang="ko-KR" altLang="en-US" dirty="0"/>
          </a:p>
        </p:txBody>
      </p:sp>
    </p:spTree>
    <p:extLst>
      <p:ext uri="{BB962C8B-B14F-4D97-AF65-F5344CB8AC3E}">
        <p14:creationId xmlns:p14="http://schemas.microsoft.com/office/powerpoint/2010/main" val="3426291733"/>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2" name="Picture Placeholder 2"/>
          <p:cNvSpPr>
            <a:spLocks noGrp="1"/>
          </p:cNvSpPr>
          <p:nvPr>
            <p:ph type="pic" idx="1" hasCustomPrompt="1"/>
          </p:nvPr>
        </p:nvSpPr>
        <p:spPr>
          <a:xfrm>
            <a:off x="0" y="1601048"/>
            <a:ext cx="6096000" cy="225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Insert Your Image</a:t>
            </a:r>
            <a:endParaRPr lang="ko-KR" altLang="en-US" dirty="0"/>
          </a:p>
        </p:txBody>
      </p:sp>
      <p:sp>
        <p:nvSpPr>
          <p:cNvPr id="3" name="Title 1"/>
          <p:cNvSpPr>
            <a:spLocks noGrp="1"/>
          </p:cNvSpPr>
          <p:nvPr>
            <p:ph type="title" hasCustomPrompt="1"/>
          </p:nvPr>
        </p:nvSpPr>
        <p:spPr>
          <a:xfrm>
            <a:off x="0" y="34314"/>
            <a:ext cx="12192000" cy="1035373"/>
          </a:xfrm>
          <a:prstGeom prst="rect">
            <a:avLst/>
          </a:prstGeom>
        </p:spPr>
        <p:txBody>
          <a:bodyPr anchor="ctr"/>
          <a:lstStyle>
            <a:lvl1pPr algn="ctr">
              <a:defRPr sz="4800" b="1" baseline="0">
                <a:solidFill>
                  <a:schemeClr val="tx1">
                    <a:lumMod val="75000"/>
                    <a:lumOff val="25000"/>
                  </a:schemeClr>
                </a:solidFill>
                <a:latin typeface="+mj-lt"/>
                <a:cs typeface="Arial" pitchFamily="34" charset="0"/>
              </a:defRPr>
            </a:lvl1pPr>
          </a:lstStyle>
          <a:p>
            <a:r>
              <a:rPr lang="en-US" altLang="ko-KR" dirty="0"/>
              <a:t> Free PPT _ Click to add title</a:t>
            </a:r>
            <a:endParaRPr lang="ko-KR" altLang="en-US" dirty="0"/>
          </a:p>
        </p:txBody>
      </p:sp>
      <p:sp>
        <p:nvSpPr>
          <p:cNvPr id="4" name="Picture Placeholder 2"/>
          <p:cNvSpPr>
            <a:spLocks noGrp="1"/>
          </p:cNvSpPr>
          <p:nvPr>
            <p:ph type="pic" idx="10" hasCustomPrompt="1"/>
          </p:nvPr>
        </p:nvSpPr>
        <p:spPr>
          <a:xfrm>
            <a:off x="6096000" y="3856941"/>
            <a:ext cx="6096000" cy="225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Insert Your Image</a:t>
            </a:r>
            <a:endParaRPr lang="ko-KR" altLang="en-US" dirty="0"/>
          </a:p>
        </p:txBody>
      </p:sp>
      <p:sp>
        <p:nvSpPr>
          <p:cNvPr id="9" name="Rectangle 8"/>
          <p:cNvSpPr/>
          <p:nvPr userDrawn="1"/>
        </p:nvSpPr>
        <p:spPr>
          <a:xfrm>
            <a:off x="6091074" y="1600120"/>
            <a:ext cx="1889279" cy="225692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ko-KR" altLang="en-US" sz="2400"/>
          </a:p>
        </p:txBody>
      </p:sp>
      <p:sp>
        <p:nvSpPr>
          <p:cNvPr id="10" name="Rectangle 9"/>
          <p:cNvSpPr/>
          <p:nvPr userDrawn="1"/>
        </p:nvSpPr>
        <p:spPr>
          <a:xfrm>
            <a:off x="4209185" y="3856941"/>
            <a:ext cx="1889279" cy="225692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ko-KR" altLang="en-US" sz="2400"/>
          </a:p>
        </p:txBody>
      </p:sp>
    </p:spTree>
    <p:extLst>
      <p:ext uri="{BB962C8B-B14F-4D97-AF65-F5344CB8AC3E}">
        <p14:creationId xmlns:p14="http://schemas.microsoft.com/office/powerpoint/2010/main" val="190066457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6_Title Slide">
    <p:spTree>
      <p:nvGrpSpPr>
        <p:cNvPr id="1" name=""/>
        <p:cNvGrpSpPr/>
        <p:nvPr/>
      </p:nvGrpSpPr>
      <p:grpSpPr>
        <a:xfrm>
          <a:off x="0" y="0"/>
          <a:ext cx="0" cy="0"/>
          <a:chOff x="0" y="0"/>
          <a:chExt cx="0" cy="0"/>
        </a:xfrm>
      </p:grpSpPr>
      <p:sp>
        <p:nvSpPr>
          <p:cNvPr id="2" name="Picture Placeholder 2"/>
          <p:cNvSpPr>
            <a:spLocks noGrp="1"/>
          </p:cNvSpPr>
          <p:nvPr>
            <p:ph type="pic" idx="1" hasCustomPrompt="1"/>
          </p:nvPr>
        </p:nvSpPr>
        <p:spPr>
          <a:xfrm>
            <a:off x="5519937" y="740701"/>
            <a:ext cx="2200396" cy="5397895"/>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Insert Your Image</a:t>
            </a:r>
            <a:endParaRPr lang="ko-KR" altLang="en-US" dirty="0"/>
          </a:p>
        </p:txBody>
      </p:sp>
      <p:sp>
        <p:nvSpPr>
          <p:cNvPr id="7" name="Picture Placeholder 2"/>
          <p:cNvSpPr>
            <a:spLocks noGrp="1"/>
          </p:cNvSpPr>
          <p:nvPr>
            <p:ph type="pic" idx="10" hasCustomPrompt="1"/>
          </p:nvPr>
        </p:nvSpPr>
        <p:spPr>
          <a:xfrm>
            <a:off x="3119670" y="740701"/>
            <a:ext cx="2200396" cy="5397895"/>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Insert Your Image</a:t>
            </a:r>
            <a:endParaRPr lang="ko-KR" altLang="en-US" dirty="0"/>
          </a:p>
        </p:txBody>
      </p:sp>
      <p:sp>
        <p:nvSpPr>
          <p:cNvPr id="8" name="Picture Placeholder 2"/>
          <p:cNvSpPr>
            <a:spLocks noGrp="1"/>
          </p:cNvSpPr>
          <p:nvPr>
            <p:ph type="pic" idx="11" hasCustomPrompt="1"/>
          </p:nvPr>
        </p:nvSpPr>
        <p:spPr>
          <a:xfrm>
            <a:off x="719403" y="740701"/>
            <a:ext cx="2200396" cy="5397895"/>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Insert Your Image</a:t>
            </a:r>
            <a:endParaRPr lang="ko-KR" altLang="en-US" dirty="0"/>
          </a:p>
        </p:txBody>
      </p:sp>
    </p:spTree>
    <p:extLst>
      <p:ext uri="{BB962C8B-B14F-4D97-AF65-F5344CB8AC3E}">
        <p14:creationId xmlns:p14="http://schemas.microsoft.com/office/powerpoint/2010/main" val="360072171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7_Title Slide">
    <p:spTree>
      <p:nvGrpSpPr>
        <p:cNvPr id="1" name=""/>
        <p:cNvGrpSpPr/>
        <p:nvPr/>
      </p:nvGrpSpPr>
      <p:grpSpPr>
        <a:xfrm>
          <a:off x="0" y="0"/>
          <a:ext cx="0" cy="0"/>
          <a:chOff x="0" y="0"/>
          <a:chExt cx="0" cy="0"/>
        </a:xfrm>
      </p:grpSpPr>
      <p:sp>
        <p:nvSpPr>
          <p:cNvPr id="2" name="Picture Placeholder 2"/>
          <p:cNvSpPr>
            <a:spLocks noGrp="1"/>
          </p:cNvSpPr>
          <p:nvPr>
            <p:ph type="pic" idx="1" hasCustomPrompt="1"/>
          </p:nvPr>
        </p:nvSpPr>
        <p:spPr>
          <a:xfrm>
            <a:off x="719403" y="719400"/>
            <a:ext cx="4704523" cy="5424000"/>
          </a:xfrm>
          <a:prstGeom prst="rect">
            <a:avLst/>
          </a:prstGeom>
          <a:solidFill>
            <a:schemeClr val="bg1">
              <a:lumMod val="7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Insert Your Image</a:t>
            </a:r>
            <a:endParaRPr lang="ko-KR" altLang="en-US" dirty="0"/>
          </a:p>
        </p:txBody>
      </p:sp>
    </p:spTree>
    <p:extLst>
      <p:ext uri="{BB962C8B-B14F-4D97-AF65-F5344CB8AC3E}">
        <p14:creationId xmlns:p14="http://schemas.microsoft.com/office/powerpoint/2010/main" val="2743385453"/>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8_Title Slide">
    <p:spTree>
      <p:nvGrpSpPr>
        <p:cNvPr id="1" name=""/>
        <p:cNvGrpSpPr/>
        <p:nvPr/>
      </p:nvGrpSpPr>
      <p:grpSpPr>
        <a:xfrm>
          <a:off x="0" y="0"/>
          <a:ext cx="0" cy="0"/>
          <a:chOff x="0" y="0"/>
          <a:chExt cx="0" cy="0"/>
        </a:xfrm>
      </p:grpSpPr>
      <p:sp>
        <p:nvSpPr>
          <p:cNvPr id="2" name="Picture Placeholder 2"/>
          <p:cNvSpPr>
            <a:spLocks noGrp="1"/>
          </p:cNvSpPr>
          <p:nvPr>
            <p:ph type="pic" idx="1" hasCustomPrompt="1"/>
          </p:nvPr>
        </p:nvSpPr>
        <p:spPr>
          <a:xfrm>
            <a:off x="-1" y="0"/>
            <a:ext cx="12184151" cy="3429000"/>
          </a:xfrm>
          <a:prstGeom prst="rect">
            <a:avLst/>
          </a:prstGeom>
          <a:solidFill>
            <a:schemeClr val="bg1">
              <a:lumMod val="75000"/>
            </a:schemeClr>
          </a:solidFill>
        </p:spPr>
        <p:txBody>
          <a:bodyPr tIns="540000" anchor="t"/>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Insert Your Image</a:t>
            </a:r>
            <a:endParaRPr lang="ko-KR" altLang="en-US" dirty="0"/>
          </a:p>
        </p:txBody>
      </p:sp>
      <p:sp>
        <p:nvSpPr>
          <p:cNvPr id="9" name="Picture Placeholder 2"/>
          <p:cNvSpPr>
            <a:spLocks noGrp="1"/>
          </p:cNvSpPr>
          <p:nvPr>
            <p:ph type="pic" idx="10" hasCustomPrompt="1"/>
          </p:nvPr>
        </p:nvSpPr>
        <p:spPr>
          <a:xfrm>
            <a:off x="6636203" y="1988841"/>
            <a:ext cx="1853373" cy="2645913"/>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Insert Your Image</a:t>
            </a:r>
            <a:endParaRPr lang="ko-KR" altLang="en-US" dirty="0"/>
          </a:p>
        </p:txBody>
      </p:sp>
      <p:sp>
        <p:nvSpPr>
          <p:cNvPr id="10" name="Picture Placeholder 2"/>
          <p:cNvSpPr>
            <a:spLocks noGrp="1"/>
          </p:cNvSpPr>
          <p:nvPr>
            <p:ph type="pic" idx="11" hasCustomPrompt="1"/>
          </p:nvPr>
        </p:nvSpPr>
        <p:spPr>
          <a:xfrm>
            <a:off x="9186272" y="1988841"/>
            <a:ext cx="1853373" cy="2645913"/>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Insert Your Image</a:t>
            </a:r>
            <a:endParaRPr lang="ko-KR" altLang="en-US" dirty="0"/>
          </a:p>
        </p:txBody>
      </p:sp>
    </p:spTree>
    <p:extLst>
      <p:ext uri="{BB962C8B-B14F-4D97-AF65-F5344CB8AC3E}">
        <p14:creationId xmlns:p14="http://schemas.microsoft.com/office/powerpoint/2010/main" val="4071601824"/>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9_Title Slide">
    <p:spTree>
      <p:nvGrpSpPr>
        <p:cNvPr id="1" name=""/>
        <p:cNvGrpSpPr/>
        <p:nvPr/>
      </p:nvGrpSpPr>
      <p:grpSpPr>
        <a:xfrm>
          <a:off x="0" y="0"/>
          <a:ext cx="0" cy="0"/>
          <a:chOff x="0" y="0"/>
          <a:chExt cx="0" cy="0"/>
        </a:xfrm>
      </p:grpSpPr>
      <p:sp>
        <p:nvSpPr>
          <p:cNvPr id="2" name="Picture Placeholder 2"/>
          <p:cNvSpPr>
            <a:spLocks noGrp="1"/>
          </p:cNvSpPr>
          <p:nvPr>
            <p:ph type="pic" idx="1" hasCustomPrompt="1"/>
          </p:nvPr>
        </p:nvSpPr>
        <p:spPr>
          <a:xfrm>
            <a:off x="0" y="0"/>
            <a:ext cx="12192000" cy="3717032"/>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Insert Your Image</a:t>
            </a:r>
            <a:endParaRPr lang="ko-KR" altLang="en-US" dirty="0"/>
          </a:p>
        </p:txBody>
      </p:sp>
    </p:spTree>
    <p:extLst>
      <p:ext uri="{BB962C8B-B14F-4D97-AF65-F5344CB8AC3E}">
        <p14:creationId xmlns:p14="http://schemas.microsoft.com/office/powerpoint/2010/main" val="3521635581"/>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12_Title Slide">
    <p:spTree>
      <p:nvGrpSpPr>
        <p:cNvPr id="1" name=""/>
        <p:cNvGrpSpPr/>
        <p:nvPr/>
      </p:nvGrpSpPr>
      <p:grpSpPr>
        <a:xfrm>
          <a:off x="0" y="0"/>
          <a:ext cx="0" cy="0"/>
          <a:chOff x="0" y="0"/>
          <a:chExt cx="0" cy="0"/>
        </a:xfrm>
      </p:grpSpPr>
      <p:sp>
        <p:nvSpPr>
          <p:cNvPr id="2" name="Picture Placeholder 2"/>
          <p:cNvSpPr>
            <a:spLocks noGrp="1"/>
          </p:cNvSpPr>
          <p:nvPr>
            <p:ph type="pic" idx="1" hasCustomPrompt="1"/>
          </p:nvPr>
        </p:nvSpPr>
        <p:spPr>
          <a:xfrm>
            <a:off x="0" y="0"/>
            <a:ext cx="12192000" cy="6858000"/>
          </a:xfrm>
          <a:prstGeom prst="rect">
            <a:avLst/>
          </a:prstGeom>
          <a:solidFill>
            <a:schemeClr val="bg1">
              <a:lumMod val="75000"/>
            </a:schemeClr>
          </a:solidFill>
        </p:spPr>
        <p:txBody>
          <a:bodyPr lIns="1260000" anchor="ctr"/>
          <a:lstStyle>
            <a:lvl1pPr marL="0" indent="0" algn="l">
              <a:buNone/>
              <a:defRPr sz="24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Insert Your Image</a:t>
            </a:r>
            <a:endParaRPr lang="ko-KR" altLang="en-US" dirty="0"/>
          </a:p>
        </p:txBody>
      </p:sp>
    </p:spTree>
    <p:extLst>
      <p:ext uri="{BB962C8B-B14F-4D97-AF65-F5344CB8AC3E}">
        <p14:creationId xmlns:p14="http://schemas.microsoft.com/office/powerpoint/2010/main" val="7971489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4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6F5963-EFFD-4A39-BEF2-C1DD848D3FC7}"/>
              </a:ext>
            </a:extLst>
          </p:cNvPr>
          <p:cNvSpPr/>
          <p:nvPr userDrawn="1"/>
        </p:nvSpPr>
        <p:spPr>
          <a:xfrm>
            <a:off x="2538919" y="0"/>
            <a:ext cx="9653081" cy="6858000"/>
          </a:xfrm>
          <a:prstGeom prst="rect">
            <a:avLst/>
          </a:prstGeom>
          <a:gradFill flip="none" rotWithShape="1">
            <a:gsLst>
              <a:gs pos="29581">
                <a:srgbClr val="FBFDF7">
                  <a:alpha val="70000"/>
                </a:srgbClr>
              </a:gs>
              <a:gs pos="0">
                <a:schemeClr val="accent1">
                  <a:lumMod val="5000"/>
                  <a:lumOff val="95000"/>
                  <a:alpha val="0"/>
                </a:schemeClr>
              </a:gs>
              <a:gs pos="100000">
                <a:schemeClr val="bg1">
                  <a:alpha val="7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29306139"/>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11_Title Slide">
    <p:spTree>
      <p:nvGrpSpPr>
        <p:cNvPr id="1" name=""/>
        <p:cNvGrpSpPr/>
        <p:nvPr/>
      </p:nvGrpSpPr>
      <p:grpSpPr>
        <a:xfrm>
          <a:off x="0" y="0"/>
          <a:ext cx="0" cy="0"/>
          <a:chOff x="0" y="0"/>
          <a:chExt cx="0" cy="0"/>
        </a:xfrm>
      </p:grpSpPr>
      <p:sp>
        <p:nvSpPr>
          <p:cNvPr id="2" name="Picture Placeholder 2"/>
          <p:cNvSpPr>
            <a:spLocks noGrp="1"/>
          </p:cNvSpPr>
          <p:nvPr>
            <p:ph type="pic" idx="1" hasCustomPrompt="1"/>
          </p:nvPr>
        </p:nvSpPr>
        <p:spPr>
          <a:xfrm>
            <a:off x="728056" y="1562579"/>
            <a:ext cx="2592000" cy="1391477"/>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Insert Your Image</a:t>
            </a:r>
            <a:endParaRPr lang="ko-KR" altLang="en-US" dirty="0"/>
          </a:p>
        </p:txBody>
      </p:sp>
      <p:sp>
        <p:nvSpPr>
          <p:cNvPr id="3" name="Title 1"/>
          <p:cNvSpPr>
            <a:spLocks noGrp="1"/>
          </p:cNvSpPr>
          <p:nvPr>
            <p:ph type="title" hasCustomPrompt="1"/>
          </p:nvPr>
        </p:nvSpPr>
        <p:spPr>
          <a:xfrm>
            <a:off x="0" y="34314"/>
            <a:ext cx="12192000" cy="1035373"/>
          </a:xfrm>
          <a:prstGeom prst="rect">
            <a:avLst/>
          </a:prstGeom>
        </p:spPr>
        <p:txBody>
          <a:bodyPr anchor="ctr"/>
          <a:lstStyle>
            <a:lvl1pPr algn="ctr">
              <a:defRPr sz="4800" b="1" baseline="0">
                <a:solidFill>
                  <a:schemeClr val="tx1">
                    <a:lumMod val="75000"/>
                    <a:lumOff val="25000"/>
                  </a:schemeClr>
                </a:solidFill>
                <a:latin typeface="+mn-lt"/>
                <a:cs typeface="Arial" pitchFamily="34" charset="0"/>
              </a:defRPr>
            </a:lvl1pPr>
          </a:lstStyle>
          <a:p>
            <a:r>
              <a:rPr lang="en-US" altLang="ko-KR" dirty="0"/>
              <a:t> Free PPT _ Click to add title</a:t>
            </a:r>
            <a:endParaRPr lang="ko-KR" altLang="en-US" dirty="0"/>
          </a:p>
        </p:txBody>
      </p:sp>
      <p:sp>
        <p:nvSpPr>
          <p:cNvPr id="8" name="Picture Placeholder 2"/>
          <p:cNvSpPr>
            <a:spLocks noGrp="1"/>
          </p:cNvSpPr>
          <p:nvPr>
            <p:ph type="pic" idx="10" hasCustomPrompt="1"/>
          </p:nvPr>
        </p:nvSpPr>
        <p:spPr>
          <a:xfrm>
            <a:off x="728056" y="3816222"/>
            <a:ext cx="2592000" cy="1632181"/>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Insert Your Image</a:t>
            </a:r>
            <a:endParaRPr lang="ko-KR" altLang="en-US" dirty="0"/>
          </a:p>
        </p:txBody>
      </p:sp>
      <p:sp>
        <p:nvSpPr>
          <p:cNvPr id="9" name="Rectangle 8"/>
          <p:cNvSpPr/>
          <p:nvPr userDrawn="1"/>
        </p:nvSpPr>
        <p:spPr>
          <a:xfrm>
            <a:off x="728056" y="2956276"/>
            <a:ext cx="2592000" cy="70793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ko-KR" altLang="en-US" sz="1600">
              <a:solidFill>
                <a:schemeClr val="tx1">
                  <a:lumMod val="75000"/>
                  <a:lumOff val="25000"/>
                </a:schemeClr>
              </a:solidFill>
              <a:latin typeface="+mn-lt"/>
            </a:endParaRPr>
          </a:p>
        </p:txBody>
      </p:sp>
      <p:sp>
        <p:nvSpPr>
          <p:cNvPr id="10" name="Rectangle 9"/>
          <p:cNvSpPr/>
          <p:nvPr userDrawn="1"/>
        </p:nvSpPr>
        <p:spPr>
          <a:xfrm>
            <a:off x="728056" y="5447872"/>
            <a:ext cx="2592000" cy="70793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ko-KR" altLang="en-US" sz="1600">
              <a:solidFill>
                <a:schemeClr val="tx1">
                  <a:lumMod val="75000"/>
                  <a:lumOff val="25000"/>
                </a:schemeClr>
              </a:solidFill>
              <a:latin typeface="+mn-lt"/>
            </a:endParaRPr>
          </a:p>
        </p:txBody>
      </p:sp>
      <p:sp>
        <p:nvSpPr>
          <p:cNvPr id="11" name="Picture Placeholder 2"/>
          <p:cNvSpPr>
            <a:spLocks noGrp="1"/>
          </p:cNvSpPr>
          <p:nvPr>
            <p:ph type="pic" idx="11" hasCustomPrompt="1"/>
          </p:nvPr>
        </p:nvSpPr>
        <p:spPr>
          <a:xfrm>
            <a:off x="3444409" y="1562579"/>
            <a:ext cx="2592000" cy="1391477"/>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Insert Your Image</a:t>
            </a:r>
            <a:endParaRPr lang="ko-KR" altLang="en-US" dirty="0"/>
          </a:p>
        </p:txBody>
      </p:sp>
      <p:sp>
        <p:nvSpPr>
          <p:cNvPr id="12" name="Picture Placeholder 2"/>
          <p:cNvSpPr>
            <a:spLocks noGrp="1"/>
          </p:cNvSpPr>
          <p:nvPr>
            <p:ph type="pic" idx="12" hasCustomPrompt="1"/>
          </p:nvPr>
        </p:nvSpPr>
        <p:spPr>
          <a:xfrm>
            <a:off x="3443961" y="3816222"/>
            <a:ext cx="2592000" cy="1632181"/>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Insert Your Image</a:t>
            </a:r>
            <a:endParaRPr lang="ko-KR" altLang="en-US" dirty="0"/>
          </a:p>
        </p:txBody>
      </p:sp>
      <p:sp>
        <p:nvSpPr>
          <p:cNvPr id="13" name="Rectangle 12"/>
          <p:cNvSpPr/>
          <p:nvPr userDrawn="1"/>
        </p:nvSpPr>
        <p:spPr>
          <a:xfrm>
            <a:off x="3443961" y="2956276"/>
            <a:ext cx="2592000" cy="70793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ko-KR" altLang="en-US" sz="1600">
              <a:solidFill>
                <a:schemeClr val="tx1">
                  <a:lumMod val="75000"/>
                  <a:lumOff val="25000"/>
                </a:schemeClr>
              </a:solidFill>
              <a:latin typeface="+mn-lt"/>
            </a:endParaRPr>
          </a:p>
        </p:txBody>
      </p:sp>
      <p:sp>
        <p:nvSpPr>
          <p:cNvPr id="14" name="Rectangle 13"/>
          <p:cNvSpPr/>
          <p:nvPr userDrawn="1"/>
        </p:nvSpPr>
        <p:spPr>
          <a:xfrm>
            <a:off x="3443513" y="5447872"/>
            <a:ext cx="2592000" cy="70793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ko-KR" altLang="en-US" sz="1600">
              <a:solidFill>
                <a:schemeClr val="tx1">
                  <a:lumMod val="75000"/>
                  <a:lumOff val="25000"/>
                </a:schemeClr>
              </a:solidFill>
              <a:latin typeface="+mn-lt"/>
            </a:endParaRPr>
          </a:p>
        </p:txBody>
      </p:sp>
      <p:sp>
        <p:nvSpPr>
          <p:cNvPr id="15" name="Picture Placeholder 2"/>
          <p:cNvSpPr>
            <a:spLocks noGrp="1"/>
          </p:cNvSpPr>
          <p:nvPr>
            <p:ph type="pic" idx="13" hasCustomPrompt="1"/>
          </p:nvPr>
        </p:nvSpPr>
        <p:spPr>
          <a:xfrm>
            <a:off x="6159867" y="1562579"/>
            <a:ext cx="2592000" cy="1391477"/>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Insert Your Image</a:t>
            </a:r>
            <a:endParaRPr lang="ko-KR" altLang="en-US" dirty="0"/>
          </a:p>
        </p:txBody>
      </p:sp>
      <p:sp>
        <p:nvSpPr>
          <p:cNvPr id="16" name="Picture Placeholder 2"/>
          <p:cNvSpPr>
            <a:spLocks noGrp="1"/>
          </p:cNvSpPr>
          <p:nvPr>
            <p:ph type="pic" idx="14" hasCustomPrompt="1"/>
          </p:nvPr>
        </p:nvSpPr>
        <p:spPr>
          <a:xfrm>
            <a:off x="6159419" y="3816222"/>
            <a:ext cx="2592000" cy="1632181"/>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Insert Your Image</a:t>
            </a:r>
            <a:endParaRPr lang="ko-KR" altLang="en-US" dirty="0"/>
          </a:p>
        </p:txBody>
      </p:sp>
      <p:sp>
        <p:nvSpPr>
          <p:cNvPr id="17" name="Rectangle 16"/>
          <p:cNvSpPr/>
          <p:nvPr userDrawn="1"/>
        </p:nvSpPr>
        <p:spPr>
          <a:xfrm>
            <a:off x="6159419" y="2956276"/>
            <a:ext cx="2592000" cy="70793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ko-KR" altLang="en-US" sz="1600">
              <a:solidFill>
                <a:schemeClr val="tx1">
                  <a:lumMod val="75000"/>
                  <a:lumOff val="25000"/>
                </a:schemeClr>
              </a:solidFill>
              <a:latin typeface="+mn-lt"/>
            </a:endParaRPr>
          </a:p>
        </p:txBody>
      </p:sp>
      <p:sp>
        <p:nvSpPr>
          <p:cNvPr id="18" name="Rectangle 17"/>
          <p:cNvSpPr/>
          <p:nvPr userDrawn="1"/>
        </p:nvSpPr>
        <p:spPr>
          <a:xfrm>
            <a:off x="6158971" y="5447872"/>
            <a:ext cx="2592000" cy="70793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ko-KR" altLang="en-US" sz="1600">
              <a:solidFill>
                <a:schemeClr val="tx1">
                  <a:lumMod val="75000"/>
                  <a:lumOff val="25000"/>
                </a:schemeClr>
              </a:solidFill>
              <a:latin typeface="+mn-lt"/>
            </a:endParaRPr>
          </a:p>
        </p:txBody>
      </p:sp>
      <p:sp>
        <p:nvSpPr>
          <p:cNvPr id="19" name="Picture Placeholder 2"/>
          <p:cNvSpPr>
            <a:spLocks noGrp="1"/>
          </p:cNvSpPr>
          <p:nvPr>
            <p:ph type="pic" idx="15" hasCustomPrompt="1"/>
          </p:nvPr>
        </p:nvSpPr>
        <p:spPr>
          <a:xfrm>
            <a:off x="8875325" y="1562579"/>
            <a:ext cx="2592000" cy="1391477"/>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Insert Your Image</a:t>
            </a:r>
            <a:endParaRPr lang="ko-KR" altLang="en-US" dirty="0"/>
          </a:p>
        </p:txBody>
      </p:sp>
      <p:sp>
        <p:nvSpPr>
          <p:cNvPr id="20" name="Picture Placeholder 2"/>
          <p:cNvSpPr>
            <a:spLocks noGrp="1"/>
          </p:cNvSpPr>
          <p:nvPr>
            <p:ph type="pic" idx="16" hasCustomPrompt="1"/>
          </p:nvPr>
        </p:nvSpPr>
        <p:spPr>
          <a:xfrm>
            <a:off x="8875325" y="3816222"/>
            <a:ext cx="2592000" cy="1632181"/>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Insert Your Image</a:t>
            </a:r>
            <a:endParaRPr lang="ko-KR" altLang="en-US" dirty="0"/>
          </a:p>
        </p:txBody>
      </p:sp>
      <p:sp>
        <p:nvSpPr>
          <p:cNvPr id="21" name="Rectangle 20"/>
          <p:cNvSpPr/>
          <p:nvPr userDrawn="1"/>
        </p:nvSpPr>
        <p:spPr>
          <a:xfrm>
            <a:off x="8875325" y="2956276"/>
            <a:ext cx="2592000" cy="70793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ko-KR" altLang="en-US" sz="1600">
              <a:solidFill>
                <a:schemeClr val="tx1">
                  <a:lumMod val="75000"/>
                  <a:lumOff val="25000"/>
                </a:schemeClr>
              </a:solidFill>
              <a:latin typeface="+mn-lt"/>
            </a:endParaRPr>
          </a:p>
        </p:txBody>
      </p:sp>
      <p:sp>
        <p:nvSpPr>
          <p:cNvPr id="22" name="Rectangle 21"/>
          <p:cNvSpPr/>
          <p:nvPr userDrawn="1"/>
        </p:nvSpPr>
        <p:spPr>
          <a:xfrm>
            <a:off x="8875325" y="5447872"/>
            <a:ext cx="2592000" cy="70793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ko-KR" altLang="en-US" sz="1600">
              <a:solidFill>
                <a:schemeClr val="tx1">
                  <a:lumMod val="75000"/>
                  <a:lumOff val="25000"/>
                </a:schemeClr>
              </a:solidFill>
              <a:latin typeface="+mn-lt"/>
            </a:endParaRPr>
          </a:p>
        </p:txBody>
      </p:sp>
    </p:spTree>
    <p:extLst>
      <p:ext uri="{BB962C8B-B14F-4D97-AF65-F5344CB8AC3E}">
        <p14:creationId xmlns:p14="http://schemas.microsoft.com/office/powerpoint/2010/main" val="1267040975"/>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3" name="Rectangle 2"/>
          <p:cNvSpPr/>
          <p:nvPr userDrawn="1"/>
        </p:nvSpPr>
        <p:spPr>
          <a:xfrm>
            <a:off x="0" y="1652723"/>
            <a:ext cx="12192000" cy="446457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ko-KR" altLang="en-US" sz="2400"/>
          </a:p>
        </p:txBody>
      </p:sp>
      <p:pic>
        <p:nvPicPr>
          <p:cNvPr id="4098" name="Picture 2" descr="D:\KBM-정애\014-Fullppt\PNG이미지\노트북.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88757" y="1892830"/>
            <a:ext cx="7680853" cy="3906609"/>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p:cNvSpPr>
            <a:spLocks noGrp="1"/>
          </p:cNvSpPr>
          <p:nvPr>
            <p:ph type="title" hasCustomPrompt="1"/>
          </p:nvPr>
        </p:nvSpPr>
        <p:spPr>
          <a:xfrm>
            <a:off x="0" y="34314"/>
            <a:ext cx="12192000" cy="1035373"/>
          </a:xfrm>
          <a:prstGeom prst="rect">
            <a:avLst/>
          </a:prstGeom>
        </p:spPr>
        <p:txBody>
          <a:bodyPr anchor="ctr"/>
          <a:lstStyle>
            <a:lvl1pPr algn="ctr">
              <a:defRPr sz="4800" b="1" baseline="0">
                <a:solidFill>
                  <a:schemeClr val="tx1">
                    <a:lumMod val="75000"/>
                    <a:lumOff val="25000"/>
                  </a:schemeClr>
                </a:solidFill>
                <a:latin typeface="+mn-lt"/>
                <a:cs typeface="Arial" pitchFamily="34" charset="0"/>
              </a:defRPr>
            </a:lvl1pPr>
          </a:lstStyle>
          <a:p>
            <a:r>
              <a:rPr lang="en-US" altLang="ko-KR" dirty="0"/>
              <a:t> Free PPT _ Click to add title</a:t>
            </a:r>
            <a:endParaRPr lang="ko-KR" altLang="en-US" dirty="0"/>
          </a:p>
        </p:txBody>
      </p:sp>
      <p:sp>
        <p:nvSpPr>
          <p:cNvPr id="2" name="Picture Placeholder 2"/>
          <p:cNvSpPr>
            <a:spLocks noGrp="1"/>
          </p:cNvSpPr>
          <p:nvPr>
            <p:ph type="pic" idx="1" hasCustomPrompt="1"/>
          </p:nvPr>
        </p:nvSpPr>
        <p:spPr>
          <a:xfrm>
            <a:off x="1427339" y="2408744"/>
            <a:ext cx="3601864" cy="2652557"/>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Insert Your Image</a:t>
            </a:r>
            <a:endParaRPr lang="ko-KR" altLang="en-US" dirty="0"/>
          </a:p>
        </p:txBody>
      </p:sp>
    </p:spTree>
    <p:extLst>
      <p:ext uri="{BB962C8B-B14F-4D97-AF65-F5344CB8AC3E}">
        <p14:creationId xmlns:p14="http://schemas.microsoft.com/office/powerpoint/2010/main" val="3747539186"/>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pic>
        <p:nvPicPr>
          <p:cNvPr id="3075" name="Picture 3" descr="D:\KBM-정애\014-Fullppt\PNG이미지\핸드폰2.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98470" y="1604797"/>
            <a:ext cx="3329905" cy="403244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3" descr="D:\KBM-정애\014-Fullppt\PNG이미지\핸드폰2.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310838" y="1604797"/>
            <a:ext cx="3329905" cy="403244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3" descr="D:\KBM-정애\014-Fullppt\PNG이미지\핸드폰2.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3206" y="1604797"/>
            <a:ext cx="3329905" cy="4032448"/>
          </a:xfrm>
          <a:prstGeom prst="rect">
            <a:avLst/>
          </a:prstGeom>
          <a:noFill/>
          <a:extLst>
            <a:ext uri="{909E8E84-426E-40DD-AFC4-6F175D3DCCD1}">
              <a14:hiddenFill xmlns:a14="http://schemas.microsoft.com/office/drawing/2010/main">
                <a:solidFill>
                  <a:srgbClr val="FFFFFF"/>
                </a:solidFill>
              </a14:hiddenFill>
            </a:ext>
          </a:extLst>
        </p:spPr>
      </p:pic>
      <p:sp>
        <p:nvSpPr>
          <p:cNvPr id="12" name="Title 1"/>
          <p:cNvSpPr>
            <a:spLocks noGrp="1"/>
          </p:cNvSpPr>
          <p:nvPr>
            <p:ph type="title" hasCustomPrompt="1"/>
          </p:nvPr>
        </p:nvSpPr>
        <p:spPr>
          <a:xfrm>
            <a:off x="0" y="34314"/>
            <a:ext cx="12192000" cy="1035373"/>
          </a:xfrm>
          <a:prstGeom prst="rect">
            <a:avLst/>
          </a:prstGeom>
        </p:spPr>
        <p:txBody>
          <a:bodyPr anchor="ctr"/>
          <a:lstStyle>
            <a:lvl1pPr algn="ctr">
              <a:defRPr sz="4800" b="1" baseline="0">
                <a:solidFill>
                  <a:schemeClr val="tx1">
                    <a:lumMod val="75000"/>
                    <a:lumOff val="25000"/>
                  </a:schemeClr>
                </a:solidFill>
                <a:latin typeface="+mj-lt"/>
                <a:cs typeface="Arial" pitchFamily="34" charset="0"/>
              </a:defRPr>
            </a:lvl1pPr>
          </a:lstStyle>
          <a:p>
            <a:r>
              <a:rPr lang="en-US" altLang="ko-KR" dirty="0"/>
              <a:t> Free PPT _ Click to add title</a:t>
            </a:r>
            <a:endParaRPr lang="ko-KR" altLang="en-US" dirty="0"/>
          </a:p>
        </p:txBody>
      </p:sp>
      <p:sp>
        <p:nvSpPr>
          <p:cNvPr id="3" name="Picture Placeholder 2"/>
          <p:cNvSpPr>
            <a:spLocks noGrp="1"/>
          </p:cNvSpPr>
          <p:nvPr>
            <p:ph type="pic" idx="1" hasCustomPrompt="1"/>
          </p:nvPr>
        </p:nvSpPr>
        <p:spPr>
          <a:xfrm>
            <a:off x="1802416" y="1748118"/>
            <a:ext cx="1930667" cy="2949388"/>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Insert Your Image</a:t>
            </a:r>
            <a:endParaRPr lang="ko-KR" altLang="en-US" dirty="0"/>
          </a:p>
        </p:txBody>
      </p:sp>
      <p:sp>
        <p:nvSpPr>
          <p:cNvPr id="13" name="Picture Placeholder 2"/>
          <p:cNvSpPr>
            <a:spLocks noGrp="1"/>
          </p:cNvSpPr>
          <p:nvPr>
            <p:ph type="pic" idx="10" hasCustomPrompt="1"/>
          </p:nvPr>
        </p:nvSpPr>
        <p:spPr>
          <a:xfrm>
            <a:off x="5122445" y="1748118"/>
            <a:ext cx="1930667" cy="2949388"/>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Insert Your Image</a:t>
            </a:r>
            <a:endParaRPr lang="ko-KR" altLang="en-US" dirty="0"/>
          </a:p>
        </p:txBody>
      </p:sp>
      <p:sp>
        <p:nvSpPr>
          <p:cNvPr id="14" name="Picture Placeholder 2"/>
          <p:cNvSpPr>
            <a:spLocks noGrp="1"/>
          </p:cNvSpPr>
          <p:nvPr>
            <p:ph type="pic" idx="11" hasCustomPrompt="1"/>
          </p:nvPr>
        </p:nvSpPr>
        <p:spPr>
          <a:xfrm>
            <a:off x="8442475" y="1748118"/>
            <a:ext cx="1930667" cy="2949388"/>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Insert Your Image</a:t>
            </a:r>
            <a:endParaRPr lang="ko-KR" altLang="en-US" dirty="0"/>
          </a:p>
        </p:txBody>
      </p:sp>
    </p:spTree>
    <p:extLst>
      <p:ext uri="{BB962C8B-B14F-4D97-AF65-F5344CB8AC3E}">
        <p14:creationId xmlns:p14="http://schemas.microsoft.com/office/powerpoint/2010/main" val="3646240673"/>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Text Placeholder 9"/>
          <p:cNvSpPr>
            <a:spLocks noGrp="1"/>
          </p:cNvSpPr>
          <p:nvPr>
            <p:ph type="body" sz="quarter" idx="10" hasCustomPrompt="1"/>
          </p:nvPr>
        </p:nvSpPr>
        <p:spPr>
          <a:xfrm>
            <a:off x="0" y="164638"/>
            <a:ext cx="12192000" cy="768085"/>
          </a:xfrm>
          <a:prstGeom prst="rect">
            <a:avLst/>
          </a:prstGeom>
        </p:spPr>
        <p:txBody>
          <a:bodyPr anchor="ctr"/>
          <a:lstStyle>
            <a:lvl1pPr marL="0" indent="0" algn="ctr">
              <a:buNone/>
              <a:defRPr sz="5333" b="0" baseline="0">
                <a:solidFill>
                  <a:schemeClr val="tx1">
                    <a:lumMod val="75000"/>
                    <a:lumOff val="25000"/>
                  </a:schemeClr>
                </a:solidFill>
                <a:latin typeface="+mj-lt"/>
                <a:cs typeface="Arial" pitchFamily="34" charset="0"/>
              </a:defRPr>
            </a:lvl1pPr>
          </a:lstStyle>
          <a:p>
            <a:pPr lvl="0"/>
            <a:r>
              <a:rPr lang="en-US" altLang="ko-KR" dirty="0"/>
              <a:t>ICON SETS LAYOUT</a:t>
            </a:r>
          </a:p>
        </p:txBody>
      </p:sp>
      <p:sp>
        <p:nvSpPr>
          <p:cNvPr id="12" name="Rounded Rectangle 11"/>
          <p:cNvSpPr/>
          <p:nvPr userDrawn="1"/>
        </p:nvSpPr>
        <p:spPr>
          <a:xfrm>
            <a:off x="472011" y="1508786"/>
            <a:ext cx="3799787" cy="4865561"/>
          </a:xfrm>
          <a:prstGeom prst="roundRect">
            <a:avLst>
              <a:gd name="adj" fmla="val 3968"/>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sp>
        <p:nvSpPr>
          <p:cNvPr id="15" name="Rounded Rectangle 14"/>
          <p:cNvSpPr/>
          <p:nvPr userDrawn="1"/>
        </p:nvSpPr>
        <p:spPr>
          <a:xfrm>
            <a:off x="709243" y="1796667"/>
            <a:ext cx="144693" cy="4320631"/>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solidFill>
                <a:schemeClr val="bg1"/>
              </a:solidFill>
              <a:latin typeface="+mn-lt"/>
            </a:endParaRPr>
          </a:p>
        </p:txBody>
      </p:sp>
      <p:sp>
        <p:nvSpPr>
          <p:cNvPr id="16" name="Half Frame 15"/>
          <p:cNvSpPr/>
          <p:nvPr userDrawn="1"/>
        </p:nvSpPr>
        <p:spPr>
          <a:xfrm rot="5400000">
            <a:off x="3456857" y="1650935"/>
            <a:ext cx="669775" cy="669775"/>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solidFill>
                <a:schemeClr val="tx1"/>
              </a:solidFill>
              <a:latin typeface="+mn-lt"/>
            </a:endParaRPr>
          </a:p>
        </p:txBody>
      </p:sp>
    </p:spTree>
    <p:extLst>
      <p:ext uri="{BB962C8B-B14F-4D97-AF65-F5344CB8AC3E}">
        <p14:creationId xmlns:p14="http://schemas.microsoft.com/office/powerpoint/2010/main" val="2860060190"/>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Agenda Layout">
    <p:bg>
      <p:bgPr>
        <a:solidFill>
          <a:srgbClr val="444342"/>
        </a:solidFill>
        <a:effectLst/>
      </p:bgPr>
    </p:bg>
    <p:spTree>
      <p:nvGrpSpPr>
        <p:cNvPr id="1" name=""/>
        <p:cNvGrpSpPr/>
        <p:nvPr/>
      </p:nvGrpSpPr>
      <p:grpSpPr>
        <a:xfrm>
          <a:off x="0" y="0"/>
          <a:ext cx="0" cy="0"/>
          <a:chOff x="0" y="0"/>
          <a:chExt cx="0" cy="0"/>
        </a:xfrm>
      </p:grpSpPr>
      <p:pic>
        <p:nvPicPr>
          <p:cNvPr id="1026"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0" y="5413"/>
            <a:ext cx="5141475" cy="68471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372091"/>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431371" y="205278"/>
            <a:ext cx="8544949" cy="768085"/>
          </a:xfrm>
          <a:prstGeom prst="rect">
            <a:avLst/>
          </a:prstGeom>
        </p:spPr>
        <p:txBody>
          <a:bodyPr anchor="ctr"/>
          <a:lstStyle>
            <a:lvl1pPr marL="0" indent="0" algn="l">
              <a:buNone/>
              <a:defRPr sz="4800" b="0" baseline="0">
                <a:solidFill>
                  <a:schemeClr val="accent2"/>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4228060143"/>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1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2639616" y="205278"/>
            <a:ext cx="9313035" cy="768085"/>
          </a:xfrm>
          <a:prstGeom prst="rect">
            <a:avLst/>
          </a:prstGeom>
        </p:spPr>
        <p:txBody>
          <a:bodyPr anchor="ctr"/>
          <a:lstStyle>
            <a:lvl1pPr marL="0" indent="0" algn="l">
              <a:buNone/>
              <a:defRPr sz="4800" b="0" baseline="0">
                <a:solidFill>
                  <a:schemeClr val="accent2"/>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1899455265"/>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2_Basic Layout">
    <p:bg>
      <p:bgPr>
        <a:solidFill>
          <a:schemeClr val="accent1"/>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205278"/>
            <a:ext cx="12192000" cy="768085"/>
          </a:xfrm>
          <a:prstGeom prst="rect">
            <a:avLst/>
          </a:prstGeom>
        </p:spPr>
        <p:txBody>
          <a:bodyPr anchor="ctr"/>
          <a:lstStyle>
            <a:lvl1pPr marL="0" indent="0" algn="ctr">
              <a:buNone/>
              <a:defRPr sz="4800" b="0" baseline="0">
                <a:solidFill>
                  <a:schemeClr val="accent2"/>
                </a:solidFill>
                <a:latin typeface="+mj-lt"/>
                <a:cs typeface="Arial" pitchFamily="34" charset="0"/>
              </a:defRPr>
            </a:lvl1pPr>
          </a:lstStyle>
          <a:p>
            <a:pPr lvl="0"/>
            <a:r>
              <a:rPr lang="en-US" altLang="ko-KR" dirty="0"/>
              <a:t>BASIC LAYOUT</a:t>
            </a:r>
          </a:p>
        </p:txBody>
      </p:sp>
      <p:sp>
        <p:nvSpPr>
          <p:cNvPr id="3" name="Text Placeholder 9"/>
          <p:cNvSpPr>
            <a:spLocks noGrp="1"/>
          </p:cNvSpPr>
          <p:nvPr>
            <p:ph type="body" sz="quarter" idx="11" hasCustomPrompt="1"/>
          </p:nvPr>
        </p:nvSpPr>
        <p:spPr>
          <a:xfrm>
            <a:off x="0" y="932723"/>
            <a:ext cx="12192000" cy="384043"/>
          </a:xfrm>
          <a:prstGeom prst="rect">
            <a:avLst/>
          </a:prstGeom>
        </p:spPr>
        <p:txBody>
          <a:bodyPr anchor="ctr"/>
          <a:lstStyle>
            <a:lvl1pPr marL="0" indent="0" algn="ctr">
              <a:buNone/>
              <a:defRPr sz="1867" b="0" baseline="0">
                <a:solidFill>
                  <a:schemeClr val="accent2"/>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2719001781"/>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3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accent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sp>
        <p:nvSpPr>
          <p:cNvPr id="10" name="Text Placeholder 9"/>
          <p:cNvSpPr>
            <a:spLocks noGrp="1"/>
          </p:cNvSpPr>
          <p:nvPr>
            <p:ph type="body" sz="quarter" idx="10" hasCustomPrompt="1"/>
          </p:nvPr>
        </p:nvSpPr>
        <p:spPr>
          <a:xfrm>
            <a:off x="0" y="205278"/>
            <a:ext cx="12192000" cy="768085"/>
          </a:xfrm>
          <a:prstGeom prst="rect">
            <a:avLst/>
          </a:prstGeom>
        </p:spPr>
        <p:txBody>
          <a:bodyPr anchor="ctr"/>
          <a:lstStyle>
            <a:lvl1pPr marL="0" indent="0" algn="ctr">
              <a:buNone/>
              <a:defRPr sz="4800" b="0" baseline="0">
                <a:solidFill>
                  <a:schemeClr val="accent2"/>
                </a:solidFill>
                <a:latin typeface="+mj-lt"/>
                <a:cs typeface="Arial" pitchFamily="34" charset="0"/>
              </a:defRPr>
            </a:lvl1pPr>
          </a:lstStyle>
          <a:p>
            <a:pPr lvl="0"/>
            <a:r>
              <a:rPr lang="en-US" altLang="ko-KR" dirty="0"/>
              <a:t>BASIC LAYOUT</a:t>
            </a:r>
          </a:p>
        </p:txBody>
      </p:sp>
      <p:sp>
        <p:nvSpPr>
          <p:cNvPr id="3" name="Text Placeholder 9"/>
          <p:cNvSpPr>
            <a:spLocks noGrp="1"/>
          </p:cNvSpPr>
          <p:nvPr>
            <p:ph type="body" sz="quarter" idx="11" hasCustomPrompt="1"/>
          </p:nvPr>
        </p:nvSpPr>
        <p:spPr>
          <a:xfrm>
            <a:off x="0" y="932723"/>
            <a:ext cx="12192000" cy="384043"/>
          </a:xfrm>
          <a:prstGeom prst="rect">
            <a:avLst/>
          </a:prstGeom>
        </p:spPr>
        <p:txBody>
          <a:bodyPr anchor="ctr"/>
          <a:lstStyle>
            <a:lvl1pPr marL="0" indent="0" algn="ctr">
              <a:buNone/>
              <a:defRPr sz="1867" b="0" baseline="0">
                <a:solidFill>
                  <a:schemeClr val="accent2"/>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1518391628"/>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4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solidFill>
            <a:schemeClr val="accent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sp>
        <p:nvSpPr>
          <p:cNvPr id="10" name="Text Placeholder 9"/>
          <p:cNvSpPr>
            <a:spLocks noGrp="1"/>
          </p:cNvSpPr>
          <p:nvPr>
            <p:ph type="body" sz="quarter" idx="10" hasCustomPrompt="1"/>
          </p:nvPr>
        </p:nvSpPr>
        <p:spPr>
          <a:xfrm>
            <a:off x="0" y="205278"/>
            <a:ext cx="12192000" cy="768085"/>
          </a:xfrm>
          <a:prstGeom prst="rect">
            <a:avLst/>
          </a:prstGeom>
        </p:spPr>
        <p:txBody>
          <a:bodyPr anchor="ctr"/>
          <a:lstStyle>
            <a:lvl1pPr marL="0" indent="0" algn="ctr">
              <a:buNone/>
              <a:defRPr sz="4800" b="0" baseline="0">
                <a:solidFill>
                  <a:schemeClr val="accent2"/>
                </a:solidFill>
                <a:latin typeface="+mj-lt"/>
                <a:cs typeface="Arial" pitchFamily="34" charset="0"/>
              </a:defRPr>
            </a:lvl1pPr>
          </a:lstStyle>
          <a:p>
            <a:pPr lvl="0"/>
            <a:r>
              <a:rPr lang="en-US" altLang="ko-KR" dirty="0"/>
              <a:t>BASIC LAYOUT</a:t>
            </a:r>
          </a:p>
        </p:txBody>
      </p:sp>
      <p:sp>
        <p:nvSpPr>
          <p:cNvPr id="3" name="Text Placeholder 9"/>
          <p:cNvSpPr>
            <a:spLocks noGrp="1"/>
          </p:cNvSpPr>
          <p:nvPr>
            <p:ph type="body" sz="quarter" idx="11" hasCustomPrompt="1"/>
          </p:nvPr>
        </p:nvSpPr>
        <p:spPr>
          <a:xfrm>
            <a:off x="0" y="932723"/>
            <a:ext cx="12192000" cy="384043"/>
          </a:xfrm>
          <a:prstGeom prst="rect">
            <a:avLst/>
          </a:prstGeom>
        </p:spPr>
        <p:txBody>
          <a:bodyPr anchor="ctr"/>
          <a:lstStyle>
            <a:lvl1pPr marL="0" indent="0" algn="ctr">
              <a:buNone/>
              <a:defRPr sz="1867" b="0" baseline="0">
                <a:solidFill>
                  <a:schemeClr val="accent2"/>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6406385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820261" y="1392934"/>
            <a:ext cx="9569513" cy="2239673"/>
          </a:xfrm>
          <a:noFill/>
          <a:effectLst>
            <a:outerShdw blurRad="50800" dist="38100" dir="2700000" algn="tl" rotWithShape="0">
              <a:prstClr val="black">
                <a:alpha val="40000"/>
              </a:prstClr>
            </a:outerShdw>
          </a:effectLst>
        </p:spPr>
        <p:txBody>
          <a:bodyPr>
            <a:normAutofit/>
          </a:bodyPr>
          <a:lstStyle>
            <a:lvl1pPr algn="r">
              <a:defRPr sz="4800">
                <a:solidFill>
                  <a:srgbClr val="C00000"/>
                </a:solidFill>
              </a:defRPr>
            </a:lvl1pPr>
          </a:lstStyle>
          <a:p>
            <a:r>
              <a:rPr lang="en-US" dirty="0"/>
              <a:t>Click to edit </a:t>
            </a:r>
            <a:br>
              <a:rPr lang="en-US" dirty="0"/>
            </a:br>
            <a:r>
              <a:rPr lang="en-US" dirty="0"/>
              <a:t>Master title style</a:t>
            </a:r>
          </a:p>
        </p:txBody>
      </p:sp>
      <p:sp>
        <p:nvSpPr>
          <p:cNvPr id="3" name="Subtitle 2"/>
          <p:cNvSpPr>
            <a:spLocks noGrp="1"/>
          </p:cNvSpPr>
          <p:nvPr>
            <p:ph type="subTitle" idx="1"/>
          </p:nvPr>
        </p:nvSpPr>
        <p:spPr>
          <a:xfrm>
            <a:off x="1820260" y="3632607"/>
            <a:ext cx="9552456" cy="814428"/>
          </a:xfrm>
        </p:spPr>
        <p:txBody>
          <a:bodyPr>
            <a:normAutofit/>
          </a:bodyPr>
          <a:lstStyle>
            <a:lvl1pPr marL="0" indent="0" algn="r">
              <a:buNone/>
              <a:defRPr sz="3733" b="0" i="0">
                <a:solidFill>
                  <a:schemeClr val="tx1"/>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53074F12-AA26-4AC8-9962-C36BB8F32554}" type="datetimeFigureOut">
              <a:rPr lang="en-US" smtClean="0"/>
              <a:pPr/>
              <a:t>6/28/2020</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2188928662"/>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5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solidFill>
            <a:schemeClr val="accent2">
              <a:alpha val="8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sp>
        <p:nvSpPr>
          <p:cNvPr id="10" name="Text Placeholder 9"/>
          <p:cNvSpPr>
            <a:spLocks noGrp="1"/>
          </p:cNvSpPr>
          <p:nvPr>
            <p:ph type="body" sz="quarter" idx="10" hasCustomPrompt="1"/>
          </p:nvPr>
        </p:nvSpPr>
        <p:spPr>
          <a:xfrm>
            <a:off x="0" y="205278"/>
            <a:ext cx="12192000" cy="768085"/>
          </a:xfrm>
          <a:prstGeom prst="rect">
            <a:avLst/>
          </a:prstGeom>
        </p:spPr>
        <p:txBody>
          <a:bodyPr anchor="ctr"/>
          <a:lstStyle>
            <a:lvl1pPr marL="0" indent="0" algn="ctr">
              <a:buNone/>
              <a:defRPr sz="4800" b="0" baseline="0">
                <a:solidFill>
                  <a:schemeClr val="tx1">
                    <a:lumMod val="75000"/>
                    <a:lumOff val="25000"/>
                  </a:schemeClr>
                </a:solidFill>
                <a:latin typeface="+mn-lt"/>
                <a:cs typeface="Arial" pitchFamily="34" charset="0"/>
              </a:defRPr>
            </a:lvl1pPr>
          </a:lstStyle>
          <a:p>
            <a:pPr lvl="0"/>
            <a:r>
              <a:rPr lang="en-US" altLang="ko-KR" dirty="0"/>
              <a:t>BASIC LAYOUT</a:t>
            </a:r>
          </a:p>
        </p:txBody>
      </p:sp>
      <p:sp>
        <p:nvSpPr>
          <p:cNvPr id="3" name="Text Placeholder 9"/>
          <p:cNvSpPr>
            <a:spLocks noGrp="1"/>
          </p:cNvSpPr>
          <p:nvPr>
            <p:ph type="body" sz="quarter" idx="11" hasCustomPrompt="1"/>
          </p:nvPr>
        </p:nvSpPr>
        <p:spPr>
          <a:xfrm>
            <a:off x="0" y="932723"/>
            <a:ext cx="12192000" cy="384043"/>
          </a:xfrm>
          <a:prstGeom prst="rect">
            <a:avLst/>
          </a:prstGeom>
        </p:spPr>
        <p:txBody>
          <a:bodyPr anchor="ctr"/>
          <a:lstStyle>
            <a:lvl1pPr marL="0" indent="0" algn="ctr">
              <a:buNone/>
              <a:defRPr sz="1867"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1799147358"/>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6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accent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sp>
        <p:nvSpPr>
          <p:cNvPr id="10" name="Text Placeholder 9"/>
          <p:cNvSpPr>
            <a:spLocks noGrp="1"/>
          </p:cNvSpPr>
          <p:nvPr>
            <p:ph type="body" sz="quarter" idx="10" hasCustomPrompt="1"/>
          </p:nvPr>
        </p:nvSpPr>
        <p:spPr>
          <a:xfrm>
            <a:off x="0" y="3892696"/>
            <a:ext cx="12192000" cy="768085"/>
          </a:xfrm>
          <a:prstGeom prst="rect">
            <a:avLst/>
          </a:prstGeom>
        </p:spPr>
        <p:txBody>
          <a:bodyPr anchor="ctr"/>
          <a:lstStyle>
            <a:lvl1pPr marL="0" indent="0" algn="ctr">
              <a:buNone/>
              <a:defRPr sz="4800" b="0" baseline="0">
                <a:solidFill>
                  <a:schemeClr val="accent2"/>
                </a:solidFill>
                <a:latin typeface="+mj-lt"/>
                <a:cs typeface="Arial" pitchFamily="34" charset="0"/>
              </a:defRPr>
            </a:lvl1pPr>
          </a:lstStyle>
          <a:p>
            <a:pPr lvl="0"/>
            <a:r>
              <a:rPr lang="en-US" altLang="ko-KR" dirty="0"/>
              <a:t>BASIC LAYOUT</a:t>
            </a:r>
          </a:p>
        </p:txBody>
      </p:sp>
      <p:sp>
        <p:nvSpPr>
          <p:cNvPr id="3" name="Text Placeholder 9"/>
          <p:cNvSpPr>
            <a:spLocks noGrp="1"/>
          </p:cNvSpPr>
          <p:nvPr>
            <p:ph type="body" sz="quarter" idx="11" hasCustomPrompt="1"/>
          </p:nvPr>
        </p:nvSpPr>
        <p:spPr>
          <a:xfrm>
            <a:off x="0" y="4668908"/>
            <a:ext cx="12192000" cy="384043"/>
          </a:xfrm>
          <a:prstGeom prst="rect">
            <a:avLst/>
          </a:prstGeom>
        </p:spPr>
        <p:txBody>
          <a:bodyPr anchor="ctr"/>
          <a:lstStyle>
            <a:lvl1pPr marL="0" indent="0" algn="ctr">
              <a:buNone/>
              <a:defRPr sz="1867" b="0" baseline="0">
                <a:solidFill>
                  <a:schemeClr val="accent2"/>
                </a:solidFill>
                <a:latin typeface="+mn-lt"/>
                <a:cs typeface="Arial" pitchFamily="34" charset="0"/>
              </a:defRPr>
            </a:lvl1pPr>
          </a:lstStyle>
          <a:p>
            <a:pPr lvl="0"/>
            <a:r>
              <a:rPr lang="en-US" altLang="ko-KR" dirty="0"/>
              <a:t>Insert the title of your subtitle Here</a:t>
            </a:r>
          </a:p>
        </p:txBody>
      </p:sp>
      <p:sp>
        <p:nvSpPr>
          <p:cNvPr id="5" name="Picture Placeholder 2"/>
          <p:cNvSpPr>
            <a:spLocks noGrp="1"/>
          </p:cNvSpPr>
          <p:nvPr>
            <p:ph type="pic" idx="1" hasCustomPrompt="1"/>
          </p:nvPr>
        </p:nvSpPr>
        <p:spPr>
          <a:xfrm>
            <a:off x="5183899" y="1452781"/>
            <a:ext cx="1824203" cy="197622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Tree>
    <p:extLst>
      <p:ext uri="{BB962C8B-B14F-4D97-AF65-F5344CB8AC3E}">
        <p14:creationId xmlns:p14="http://schemas.microsoft.com/office/powerpoint/2010/main" val="328107238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8_Basic Layout">
    <p:bg>
      <p:bgPr>
        <a:solidFill>
          <a:schemeClr val="accent1"/>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205278"/>
            <a:ext cx="12192000" cy="768085"/>
          </a:xfrm>
          <a:prstGeom prst="rect">
            <a:avLst/>
          </a:prstGeom>
        </p:spPr>
        <p:txBody>
          <a:bodyPr anchor="ctr"/>
          <a:lstStyle>
            <a:lvl1pPr marL="0" indent="0" algn="ctr">
              <a:buNone/>
              <a:defRPr sz="4800" b="0" baseline="0">
                <a:solidFill>
                  <a:schemeClr val="accent2"/>
                </a:solidFill>
                <a:latin typeface="+mj-lt"/>
                <a:cs typeface="Arial" pitchFamily="34" charset="0"/>
              </a:defRPr>
            </a:lvl1pPr>
          </a:lstStyle>
          <a:p>
            <a:pPr lvl="0"/>
            <a:r>
              <a:rPr lang="en-US" altLang="ko-KR" dirty="0"/>
              <a:t>BASIC LAYOUT</a:t>
            </a:r>
          </a:p>
        </p:txBody>
      </p:sp>
      <p:sp>
        <p:nvSpPr>
          <p:cNvPr id="3" name="Text Placeholder 9"/>
          <p:cNvSpPr>
            <a:spLocks noGrp="1"/>
          </p:cNvSpPr>
          <p:nvPr>
            <p:ph type="body" sz="quarter" idx="11" hasCustomPrompt="1"/>
          </p:nvPr>
        </p:nvSpPr>
        <p:spPr>
          <a:xfrm>
            <a:off x="0" y="932723"/>
            <a:ext cx="12192000" cy="384043"/>
          </a:xfrm>
          <a:prstGeom prst="rect">
            <a:avLst/>
          </a:prstGeom>
        </p:spPr>
        <p:txBody>
          <a:bodyPr anchor="ctr"/>
          <a:lstStyle>
            <a:lvl1pPr marL="0" indent="0" algn="ctr">
              <a:buNone/>
              <a:defRPr sz="1867" b="0" baseline="0">
                <a:solidFill>
                  <a:schemeClr val="accent2"/>
                </a:solidFill>
                <a:latin typeface="+mn-lt"/>
                <a:cs typeface="Arial" pitchFamily="34" charset="0"/>
              </a:defRPr>
            </a:lvl1pPr>
          </a:lstStyle>
          <a:p>
            <a:pPr lvl="0"/>
            <a:r>
              <a:rPr lang="en-US" altLang="ko-KR" dirty="0"/>
              <a:t>Insert the title of your subtitle Here</a:t>
            </a:r>
          </a:p>
        </p:txBody>
      </p:sp>
      <p:sp>
        <p:nvSpPr>
          <p:cNvPr id="5" name="Picture Placeholder 2"/>
          <p:cNvSpPr>
            <a:spLocks noGrp="1"/>
          </p:cNvSpPr>
          <p:nvPr>
            <p:ph type="pic" idx="1" hasCustomPrompt="1"/>
          </p:nvPr>
        </p:nvSpPr>
        <p:spPr>
          <a:xfrm>
            <a:off x="431371" y="1788110"/>
            <a:ext cx="1920213" cy="1670281"/>
          </a:xfrm>
          <a:prstGeom prst="rect">
            <a:avLst/>
          </a:prstGeom>
          <a:solidFill>
            <a:schemeClr val="bg1">
              <a:lumMod val="95000"/>
            </a:schemeClr>
          </a:solidFill>
          <a:ln w="38100">
            <a:solidFill>
              <a:schemeClr val="accent4"/>
            </a:solidFill>
          </a:ln>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6" name="Picture Placeholder 2"/>
          <p:cNvSpPr>
            <a:spLocks noGrp="1"/>
          </p:cNvSpPr>
          <p:nvPr>
            <p:ph type="pic" idx="12" hasCustomPrompt="1"/>
          </p:nvPr>
        </p:nvSpPr>
        <p:spPr>
          <a:xfrm>
            <a:off x="2543606" y="1788110"/>
            <a:ext cx="1920213" cy="1670281"/>
          </a:xfrm>
          <a:prstGeom prst="rect">
            <a:avLst/>
          </a:prstGeom>
          <a:solidFill>
            <a:schemeClr val="bg1">
              <a:lumMod val="95000"/>
            </a:schemeClr>
          </a:solidFill>
          <a:ln w="38100">
            <a:solidFill>
              <a:schemeClr val="accent4"/>
            </a:solidFill>
          </a:ln>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7" name="Picture Placeholder 2"/>
          <p:cNvSpPr>
            <a:spLocks noGrp="1"/>
          </p:cNvSpPr>
          <p:nvPr>
            <p:ph type="pic" idx="13" hasCustomPrompt="1"/>
          </p:nvPr>
        </p:nvSpPr>
        <p:spPr>
          <a:xfrm>
            <a:off x="4655840" y="1788110"/>
            <a:ext cx="1920213" cy="1670281"/>
          </a:xfrm>
          <a:prstGeom prst="rect">
            <a:avLst/>
          </a:prstGeom>
          <a:solidFill>
            <a:schemeClr val="bg1">
              <a:lumMod val="95000"/>
            </a:schemeClr>
          </a:solidFill>
          <a:ln w="38100">
            <a:solidFill>
              <a:schemeClr val="accent4"/>
            </a:solidFill>
          </a:ln>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8" name="Picture Placeholder 2"/>
          <p:cNvSpPr>
            <a:spLocks noGrp="1"/>
          </p:cNvSpPr>
          <p:nvPr>
            <p:ph type="pic" idx="14" hasCustomPrompt="1"/>
          </p:nvPr>
        </p:nvSpPr>
        <p:spPr>
          <a:xfrm>
            <a:off x="6768075" y="1788110"/>
            <a:ext cx="1920213" cy="1670281"/>
          </a:xfrm>
          <a:prstGeom prst="rect">
            <a:avLst/>
          </a:prstGeom>
          <a:solidFill>
            <a:schemeClr val="bg1">
              <a:lumMod val="95000"/>
            </a:schemeClr>
          </a:solidFill>
          <a:ln w="38100">
            <a:solidFill>
              <a:schemeClr val="accent4"/>
            </a:solidFill>
          </a:ln>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9" name="Picture Placeholder 2"/>
          <p:cNvSpPr>
            <a:spLocks noGrp="1"/>
          </p:cNvSpPr>
          <p:nvPr>
            <p:ph type="pic" idx="15" hasCustomPrompt="1"/>
          </p:nvPr>
        </p:nvSpPr>
        <p:spPr>
          <a:xfrm>
            <a:off x="3465612" y="4197086"/>
            <a:ext cx="1920213" cy="1670281"/>
          </a:xfrm>
          <a:prstGeom prst="rect">
            <a:avLst/>
          </a:prstGeom>
          <a:solidFill>
            <a:schemeClr val="bg1">
              <a:lumMod val="95000"/>
            </a:schemeClr>
          </a:solidFill>
          <a:ln w="38100">
            <a:solidFill>
              <a:schemeClr val="accent2"/>
            </a:solidFill>
          </a:ln>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1" name="Picture Placeholder 2"/>
          <p:cNvSpPr>
            <a:spLocks noGrp="1"/>
          </p:cNvSpPr>
          <p:nvPr>
            <p:ph type="pic" idx="16" hasCustomPrompt="1"/>
          </p:nvPr>
        </p:nvSpPr>
        <p:spPr>
          <a:xfrm>
            <a:off x="5577847" y="4197086"/>
            <a:ext cx="1920213" cy="1670281"/>
          </a:xfrm>
          <a:prstGeom prst="rect">
            <a:avLst/>
          </a:prstGeom>
          <a:solidFill>
            <a:schemeClr val="bg1">
              <a:lumMod val="95000"/>
            </a:schemeClr>
          </a:solidFill>
          <a:ln w="38100">
            <a:solidFill>
              <a:schemeClr val="accent2"/>
            </a:solidFill>
          </a:ln>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2" name="Picture Placeholder 2"/>
          <p:cNvSpPr>
            <a:spLocks noGrp="1"/>
          </p:cNvSpPr>
          <p:nvPr>
            <p:ph type="pic" idx="17" hasCustomPrompt="1"/>
          </p:nvPr>
        </p:nvSpPr>
        <p:spPr>
          <a:xfrm>
            <a:off x="7690082" y="4197086"/>
            <a:ext cx="1920213" cy="1670281"/>
          </a:xfrm>
          <a:prstGeom prst="rect">
            <a:avLst/>
          </a:prstGeom>
          <a:solidFill>
            <a:schemeClr val="bg1">
              <a:lumMod val="95000"/>
            </a:schemeClr>
          </a:solidFill>
          <a:ln w="38100">
            <a:solidFill>
              <a:schemeClr val="accent2"/>
            </a:solidFill>
          </a:ln>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3" name="Picture Placeholder 2"/>
          <p:cNvSpPr>
            <a:spLocks noGrp="1"/>
          </p:cNvSpPr>
          <p:nvPr>
            <p:ph type="pic" idx="18" hasCustomPrompt="1"/>
          </p:nvPr>
        </p:nvSpPr>
        <p:spPr>
          <a:xfrm>
            <a:off x="9802316" y="4197086"/>
            <a:ext cx="1920213" cy="1670281"/>
          </a:xfrm>
          <a:prstGeom prst="rect">
            <a:avLst/>
          </a:prstGeom>
          <a:solidFill>
            <a:schemeClr val="bg1">
              <a:lumMod val="95000"/>
            </a:schemeClr>
          </a:solidFill>
          <a:ln w="38100">
            <a:solidFill>
              <a:schemeClr val="accent2"/>
            </a:solidFill>
          </a:ln>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Tree>
    <p:extLst>
      <p:ext uri="{BB962C8B-B14F-4D97-AF65-F5344CB8AC3E}">
        <p14:creationId xmlns:p14="http://schemas.microsoft.com/office/powerpoint/2010/main" val="303205434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Images and Contents Layout">
    <p:bg>
      <p:bgPr>
        <a:solidFill>
          <a:schemeClr val="accent1"/>
        </a:solidFill>
        <a:effectLst/>
      </p:bgPr>
    </p:bg>
    <p:spTree>
      <p:nvGrpSpPr>
        <p:cNvPr id="1" name=""/>
        <p:cNvGrpSpPr/>
        <p:nvPr/>
      </p:nvGrpSpPr>
      <p:grpSpPr>
        <a:xfrm>
          <a:off x="0" y="0"/>
          <a:ext cx="0" cy="0"/>
          <a:chOff x="0" y="0"/>
          <a:chExt cx="0" cy="0"/>
        </a:xfrm>
      </p:grpSpPr>
      <p:sp>
        <p:nvSpPr>
          <p:cNvPr id="5" name="Picture Placeholder 2"/>
          <p:cNvSpPr>
            <a:spLocks noGrp="1"/>
          </p:cNvSpPr>
          <p:nvPr>
            <p:ph type="pic" idx="1" hasCustomPrompt="1"/>
          </p:nvPr>
        </p:nvSpPr>
        <p:spPr>
          <a:xfrm>
            <a:off x="7143409" y="382057"/>
            <a:ext cx="2928000" cy="2928000"/>
          </a:xfrm>
          <a:prstGeom prst="diamond">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6" name="Picture Placeholder 2"/>
          <p:cNvSpPr>
            <a:spLocks noGrp="1"/>
          </p:cNvSpPr>
          <p:nvPr>
            <p:ph type="pic" idx="10" hasCustomPrompt="1"/>
          </p:nvPr>
        </p:nvSpPr>
        <p:spPr>
          <a:xfrm>
            <a:off x="5563699" y="1969028"/>
            <a:ext cx="2928000" cy="2928000"/>
          </a:xfrm>
          <a:prstGeom prst="diamond">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7" name="Picture Placeholder 2"/>
          <p:cNvSpPr>
            <a:spLocks noGrp="1"/>
          </p:cNvSpPr>
          <p:nvPr>
            <p:ph type="pic" idx="11" hasCustomPrompt="1"/>
          </p:nvPr>
        </p:nvSpPr>
        <p:spPr>
          <a:xfrm>
            <a:off x="7143409" y="3550409"/>
            <a:ext cx="2928000" cy="2928000"/>
          </a:xfrm>
          <a:prstGeom prst="diamond">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8" name="Picture Placeholder 2"/>
          <p:cNvSpPr>
            <a:spLocks noGrp="1"/>
          </p:cNvSpPr>
          <p:nvPr>
            <p:ph type="pic" idx="12" hasCustomPrompt="1"/>
          </p:nvPr>
        </p:nvSpPr>
        <p:spPr>
          <a:xfrm>
            <a:off x="8723120" y="1969028"/>
            <a:ext cx="2928000" cy="2928000"/>
          </a:xfrm>
          <a:prstGeom prst="diamond">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Tree>
    <p:extLst>
      <p:ext uri="{BB962C8B-B14F-4D97-AF65-F5344CB8AC3E}">
        <p14:creationId xmlns:p14="http://schemas.microsoft.com/office/powerpoint/2010/main" val="1271640000"/>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1_Images and Contents Layout">
    <p:bg>
      <p:bgPr>
        <a:solidFill>
          <a:schemeClr val="accent1"/>
        </a:solidFill>
        <a:effectLst/>
      </p:bgPr>
    </p:bg>
    <p:spTree>
      <p:nvGrpSpPr>
        <p:cNvPr id="1" name=""/>
        <p:cNvGrpSpPr/>
        <p:nvPr/>
      </p:nvGrpSpPr>
      <p:grpSpPr>
        <a:xfrm>
          <a:off x="0" y="0"/>
          <a:ext cx="0" cy="0"/>
          <a:chOff x="0" y="0"/>
          <a:chExt cx="0" cy="0"/>
        </a:xfrm>
      </p:grpSpPr>
      <p:sp>
        <p:nvSpPr>
          <p:cNvPr id="5" name="Picture Placeholder 2"/>
          <p:cNvSpPr>
            <a:spLocks noGrp="1"/>
          </p:cNvSpPr>
          <p:nvPr>
            <p:ph type="pic" idx="1" hasCustomPrompt="1"/>
          </p:nvPr>
        </p:nvSpPr>
        <p:spPr>
          <a:xfrm>
            <a:off x="475060" y="260648"/>
            <a:ext cx="2592288" cy="6240693"/>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2" name="Picture Placeholder 2"/>
          <p:cNvSpPr>
            <a:spLocks noGrp="1"/>
          </p:cNvSpPr>
          <p:nvPr>
            <p:ph type="pic" idx="11" hasCustomPrompt="1"/>
          </p:nvPr>
        </p:nvSpPr>
        <p:spPr>
          <a:xfrm>
            <a:off x="6235700" y="260648"/>
            <a:ext cx="2592288" cy="6240693"/>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Tree>
    <p:extLst>
      <p:ext uri="{BB962C8B-B14F-4D97-AF65-F5344CB8AC3E}">
        <p14:creationId xmlns:p14="http://schemas.microsoft.com/office/powerpoint/2010/main" val="1284810317"/>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2_Images and Contents Layout">
    <p:bg>
      <p:bgPr>
        <a:solidFill>
          <a:schemeClr val="accent1"/>
        </a:solidFill>
        <a:effectLst/>
      </p:bgPr>
    </p:bg>
    <p:spTree>
      <p:nvGrpSpPr>
        <p:cNvPr id="1" name=""/>
        <p:cNvGrpSpPr/>
        <p:nvPr/>
      </p:nvGrpSpPr>
      <p:grpSpPr>
        <a:xfrm>
          <a:off x="0" y="0"/>
          <a:ext cx="0" cy="0"/>
          <a:chOff x="0" y="0"/>
          <a:chExt cx="0" cy="0"/>
        </a:xfrm>
      </p:grpSpPr>
      <p:sp>
        <p:nvSpPr>
          <p:cNvPr id="5" name="Picture Placeholder 2"/>
          <p:cNvSpPr>
            <a:spLocks noGrp="1"/>
          </p:cNvSpPr>
          <p:nvPr>
            <p:ph type="pic" idx="12" hasCustomPrompt="1"/>
          </p:nvPr>
        </p:nvSpPr>
        <p:spPr>
          <a:xfrm>
            <a:off x="623392" y="480055"/>
            <a:ext cx="4224469" cy="4197085"/>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6" name="Picture Placeholder 2"/>
          <p:cNvSpPr>
            <a:spLocks noGrp="1"/>
          </p:cNvSpPr>
          <p:nvPr>
            <p:ph type="pic" idx="13" hasCustomPrompt="1"/>
          </p:nvPr>
        </p:nvSpPr>
        <p:spPr>
          <a:xfrm>
            <a:off x="5039883" y="480056"/>
            <a:ext cx="6336704" cy="2296105"/>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7" name="Picture Placeholder 2"/>
          <p:cNvSpPr>
            <a:spLocks noGrp="1"/>
          </p:cNvSpPr>
          <p:nvPr>
            <p:ph type="pic" idx="14" hasCustomPrompt="1"/>
          </p:nvPr>
        </p:nvSpPr>
        <p:spPr>
          <a:xfrm>
            <a:off x="5039883" y="2948948"/>
            <a:ext cx="1968000" cy="1728192"/>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9" name="Picture Placeholder 2"/>
          <p:cNvSpPr>
            <a:spLocks noGrp="1"/>
          </p:cNvSpPr>
          <p:nvPr>
            <p:ph type="pic" idx="16" hasCustomPrompt="1"/>
          </p:nvPr>
        </p:nvSpPr>
        <p:spPr>
          <a:xfrm>
            <a:off x="7224235" y="2948948"/>
            <a:ext cx="1968000" cy="1728192"/>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2" name="Picture Placeholder 2"/>
          <p:cNvSpPr>
            <a:spLocks noGrp="1"/>
          </p:cNvSpPr>
          <p:nvPr>
            <p:ph type="pic" idx="17" hasCustomPrompt="1"/>
          </p:nvPr>
        </p:nvSpPr>
        <p:spPr>
          <a:xfrm>
            <a:off x="9408587" y="2948948"/>
            <a:ext cx="1968000" cy="1728192"/>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Tree>
    <p:extLst>
      <p:ext uri="{BB962C8B-B14F-4D97-AF65-F5344CB8AC3E}">
        <p14:creationId xmlns:p14="http://schemas.microsoft.com/office/powerpoint/2010/main" val="1884065284"/>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3_Images and Contents Layout">
    <p:bg>
      <p:bgPr>
        <a:solidFill>
          <a:schemeClr val="accent1"/>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242176"/>
            <a:ext cx="12192000" cy="768085"/>
          </a:xfrm>
          <a:prstGeom prst="rect">
            <a:avLst/>
          </a:prstGeom>
        </p:spPr>
        <p:txBody>
          <a:bodyPr anchor="ctr"/>
          <a:lstStyle>
            <a:lvl1pPr marL="0" indent="0" algn="ctr">
              <a:buNone/>
              <a:defRPr sz="4800" b="0" baseline="0">
                <a:solidFill>
                  <a:schemeClr val="bg1"/>
                </a:solidFill>
                <a:latin typeface="+mj-lt"/>
                <a:cs typeface="Arial" pitchFamily="34" charset="0"/>
              </a:defRPr>
            </a:lvl1pPr>
          </a:lstStyle>
          <a:p>
            <a:pPr lvl="0"/>
            <a:r>
              <a:rPr lang="en-US" altLang="ko-KR" dirty="0"/>
              <a:t>IMAGES &amp; CONTENTS</a:t>
            </a:r>
          </a:p>
        </p:txBody>
      </p:sp>
      <p:sp>
        <p:nvSpPr>
          <p:cNvPr id="5" name="Picture Placeholder 2"/>
          <p:cNvSpPr>
            <a:spLocks noGrp="1"/>
          </p:cNvSpPr>
          <p:nvPr>
            <p:ph type="pic" idx="13" hasCustomPrompt="1"/>
          </p:nvPr>
        </p:nvSpPr>
        <p:spPr>
          <a:xfrm>
            <a:off x="5039883" y="1227866"/>
            <a:ext cx="6336704" cy="2296105"/>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6" name="Picture Placeholder 2"/>
          <p:cNvSpPr>
            <a:spLocks noGrp="1"/>
          </p:cNvSpPr>
          <p:nvPr>
            <p:ph type="pic" idx="14" hasCustomPrompt="1"/>
          </p:nvPr>
        </p:nvSpPr>
        <p:spPr>
          <a:xfrm>
            <a:off x="5039883" y="4197086"/>
            <a:ext cx="6336704" cy="2296105"/>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2" name="Rectangle 1"/>
          <p:cNvSpPr/>
          <p:nvPr userDrawn="1"/>
        </p:nvSpPr>
        <p:spPr>
          <a:xfrm>
            <a:off x="787400" y="1220755"/>
            <a:ext cx="4156472" cy="528058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solidFill>
                <a:schemeClr val="tx1"/>
              </a:solidFill>
            </a:endParaRPr>
          </a:p>
        </p:txBody>
      </p:sp>
    </p:spTree>
    <p:extLst>
      <p:ext uri="{BB962C8B-B14F-4D97-AF65-F5344CB8AC3E}">
        <p14:creationId xmlns:p14="http://schemas.microsoft.com/office/powerpoint/2010/main" val="3064213293"/>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4_Images and Contents Layout">
    <p:bg>
      <p:bgPr>
        <a:solidFill>
          <a:srgbClr val="444342"/>
        </a:solidFill>
        <a:effectLst/>
      </p:bgPr>
    </p:bg>
    <p:spTree>
      <p:nvGrpSpPr>
        <p:cNvPr id="1" name=""/>
        <p:cNvGrpSpPr/>
        <p:nvPr/>
      </p:nvGrpSpPr>
      <p:grpSpPr>
        <a:xfrm>
          <a:off x="0" y="0"/>
          <a:ext cx="0" cy="0"/>
          <a:chOff x="0" y="0"/>
          <a:chExt cx="0" cy="0"/>
        </a:xfrm>
      </p:grpSpPr>
      <p:sp>
        <p:nvSpPr>
          <p:cNvPr id="5" name="Picture Placeholder 2"/>
          <p:cNvSpPr>
            <a:spLocks noGrp="1"/>
          </p:cNvSpPr>
          <p:nvPr>
            <p:ph type="pic" idx="13" hasCustomPrompt="1"/>
          </p:nvPr>
        </p:nvSpPr>
        <p:spPr>
          <a:xfrm>
            <a:off x="0" y="452669"/>
            <a:ext cx="8112224" cy="2880320"/>
          </a:xfrm>
          <a:prstGeom prst="rect">
            <a:avLst/>
          </a:prstGeom>
          <a:solidFill>
            <a:schemeClr val="bg1">
              <a:lumMod val="95000"/>
            </a:schemeClr>
          </a:solidFill>
        </p:spPr>
        <p:txBody>
          <a:bodyPr anchor="ctr"/>
          <a:lstStyle>
            <a:lvl1pPr marL="0" indent="0" algn="ctr">
              <a:buNone/>
              <a:defRPr sz="1600" baseline="0">
                <a:latin typeface="Arial" pitchFamily="34" charset="0"/>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6" name="Picture Placeholder 2"/>
          <p:cNvSpPr>
            <a:spLocks noGrp="1"/>
          </p:cNvSpPr>
          <p:nvPr>
            <p:ph type="pic" idx="14" hasCustomPrompt="1"/>
          </p:nvPr>
        </p:nvSpPr>
        <p:spPr>
          <a:xfrm>
            <a:off x="4079776" y="3499611"/>
            <a:ext cx="8112224" cy="2880320"/>
          </a:xfrm>
          <a:prstGeom prst="rect">
            <a:avLst/>
          </a:prstGeom>
          <a:solidFill>
            <a:schemeClr val="bg1">
              <a:lumMod val="95000"/>
            </a:schemeClr>
          </a:solidFill>
        </p:spPr>
        <p:txBody>
          <a:bodyPr anchor="ctr"/>
          <a:lstStyle>
            <a:lvl1pPr marL="0" indent="0" algn="ctr">
              <a:buNone/>
              <a:defRPr sz="1600" baseline="0">
                <a:latin typeface="Arial" pitchFamily="34" charset="0"/>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Tree>
    <p:extLst>
      <p:ext uri="{BB962C8B-B14F-4D97-AF65-F5344CB8AC3E}">
        <p14:creationId xmlns:p14="http://schemas.microsoft.com/office/powerpoint/2010/main" val="16461868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6_Images and Contents Layout">
    <p:bg>
      <p:bgPr>
        <a:solidFill>
          <a:schemeClr val="accent1"/>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242176"/>
            <a:ext cx="12192000" cy="768085"/>
          </a:xfrm>
          <a:prstGeom prst="rect">
            <a:avLst/>
          </a:prstGeom>
        </p:spPr>
        <p:txBody>
          <a:bodyPr anchor="ctr"/>
          <a:lstStyle>
            <a:lvl1pPr marL="0" indent="0" algn="ctr">
              <a:buNone/>
              <a:defRPr sz="4800" b="0" baseline="0">
                <a:solidFill>
                  <a:schemeClr val="bg1"/>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1010261"/>
            <a:ext cx="12192000" cy="384043"/>
          </a:xfrm>
          <a:prstGeom prst="rect">
            <a:avLst/>
          </a:prstGeom>
        </p:spPr>
        <p:txBody>
          <a:bodyPr anchor="ctr"/>
          <a:lstStyle>
            <a:lvl1pPr marL="0" indent="0" algn="ctr">
              <a:buNone/>
              <a:defRPr sz="1867" b="0" baseline="0">
                <a:solidFill>
                  <a:schemeClr val="bg1"/>
                </a:solidFill>
                <a:latin typeface="+mn-lt"/>
                <a:cs typeface="Arial" pitchFamily="34" charset="0"/>
              </a:defRPr>
            </a:lvl1pPr>
          </a:lstStyle>
          <a:p>
            <a:pPr lvl="0"/>
            <a:r>
              <a:rPr lang="en-US" altLang="ko-KR" dirty="0"/>
              <a:t>Insert the title of your subtitle Here</a:t>
            </a:r>
          </a:p>
        </p:txBody>
      </p:sp>
      <p:sp>
        <p:nvSpPr>
          <p:cNvPr id="5" name="Picture Placeholder 2"/>
          <p:cNvSpPr>
            <a:spLocks noGrp="1"/>
          </p:cNvSpPr>
          <p:nvPr>
            <p:ph type="pic" idx="12" hasCustomPrompt="1"/>
          </p:nvPr>
        </p:nvSpPr>
        <p:spPr>
          <a:xfrm>
            <a:off x="719403" y="1508787"/>
            <a:ext cx="5376597" cy="288032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6" name="Picture Placeholder 2"/>
          <p:cNvSpPr>
            <a:spLocks noGrp="1"/>
          </p:cNvSpPr>
          <p:nvPr>
            <p:ph type="pic" idx="13" hasCustomPrompt="1"/>
          </p:nvPr>
        </p:nvSpPr>
        <p:spPr>
          <a:xfrm>
            <a:off x="719403" y="4389107"/>
            <a:ext cx="2208245" cy="1920213"/>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7" name="Picture Placeholder 2"/>
          <p:cNvSpPr>
            <a:spLocks noGrp="1"/>
          </p:cNvSpPr>
          <p:nvPr>
            <p:ph type="pic" idx="14" hasCustomPrompt="1"/>
          </p:nvPr>
        </p:nvSpPr>
        <p:spPr>
          <a:xfrm>
            <a:off x="3023659" y="4503589"/>
            <a:ext cx="3072341" cy="1805731"/>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Tree>
    <p:extLst>
      <p:ext uri="{BB962C8B-B14F-4D97-AF65-F5344CB8AC3E}">
        <p14:creationId xmlns:p14="http://schemas.microsoft.com/office/powerpoint/2010/main" val="550551515"/>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7_Images and Contents Layout">
    <p:bg>
      <p:bgPr>
        <a:solidFill>
          <a:schemeClr val="accent1"/>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242176"/>
            <a:ext cx="12192000" cy="768085"/>
          </a:xfrm>
          <a:prstGeom prst="rect">
            <a:avLst/>
          </a:prstGeom>
        </p:spPr>
        <p:txBody>
          <a:bodyPr anchor="ctr"/>
          <a:lstStyle>
            <a:lvl1pPr marL="0" indent="0" algn="ctr">
              <a:buNone/>
              <a:defRPr sz="4800" b="0" baseline="0">
                <a:solidFill>
                  <a:schemeClr val="bg1"/>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1010261"/>
            <a:ext cx="12192000" cy="384043"/>
          </a:xfrm>
          <a:prstGeom prst="rect">
            <a:avLst/>
          </a:prstGeom>
        </p:spPr>
        <p:txBody>
          <a:bodyPr anchor="ctr"/>
          <a:lstStyle>
            <a:lvl1pPr marL="0" indent="0" algn="ctr">
              <a:buNone/>
              <a:defRPr sz="1867" b="0" baseline="0">
                <a:solidFill>
                  <a:schemeClr val="bg1"/>
                </a:solidFill>
                <a:latin typeface="+mn-lt"/>
                <a:cs typeface="Arial" pitchFamily="34" charset="0"/>
              </a:defRPr>
            </a:lvl1pPr>
          </a:lstStyle>
          <a:p>
            <a:pPr lvl="0"/>
            <a:r>
              <a:rPr lang="en-US" altLang="ko-KR" dirty="0"/>
              <a:t>Insert the title of your subtitle Here</a:t>
            </a:r>
          </a:p>
        </p:txBody>
      </p:sp>
      <p:sp>
        <p:nvSpPr>
          <p:cNvPr id="5" name="Picture Placeholder 2"/>
          <p:cNvSpPr>
            <a:spLocks noGrp="1"/>
          </p:cNvSpPr>
          <p:nvPr>
            <p:ph type="pic" idx="13" hasCustomPrompt="1"/>
          </p:nvPr>
        </p:nvSpPr>
        <p:spPr>
          <a:xfrm>
            <a:off x="572592" y="1604798"/>
            <a:ext cx="5472608" cy="2304687"/>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7" name="Picture Placeholder 2"/>
          <p:cNvSpPr>
            <a:spLocks noGrp="1"/>
          </p:cNvSpPr>
          <p:nvPr>
            <p:ph type="pic" idx="15" hasCustomPrompt="1"/>
          </p:nvPr>
        </p:nvSpPr>
        <p:spPr>
          <a:xfrm>
            <a:off x="6192011" y="1604798"/>
            <a:ext cx="5472608" cy="2304687"/>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8" name="Picture Placeholder 2"/>
          <p:cNvSpPr>
            <a:spLocks noGrp="1"/>
          </p:cNvSpPr>
          <p:nvPr>
            <p:ph type="pic" idx="16" hasCustomPrompt="1"/>
          </p:nvPr>
        </p:nvSpPr>
        <p:spPr>
          <a:xfrm>
            <a:off x="6192011" y="4081298"/>
            <a:ext cx="5472608" cy="2304687"/>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2" name="Rectangle 1"/>
          <p:cNvSpPr/>
          <p:nvPr userDrawn="1"/>
        </p:nvSpPr>
        <p:spPr>
          <a:xfrm>
            <a:off x="573200" y="4081728"/>
            <a:ext cx="5472000" cy="230425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solidFill>
                <a:schemeClr val="tx1"/>
              </a:solidFill>
            </a:endParaRPr>
          </a:p>
        </p:txBody>
      </p:sp>
    </p:spTree>
    <p:extLst>
      <p:ext uri="{BB962C8B-B14F-4D97-AF65-F5344CB8AC3E}">
        <p14:creationId xmlns:p14="http://schemas.microsoft.com/office/powerpoint/2010/main" val="173420418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98620" y="374901"/>
            <a:ext cx="10994760" cy="1018033"/>
          </a:xfrm>
        </p:spPr>
        <p:txBody>
          <a:bodyPr>
            <a:normAutofit/>
          </a:bodyPr>
          <a:lstStyle>
            <a:lvl1pPr algn="r">
              <a:defRPr sz="4800" baseline="0">
                <a:solidFill>
                  <a:srgbClr val="C00000"/>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Content Placeholder 2"/>
          <p:cNvSpPr>
            <a:spLocks noGrp="1"/>
          </p:cNvSpPr>
          <p:nvPr>
            <p:ph idx="1"/>
          </p:nvPr>
        </p:nvSpPr>
        <p:spPr>
          <a:xfrm>
            <a:off x="598621" y="1596540"/>
            <a:ext cx="10994760" cy="4886557"/>
          </a:xfrm>
        </p:spPr>
        <p:txBody>
          <a:bodyPr/>
          <a:lstStyle>
            <a:lvl1pPr algn="l">
              <a:defRPr sz="3733">
                <a:solidFill>
                  <a:schemeClr val="tx1"/>
                </a:solidFill>
              </a:defRPr>
            </a:lvl1pPr>
            <a:lvl2pPr algn="l">
              <a:defRPr>
                <a:solidFill>
                  <a:schemeClr val="tx1"/>
                </a:solidFill>
              </a:defRPr>
            </a:lvl2pPr>
            <a:lvl3pPr algn="l">
              <a:defRPr>
                <a:solidFill>
                  <a:schemeClr val="tx1"/>
                </a:solidFill>
              </a:defRPr>
            </a:lvl3pPr>
            <a:lvl4pPr algn="l">
              <a:defRPr>
                <a:solidFill>
                  <a:schemeClr val="tx1"/>
                </a:solidFill>
              </a:defRPr>
            </a:lvl4pPr>
            <a:lvl5pPr algn="l">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6/28/2020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2189815421"/>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5_Images and Contents Layout">
    <p:bg>
      <p:bgPr>
        <a:solidFill>
          <a:schemeClr val="accent1"/>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242176"/>
            <a:ext cx="12192000" cy="768085"/>
          </a:xfrm>
          <a:prstGeom prst="rect">
            <a:avLst/>
          </a:prstGeom>
        </p:spPr>
        <p:txBody>
          <a:bodyPr anchor="ctr"/>
          <a:lstStyle>
            <a:lvl1pPr marL="0" indent="0" algn="ctr">
              <a:buNone/>
              <a:defRPr sz="5333" b="0" baseline="0">
                <a:solidFill>
                  <a:schemeClr val="bg1"/>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1010261"/>
            <a:ext cx="12192000" cy="384043"/>
          </a:xfrm>
          <a:prstGeom prst="rect">
            <a:avLst/>
          </a:prstGeom>
        </p:spPr>
        <p:txBody>
          <a:bodyPr anchor="ctr"/>
          <a:lstStyle>
            <a:lvl1pPr marL="0" indent="0" algn="ctr">
              <a:buNone/>
              <a:defRPr sz="1867" b="0" baseline="0">
                <a:solidFill>
                  <a:schemeClr val="bg1"/>
                </a:solidFill>
                <a:latin typeface="+mn-lt"/>
                <a:cs typeface="Arial" pitchFamily="34" charset="0"/>
              </a:defRPr>
            </a:lvl1pPr>
          </a:lstStyle>
          <a:p>
            <a:pPr lvl="0"/>
            <a:r>
              <a:rPr lang="en-US" altLang="ko-KR" dirty="0"/>
              <a:t>Insert the title of your subtitle Here</a:t>
            </a:r>
          </a:p>
        </p:txBody>
      </p:sp>
      <p:sp>
        <p:nvSpPr>
          <p:cNvPr id="5" name="Rectangle 4"/>
          <p:cNvSpPr/>
          <p:nvPr userDrawn="1"/>
        </p:nvSpPr>
        <p:spPr>
          <a:xfrm>
            <a:off x="-12701" y="1577413"/>
            <a:ext cx="12204700" cy="5280587"/>
          </a:xfrm>
          <a:custGeom>
            <a:avLst/>
            <a:gdLst>
              <a:gd name="connsiteX0" fmla="*/ 0 w 9144000"/>
              <a:gd name="connsiteY0" fmla="*/ 0 h 3960440"/>
              <a:gd name="connsiteX1" fmla="*/ 9144000 w 9144000"/>
              <a:gd name="connsiteY1" fmla="*/ 0 h 3960440"/>
              <a:gd name="connsiteX2" fmla="*/ 9144000 w 9144000"/>
              <a:gd name="connsiteY2" fmla="*/ 3960440 h 3960440"/>
              <a:gd name="connsiteX3" fmla="*/ 0 w 9144000"/>
              <a:gd name="connsiteY3" fmla="*/ 3960440 h 3960440"/>
              <a:gd name="connsiteX4" fmla="*/ 0 w 9144000"/>
              <a:gd name="connsiteY4" fmla="*/ 0 h 3960440"/>
              <a:gd name="connsiteX0" fmla="*/ 0 w 9153525"/>
              <a:gd name="connsiteY0" fmla="*/ 3276600 h 3960440"/>
              <a:gd name="connsiteX1" fmla="*/ 9153525 w 9153525"/>
              <a:gd name="connsiteY1" fmla="*/ 0 h 3960440"/>
              <a:gd name="connsiteX2" fmla="*/ 9153525 w 9153525"/>
              <a:gd name="connsiteY2" fmla="*/ 3960440 h 3960440"/>
              <a:gd name="connsiteX3" fmla="*/ 9525 w 9153525"/>
              <a:gd name="connsiteY3" fmla="*/ 3960440 h 3960440"/>
              <a:gd name="connsiteX4" fmla="*/ 0 w 9153525"/>
              <a:gd name="connsiteY4" fmla="*/ 3276600 h 3960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3525" h="3960440">
                <a:moveTo>
                  <a:pt x="0" y="3276600"/>
                </a:moveTo>
                <a:lnTo>
                  <a:pt x="9153525" y="0"/>
                </a:lnTo>
                <a:lnTo>
                  <a:pt x="9153525" y="3960440"/>
                </a:lnTo>
                <a:lnTo>
                  <a:pt x="9525" y="3960440"/>
                </a:lnTo>
                <a:lnTo>
                  <a:pt x="0" y="32766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solidFill>
                <a:schemeClr val="tx1"/>
              </a:solidFill>
            </a:endParaRPr>
          </a:p>
        </p:txBody>
      </p:sp>
      <p:pic>
        <p:nvPicPr>
          <p:cNvPr id="6" name="Picture 2" descr="D:\Fullppt\PNG이미지\핸드폰2.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570397" y="1036558"/>
            <a:ext cx="4497771" cy="5446711"/>
          </a:xfrm>
          <a:prstGeom prst="rect">
            <a:avLst/>
          </a:prstGeom>
          <a:noFill/>
          <a:extLst>
            <a:ext uri="{909E8E84-426E-40DD-AFC4-6F175D3DCCD1}">
              <a14:hiddenFill xmlns:a14="http://schemas.microsoft.com/office/drawing/2010/main">
                <a:solidFill>
                  <a:srgbClr val="FFFFFF"/>
                </a:solidFill>
              </a14:hiddenFill>
            </a:ext>
          </a:extLst>
        </p:spPr>
      </p:pic>
      <p:sp>
        <p:nvSpPr>
          <p:cNvPr id="7" name="Picture Placeholder 2"/>
          <p:cNvSpPr>
            <a:spLocks noGrp="1"/>
          </p:cNvSpPr>
          <p:nvPr>
            <p:ph type="pic" idx="1" hasCustomPrompt="1"/>
          </p:nvPr>
        </p:nvSpPr>
        <p:spPr>
          <a:xfrm>
            <a:off x="8688289" y="1220755"/>
            <a:ext cx="2593953" cy="400686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Tree>
    <p:extLst>
      <p:ext uri="{BB962C8B-B14F-4D97-AF65-F5344CB8AC3E}">
        <p14:creationId xmlns:p14="http://schemas.microsoft.com/office/powerpoint/2010/main" val="4214718901"/>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9_Images and Contents Layout">
    <p:bg>
      <p:bgPr>
        <a:solidFill>
          <a:schemeClr val="accent1"/>
        </a:solidFill>
        <a:effectLst/>
      </p:bgPr>
    </p:bg>
    <p:spTree>
      <p:nvGrpSpPr>
        <p:cNvPr id="1" name=""/>
        <p:cNvGrpSpPr/>
        <p:nvPr/>
      </p:nvGrpSpPr>
      <p:grpSpPr>
        <a:xfrm>
          <a:off x="0" y="0"/>
          <a:ext cx="0" cy="0"/>
          <a:chOff x="0" y="0"/>
          <a:chExt cx="0" cy="0"/>
        </a:xfrm>
      </p:grpSpPr>
      <p:pic>
        <p:nvPicPr>
          <p:cNvPr id="7" name="Picture 2" descr="D:\Fullppt\005-PNG이미지\모니터.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071083" y="3640849"/>
            <a:ext cx="2720899" cy="271293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D:\Fullppt\005-PNG이미지\모니터.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567123" y="3640849"/>
            <a:ext cx="2720899" cy="2712937"/>
          </a:xfrm>
          <a:prstGeom prst="rect">
            <a:avLst/>
          </a:prstGeom>
          <a:noFill/>
          <a:extLst>
            <a:ext uri="{909E8E84-426E-40DD-AFC4-6F175D3DCCD1}">
              <a14:hiddenFill xmlns:a14="http://schemas.microsoft.com/office/drawing/2010/main">
                <a:solidFill>
                  <a:srgbClr val="FFFFFF"/>
                </a:solidFill>
              </a14:hiddenFill>
            </a:ext>
          </a:extLst>
        </p:spPr>
      </p:pic>
      <p:sp>
        <p:nvSpPr>
          <p:cNvPr id="9" name="Picture Placeholder 2"/>
          <p:cNvSpPr>
            <a:spLocks noGrp="1"/>
          </p:cNvSpPr>
          <p:nvPr>
            <p:ph type="pic" idx="14" hasCustomPrompt="1"/>
          </p:nvPr>
        </p:nvSpPr>
        <p:spPr>
          <a:xfrm>
            <a:off x="3670333" y="3750005"/>
            <a:ext cx="2499664" cy="1697633"/>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3" name="Picture Placeholder 2"/>
          <p:cNvSpPr>
            <a:spLocks noGrp="1"/>
          </p:cNvSpPr>
          <p:nvPr>
            <p:ph type="pic" idx="16" hasCustomPrompt="1"/>
          </p:nvPr>
        </p:nvSpPr>
        <p:spPr>
          <a:xfrm>
            <a:off x="9175349" y="3750005"/>
            <a:ext cx="2499664" cy="1697633"/>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2" name="Picture Placeholder 2"/>
          <p:cNvSpPr>
            <a:spLocks noGrp="1"/>
          </p:cNvSpPr>
          <p:nvPr>
            <p:ph type="pic" idx="15" hasCustomPrompt="1"/>
          </p:nvPr>
        </p:nvSpPr>
        <p:spPr>
          <a:xfrm>
            <a:off x="6102351" y="3109253"/>
            <a:ext cx="3129045" cy="214106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Tree>
    <p:extLst>
      <p:ext uri="{BB962C8B-B14F-4D97-AF65-F5344CB8AC3E}">
        <p14:creationId xmlns:p14="http://schemas.microsoft.com/office/powerpoint/2010/main" val="340631352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shapes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8" y="12347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r>
              <a:rPr lang="en-US" altLang="ko-KR" dirty="0"/>
              <a:t>Fully Editable Shapes</a:t>
            </a:r>
          </a:p>
        </p:txBody>
      </p:sp>
    </p:spTree>
    <p:extLst>
      <p:ext uri="{BB962C8B-B14F-4D97-AF65-F5344CB8AC3E}">
        <p14:creationId xmlns:p14="http://schemas.microsoft.com/office/powerpoint/2010/main" val="2315847761"/>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icon se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64638"/>
            <a:ext cx="12192000" cy="768085"/>
          </a:xfrm>
          <a:prstGeom prst="rect">
            <a:avLst/>
          </a:prstGeom>
        </p:spPr>
        <p:txBody>
          <a:bodyPr anchor="ctr"/>
          <a:lstStyle>
            <a:lvl1pPr marL="0" indent="0" algn="ctr">
              <a:buNone/>
              <a:defRPr sz="4800" b="0" baseline="0">
                <a:latin typeface="+mj-lt"/>
                <a:cs typeface="Arial" pitchFamily="34" charset="0"/>
              </a:defRPr>
            </a:lvl1pPr>
          </a:lstStyle>
          <a:p>
            <a:pPr lvl="0"/>
            <a:r>
              <a:rPr lang="en-US" altLang="ko-KR" dirty="0"/>
              <a:t>ICON SETS LAYOUT</a:t>
            </a:r>
          </a:p>
        </p:txBody>
      </p:sp>
      <p:sp>
        <p:nvSpPr>
          <p:cNvPr id="11" name="Rounded Rectangle 10"/>
          <p:cNvSpPr/>
          <p:nvPr userDrawn="1"/>
        </p:nvSpPr>
        <p:spPr>
          <a:xfrm>
            <a:off x="472011" y="1508786"/>
            <a:ext cx="3799787" cy="486556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sp>
        <p:nvSpPr>
          <p:cNvPr id="17" name="Rounded Rectangle 16"/>
          <p:cNvSpPr/>
          <p:nvPr userDrawn="1"/>
        </p:nvSpPr>
        <p:spPr>
          <a:xfrm>
            <a:off x="709243" y="1796667"/>
            <a:ext cx="144693" cy="4320631"/>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solidFill>
                <a:schemeClr val="bg1"/>
              </a:solidFill>
            </a:endParaRPr>
          </a:p>
        </p:txBody>
      </p:sp>
      <p:sp>
        <p:nvSpPr>
          <p:cNvPr id="18" name="Half Frame 17"/>
          <p:cNvSpPr/>
          <p:nvPr userDrawn="1"/>
        </p:nvSpPr>
        <p:spPr>
          <a:xfrm rot="5400000">
            <a:off x="3456857" y="1650935"/>
            <a:ext cx="669775" cy="669775"/>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solidFill>
                <a:schemeClr val="tx1"/>
              </a:solidFill>
            </a:endParaRPr>
          </a:p>
        </p:txBody>
      </p:sp>
    </p:spTree>
    <p:extLst>
      <p:ext uri="{BB962C8B-B14F-4D97-AF65-F5344CB8AC3E}">
        <p14:creationId xmlns:p14="http://schemas.microsoft.com/office/powerpoint/2010/main" val="2347751033"/>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Section Break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Oval 1"/>
          <p:cNvSpPr/>
          <p:nvPr userDrawn="1"/>
        </p:nvSpPr>
        <p:spPr>
          <a:xfrm>
            <a:off x="6480043" y="1316766"/>
            <a:ext cx="4224469" cy="4224469"/>
          </a:xfrm>
          <a:prstGeom prst="ellipse">
            <a:avLst/>
          </a:prstGeom>
          <a:solidFill>
            <a:schemeClr val="accent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sp>
        <p:nvSpPr>
          <p:cNvPr id="10" name="Text Placeholder 9"/>
          <p:cNvSpPr>
            <a:spLocks noGrp="1"/>
          </p:cNvSpPr>
          <p:nvPr>
            <p:ph type="body" sz="quarter" idx="10" hasCustomPrompt="1"/>
          </p:nvPr>
        </p:nvSpPr>
        <p:spPr>
          <a:xfrm>
            <a:off x="6480043" y="2468894"/>
            <a:ext cx="4224469" cy="1344149"/>
          </a:xfrm>
          <a:prstGeom prst="rect">
            <a:avLst/>
          </a:prstGeom>
        </p:spPr>
        <p:txBody>
          <a:bodyPr anchor="ctr"/>
          <a:lstStyle>
            <a:lvl1pPr marL="0" indent="0" algn="ctr">
              <a:lnSpc>
                <a:spcPct val="100000"/>
              </a:lnSpc>
              <a:buNone/>
              <a:defRPr sz="4800" b="0" baseline="0">
                <a:solidFill>
                  <a:schemeClr val="accent2"/>
                </a:solidFill>
                <a:latin typeface="+mj-lt"/>
                <a:cs typeface="Arial" pitchFamily="34" charset="0"/>
              </a:defRPr>
            </a:lvl1pPr>
          </a:lstStyle>
          <a:p>
            <a:pPr lvl="0"/>
            <a:r>
              <a:rPr lang="en-US" altLang="ko-KR" dirty="0"/>
              <a:t>SECTION BREAK</a:t>
            </a:r>
          </a:p>
        </p:txBody>
      </p:sp>
      <p:sp>
        <p:nvSpPr>
          <p:cNvPr id="11" name="Text Placeholder 9"/>
          <p:cNvSpPr>
            <a:spLocks noGrp="1"/>
          </p:cNvSpPr>
          <p:nvPr>
            <p:ph type="body" sz="quarter" idx="11" hasCustomPrompt="1"/>
          </p:nvPr>
        </p:nvSpPr>
        <p:spPr>
          <a:xfrm>
            <a:off x="6480043" y="3813043"/>
            <a:ext cx="4224469" cy="672075"/>
          </a:xfrm>
          <a:prstGeom prst="rect">
            <a:avLst/>
          </a:prstGeom>
        </p:spPr>
        <p:txBody>
          <a:bodyPr anchor="ctr"/>
          <a:lstStyle>
            <a:lvl1pPr marL="0" indent="0" algn="ctr">
              <a:lnSpc>
                <a:spcPct val="100000"/>
              </a:lnSpc>
              <a:buNone/>
              <a:defRPr sz="1867" b="0" baseline="0">
                <a:solidFill>
                  <a:schemeClr val="accent2"/>
                </a:solidFill>
                <a:latin typeface="+mn-lt"/>
                <a:cs typeface="Arial" pitchFamily="34" charset="0"/>
              </a:defRPr>
            </a:lvl1pPr>
          </a:lstStyle>
          <a:p>
            <a:pPr lvl="0"/>
            <a:r>
              <a:rPr lang="en-US" altLang="ko-KR" dirty="0"/>
              <a:t>Insert the title</a:t>
            </a:r>
          </a:p>
          <a:p>
            <a:pPr lvl="0"/>
            <a:r>
              <a:rPr lang="en-US" altLang="ko-KR" dirty="0"/>
              <a:t>of your subtitle Here</a:t>
            </a:r>
          </a:p>
        </p:txBody>
      </p:sp>
    </p:spTree>
    <p:extLst>
      <p:ext uri="{BB962C8B-B14F-4D97-AF65-F5344CB8AC3E}">
        <p14:creationId xmlns:p14="http://schemas.microsoft.com/office/powerpoint/2010/main" val="3884802242"/>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userDrawn="1">
  <p:cSld name="Cover slide layout">
    <p:bg>
      <p:bgPr>
        <a:solidFill>
          <a:schemeClr val="bg1">
            <a:lumMod val="95000"/>
            <a:alpha val="51000"/>
          </a:schemeClr>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01320"/>
            <a:ext cx="12192000" cy="6055360"/>
          </a:xfrm>
          <a:prstGeom prst="rect">
            <a:avLst/>
          </a:prstGeom>
        </p:spPr>
      </p:pic>
      <p:sp>
        <p:nvSpPr>
          <p:cNvPr id="2" name="Rectangle 1"/>
          <p:cNvSpPr/>
          <p:nvPr userDrawn="1"/>
        </p:nvSpPr>
        <p:spPr>
          <a:xfrm>
            <a:off x="0" y="4026090"/>
            <a:ext cx="12191852" cy="283190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9"/>
          <p:cNvSpPr>
            <a:spLocks noGrp="1"/>
          </p:cNvSpPr>
          <p:nvPr>
            <p:ph type="body" sz="quarter" idx="12" hasCustomPrompt="1"/>
          </p:nvPr>
        </p:nvSpPr>
        <p:spPr>
          <a:xfrm>
            <a:off x="-148" y="5663773"/>
            <a:ext cx="12192000" cy="432048"/>
          </a:xfrm>
          <a:prstGeom prst="rect">
            <a:avLst/>
          </a:prstGeom>
        </p:spPr>
        <p:txBody>
          <a:bodyPr anchor="ctr"/>
          <a:lstStyle>
            <a:lvl1pPr marL="0" indent="0" algn="ctr">
              <a:buNone/>
              <a:defRPr sz="1800" b="0" baseline="0">
                <a:solidFill>
                  <a:schemeClr val="bg1"/>
                </a:solidFill>
                <a:effectLst/>
                <a:latin typeface="Arial" panose="020B0604020202020204" pitchFamily="34" charset="0"/>
                <a:ea typeface="+mj-ea"/>
                <a:cs typeface="Arial" pitchFamily="34" charset="0"/>
              </a:defRPr>
            </a:lvl1pPr>
          </a:lstStyle>
          <a:p>
            <a:pPr lvl="0"/>
            <a:r>
              <a:rPr lang="en-US" altLang="ko-KR" dirty="0"/>
              <a:t>Insert your subtitle here</a:t>
            </a:r>
          </a:p>
        </p:txBody>
      </p:sp>
      <p:sp>
        <p:nvSpPr>
          <p:cNvPr id="4" name="Title Placeholder 1"/>
          <p:cNvSpPr>
            <a:spLocks noGrp="1"/>
          </p:cNvSpPr>
          <p:nvPr>
            <p:ph type="title" hasCustomPrompt="1"/>
          </p:nvPr>
        </p:nvSpPr>
        <p:spPr>
          <a:xfrm>
            <a:off x="-148" y="4838062"/>
            <a:ext cx="12192000" cy="751121"/>
          </a:xfrm>
          <a:prstGeom prst="rect">
            <a:avLst/>
          </a:prstGeom>
        </p:spPr>
        <p:txBody>
          <a:bodyPr vert="horz" lIns="91440" tIns="45720" rIns="91440" bIns="45720" rtlCol="0" anchor="ctr">
            <a:noAutofit/>
          </a:bodyPr>
          <a:lstStyle>
            <a:lvl1pPr algn="ctr">
              <a:defRPr sz="5400">
                <a:solidFill>
                  <a:schemeClr val="bg1"/>
                </a:solidFill>
              </a:defRPr>
            </a:lvl1pPr>
          </a:lstStyle>
          <a:p>
            <a:r>
              <a:rPr lang="en-US" dirty="0"/>
              <a:t>Click to edit title</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256289" y="1431523"/>
            <a:ext cx="7696200" cy="3467100"/>
          </a:xfrm>
          <a:prstGeom prst="rect">
            <a:avLst/>
          </a:prstGeom>
        </p:spPr>
      </p:pic>
    </p:spTree>
    <p:extLst>
      <p:ext uri="{BB962C8B-B14F-4D97-AF65-F5344CB8AC3E}">
        <p14:creationId xmlns:p14="http://schemas.microsoft.com/office/powerpoint/2010/main" val="289567217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End slide layout">
    <p:spTree>
      <p:nvGrpSpPr>
        <p:cNvPr id="1" name=""/>
        <p:cNvGrpSpPr/>
        <p:nvPr/>
      </p:nvGrpSpPr>
      <p:grpSpPr>
        <a:xfrm>
          <a:off x="0" y="0"/>
          <a:ext cx="0" cy="0"/>
          <a:chOff x="0" y="0"/>
          <a:chExt cx="0" cy="0"/>
        </a:xfrm>
      </p:grpSpPr>
      <p:grpSp>
        <p:nvGrpSpPr>
          <p:cNvPr id="10" name="Group 9"/>
          <p:cNvGrpSpPr/>
          <p:nvPr userDrawn="1"/>
        </p:nvGrpSpPr>
        <p:grpSpPr>
          <a:xfrm>
            <a:off x="3455579" y="754913"/>
            <a:ext cx="5284382" cy="5284382"/>
            <a:chOff x="3211032" y="393405"/>
            <a:chExt cx="5284382" cy="5284382"/>
          </a:xfrm>
        </p:grpSpPr>
        <p:sp>
          <p:nvSpPr>
            <p:cNvPr id="9" name="Freeform 8"/>
            <p:cNvSpPr/>
            <p:nvPr userDrawn="1"/>
          </p:nvSpPr>
          <p:spPr>
            <a:xfrm>
              <a:off x="3211032" y="3035595"/>
              <a:ext cx="5284382" cy="2642192"/>
            </a:xfrm>
            <a:custGeom>
              <a:avLst/>
              <a:gdLst>
                <a:gd name="connsiteX0" fmla="*/ 0 w 5284382"/>
                <a:gd name="connsiteY0" fmla="*/ 0 h 2642192"/>
                <a:gd name="connsiteX1" fmla="*/ 5284382 w 5284382"/>
                <a:gd name="connsiteY1" fmla="*/ 0 h 2642192"/>
                <a:gd name="connsiteX2" fmla="*/ 5284382 w 5284382"/>
                <a:gd name="connsiteY2" fmla="*/ 1 h 2642192"/>
                <a:gd name="connsiteX3" fmla="*/ 2642191 w 5284382"/>
                <a:gd name="connsiteY3" fmla="*/ 2642192 h 2642192"/>
                <a:gd name="connsiteX4" fmla="*/ 0 w 5284382"/>
                <a:gd name="connsiteY4" fmla="*/ 1 h 26421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4382" h="2642192">
                  <a:moveTo>
                    <a:pt x="0" y="0"/>
                  </a:moveTo>
                  <a:lnTo>
                    <a:pt x="5284382" y="0"/>
                  </a:lnTo>
                  <a:lnTo>
                    <a:pt x="5284382" y="1"/>
                  </a:lnTo>
                  <a:cubicBezTo>
                    <a:pt x="5284382" y="1459243"/>
                    <a:pt x="4101433" y="2642192"/>
                    <a:pt x="2642191" y="2642192"/>
                  </a:cubicBezTo>
                  <a:cubicBezTo>
                    <a:pt x="1182950" y="2642192"/>
                    <a:pt x="0" y="1459243"/>
                    <a:pt x="0" y="1"/>
                  </a:cubicBezTo>
                  <a:close/>
                </a:path>
              </a:pathLst>
            </a:custGeom>
            <a:solidFill>
              <a:schemeClr val="accent2"/>
            </a:solidFill>
            <a:ln w="1143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 name="Oval 1"/>
            <p:cNvSpPr/>
            <p:nvPr userDrawn="1"/>
          </p:nvSpPr>
          <p:spPr>
            <a:xfrm>
              <a:off x="3211033" y="393405"/>
              <a:ext cx="5284381" cy="5284381"/>
            </a:xfrm>
            <a:prstGeom prst="ellipse">
              <a:avLst/>
            </a:prstGeom>
            <a:noFill/>
            <a:ln w="1143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6" name="Text Placeholder 9"/>
          <p:cNvSpPr>
            <a:spLocks noGrp="1"/>
          </p:cNvSpPr>
          <p:nvPr>
            <p:ph type="body" sz="quarter" idx="10" hasCustomPrompt="1"/>
          </p:nvPr>
        </p:nvSpPr>
        <p:spPr>
          <a:xfrm>
            <a:off x="0" y="1885904"/>
            <a:ext cx="12192000" cy="576063"/>
          </a:xfrm>
          <a:prstGeom prst="rect">
            <a:avLst/>
          </a:prstGeom>
        </p:spPr>
        <p:txBody>
          <a:bodyPr anchor="ctr"/>
          <a:lstStyle>
            <a:lvl1pPr marL="0" indent="0" algn="ctr">
              <a:buNone/>
              <a:defRPr sz="5400" b="0" baseline="0">
                <a:solidFill>
                  <a:schemeClr val="tx1">
                    <a:lumMod val="75000"/>
                    <a:lumOff val="25000"/>
                  </a:schemeClr>
                </a:solidFill>
                <a:latin typeface="+mj-lt"/>
                <a:cs typeface="Arial" pitchFamily="34" charset="0"/>
              </a:defRPr>
            </a:lvl1pPr>
          </a:lstStyle>
          <a:p>
            <a:pPr lvl="0"/>
            <a:r>
              <a:rPr lang="en-US" altLang="ko-KR" dirty="0"/>
              <a:t>Thank you</a:t>
            </a:r>
          </a:p>
        </p:txBody>
      </p:sp>
      <p:sp>
        <p:nvSpPr>
          <p:cNvPr id="7" name="Text Placeholder 9"/>
          <p:cNvSpPr>
            <a:spLocks noGrp="1"/>
          </p:cNvSpPr>
          <p:nvPr>
            <p:ph type="body" sz="quarter" idx="11" hasCustomPrompt="1"/>
          </p:nvPr>
        </p:nvSpPr>
        <p:spPr>
          <a:xfrm>
            <a:off x="-148" y="2589564"/>
            <a:ext cx="12192000" cy="288032"/>
          </a:xfrm>
          <a:prstGeom prst="rect">
            <a:avLst/>
          </a:prstGeom>
        </p:spPr>
        <p:txBody>
          <a:bodyPr anchor="ctr"/>
          <a:lstStyle>
            <a:lvl1pPr marL="0" indent="0" algn="ctr">
              <a:buNone/>
              <a:defRPr sz="1800" b="0" baseline="0">
                <a:solidFill>
                  <a:schemeClr val="tx1">
                    <a:lumMod val="75000"/>
                    <a:lumOff val="25000"/>
                  </a:schemeClr>
                </a:solidFill>
                <a:latin typeface="+mn-lt"/>
                <a:cs typeface="Arial" pitchFamily="34" charset="0"/>
              </a:defRPr>
            </a:lvl1pPr>
          </a:lstStyle>
          <a:p>
            <a:pPr lvl="0"/>
            <a:r>
              <a:rPr lang="en-US" altLang="ko-KR" dirty="0"/>
              <a:t>Insert your subtitle here</a:t>
            </a:r>
          </a:p>
        </p:txBody>
      </p:sp>
      <p:sp>
        <p:nvSpPr>
          <p:cNvPr id="20" name="Freeform 19"/>
          <p:cNvSpPr/>
          <p:nvPr userDrawn="1"/>
        </p:nvSpPr>
        <p:spPr>
          <a:xfrm>
            <a:off x="1246938" y="355651"/>
            <a:ext cx="9698124" cy="6146698"/>
          </a:xfrm>
          <a:custGeom>
            <a:avLst/>
            <a:gdLst>
              <a:gd name="connsiteX0" fmla="*/ 9419183 w 10820400"/>
              <a:gd name="connsiteY0" fmla="*/ 0 h 6858000"/>
              <a:gd name="connsiteX1" fmla="*/ 9594710 w 10820400"/>
              <a:gd name="connsiteY1" fmla="*/ 0 h 6858000"/>
              <a:gd name="connsiteX2" fmla="*/ 9745585 w 10820400"/>
              <a:gd name="connsiteY2" fmla="*/ 191991 h 6858000"/>
              <a:gd name="connsiteX3" fmla="*/ 10820400 w 10820400"/>
              <a:gd name="connsiteY3" fmla="*/ 3429000 h 6858000"/>
              <a:gd name="connsiteX4" fmla="*/ 9745585 w 10820400"/>
              <a:gd name="connsiteY4" fmla="*/ 6666009 h 6858000"/>
              <a:gd name="connsiteX5" fmla="*/ 9594710 w 10820400"/>
              <a:gd name="connsiteY5" fmla="*/ 6858000 h 6858000"/>
              <a:gd name="connsiteX6" fmla="*/ 9419183 w 10820400"/>
              <a:gd name="connsiteY6" fmla="*/ 6858000 h 6858000"/>
              <a:gd name="connsiteX7" fmla="*/ 9481926 w 10820400"/>
              <a:gd name="connsiteY7" fmla="*/ 6785567 h 6858000"/>
              <a:gd name="connsiteX8" fmla="*/ 10686902 w 10820400"/>
              <a:gd name="connsiteY8" fmla="*/ 3429000 h 6858000"/>
              <a:gd name="connsiteX9" fmla="*/ 9481926 w 10820400"/>
              <a:gd name="connsiteY9" fmla="*/ 72434 h 6858000"/>
              <a:gd name="connsiteX10" fmla="*/ 1225691 w 10820400"/>
              <a:gd name="connsiteY10" fmla="*/ 0 h 6858000"/>
              <a:gd name="connsiteX11" fmla="*/ 1400922 w 10820400"/>
              <a:gd name="connsiteY11" fmla="*/ 0 h 6858000"/>
              <a:gd name="connsiteX12" fmla="*/ 1338178 w 10820400"/>
              <a:gd name="connsiteY12" fmla="*/ 72434 h 6858000"/>
              <a:gd name="connsiteX13" fmla="*/ 133202 w 10820400"/>
              <a:gd name="connsiteY13" fmla="*/ 3429000 h 6858000"/>
              <a:gd name="connsiteX14" fmla="*/ 1338178 w 10820400"/>
              <a:gd name="connsiteY14" fmla="*/ 6785567 h 6858000"/>
              <a:gd name="connsiteX15" fmla="*/ 1400922 w 10820400"/>
              <a:gd name="connsiteY15" fmla="*/ 6858000 h 6858000"/>
              <a:gd name="connsiteX16" fmla="*/ 1225691 w 10820400"/>
              <a:gd name="connsiteY16" fmla="*/ 6858000 h 6858000"/>
              <a:gd name="connsiteX17" fmla="*/ 1074816 w 10820400"/>
              <a:gd name="connsiteY17" fmla="*/ 6666009 h 6858000"/>
              <a:gd name="connsiteX18" fmla="*/ 0 w 10820400"/>
              <a:gd name="connsiteY18" fmla="*/ 3429000 h 6858000"/>
              <a:gd name="connsiteX19" fmla="*/ 1074815 w 10820400"/>
              <a:gd name="connsiteY19" fmla="*/ 19199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820400" h="6858000">
                <a:moveTo>
                  <a:pt x="9419183" y="0"/>
                </a:moveTo>
                <a:lnTo>
                  <a:pt x="9594710" y="0"/>
                </a:lnTo>
                <a:lnTo>
                  <a:pt x="9745585" y="191991"/>
                </a:lnTo>
                <a:cubicBezTo>
                  <a:pt x="10420638" y="1094643"/>
                  <a:pt x="10820400" y="2215137"/>
                  <a:pt x="10820400" y="3429000"/>
                </a:cubicBezTo>
                <a:cubicBezTo>
                  <a:pt x="10820400" y="4642864"/>
                  <a:pt x="10420638" y="5763357"/>
                  <a:pt x="9745585" y="6666009"/>
                </a:cubicBezTo>
                <a:lnTo>
                  <a:pt x="9594710" y="6858000"/>
                </a:lnTo>
                <a:lnTo>
                  <a:pt x="9419183" y="6858000"/>
                </a:lnTo>
                <a:lnTo>
                  <a:pt x="9481926" y="6785567"/>
                </a:lnTo>
                <a:cubicBezTo>
                  <a:pt x="10234700" y="5873416"/>
                  <a:pt x="10686902" y="4704017"/>
                  <a:pt x="10686902" y="3429000"/>
                </a:cubicBezTo>
                <a:cubicBezTo>
                  <a:pt x="10686902" y="2153983"/>
                  <a:pt x="10234700" y="984584"/>
                  <a:pt x="9481926" y="72434"/>
                </a:cubicBezTo>
                <a:close/>
                <a:moveTo>
                  <a:pt x="1225691" y="0"/>
                </a:moveTo>
                <a:lnTo>
                  <a:pt x="1400922" y="0"/>
                </a:lnTo>
                <a:lnTo>
                  <a:pt x="1338178" y="72434"/>
                </a:lnTo>
                <a:cubicBezTo>
                  <a:pt x="585405" y="984584"/>
                  <a:pt x="133202" y="2153983"/>
                  <a:pt x="133202" y="3429000"/>
                </a:cubicBezTo>
                <a:cubicBezTo>
                  <a:pt x="133202" y="4704017"/>
                  <a:pt x="585404" y="5873416"/>
                  <a:pt x="1338178" y="6785567"/>
                </a:cubicBezTo>
                <a:lnTo>
                  <a:pt x="1400922" y="6858000"/>
                </a:lnTo>
                <a:lnTo>
                  <a:pt x="1225691" y="6858000"/>
                </a:lnTo>
                <a:lnTo>
                  <a:pt x="1074816" y="6666009"/>
                </a:lnTo>
                <a:cubicBezTo>
                  <a:pt x="399763" y="5763357"/>
                  <a:pt x="0" y="4642864"/>
                  <a:pt x="0" y="3429000"/>
                </a:cubicBezTo>
                <a:cubicBezTo>
                  <a:pt x="0" y="2215137"/>
                  <a:pt x="399763" y="1094643"/>
                  <a:pt x="1074815" y="191991"/>
                </a:cubicBezTo>
                <a:close/>
              </a:path>
            </a:pathLst>
          </a:custGeom>
          <a:solidFill>
            <a:schemeClr val="accent2">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303692" y="3847524"/>
            <a:ext cx="5608008" cy="2526380"/>
          </a:xfrm>
          <a:prstGeom prst="rect">
            <a:avLst/>
          </a:prstGeom>
        </p:spPr>
      </p:pic>
    </p:spTree>
    <p:extLst>
      <p:ext uri="{BB962C8B-B14F-4D97-AF65-F5344CB8AC3E}">
        <p14:creationId xmlns:p14="http://schemas.microsoft.com/office/powerpoint/2010/main" val="295496781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95015" y="3632607"/>
            <a:ext cx="10587547" cy="1832460"/>
          </a:xfrm>
          <a:noFill/>
          <a:effectLst>
            <a:outerShdw blurRad="50800" dist="38100" dir="2700000" algn="tl" rotWithShape="0">
              <a:prstClr val="black">
                <a:alpha val="40000"/>
              </a:prstClr>
            </a:outerShdw>
          </a:effectLst>
        </p:spPr>
        <p:txBody>
          <a:bodyPr>
            <a:normAutofit/>
          </a:bodyPr>
          <a:lstStyle>
            <a:lvl1pPr algn="r">
              <a:defRPr sz="4800">
                <a:solidFill>
                  <a:schemeClr val="bg1"/>
                </a:solidFill>
              </a:defRPr>
            </a:lvl1pPr>
          </a:lstStyle>
          <a:p>
            <a:r>
              <a:rPr lang="en-US" dirty="0"/>
              <a:t>Click to edit </a:t>
            </a:r>
            <a:br>
              <a:rPr lang="en-US" dirty="0"/>
            </a:br>
            <a:r>
              <a:rPr lang="en-US" dirty="0"/>
              <a:t>Master title style</a:t>
            </a:r>
          </a:p>
        </p:txBody>
      </p:sp>
      <p:sp>
        <p:nvSpPr>
          <p:cNvPr id="3" name="Subtitle 2"/>
          <p:cNvSpPr>
            <a:spLocks noGrp="1"/>
          </p:cNvSpPr>
          <p:nvPr>
            <p:ph type="subTitle" idx="1"/>
          </p:nvPr>
        </p:nvSpPr>
        <p:spPr>
          <a:xfrm>
            <a:off x="395015" y="5465068"/>
            <a:ext cx="10587547" cy="1018033"/>
          </a:xfrm>
          <a:noFill/>
        </p:spPr>
        <p:txBody>
          <a:bodyPr>
            <a:normAutofit/>
          </a:bodyPr>
          <a:lstStyle>
            <a:lvl1pPr marL="0" indent="0" algn="r">
              <a:buNone/>
              <a:defRPr sz="3733" b="0" i="0">
                <a:solidFill>
                  <a:srgbClr val="FFFF00"/>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53074F12-AA26-4AC8-9962-C36BB8F32554}" type="datetimeFigureOut">
              <a:rPr lang="en-US" smtClean="0"/>
              <a:pPr/>
              <a:t>6/28/2020</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299701257"/>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98620" y="1189327"/>
            <a:ext cx="10994760" cy="985720"/>
          </a:xfrm>
        </p:spPr>
        <p:txBody>
          <a:bodyPr>
            <a:normAutofit/>
          </a:bodyPr>
          <a:lstStyle>
            <a:lvl1pPr algn="r">
              <a:defRPr sz="4800" baseline="0">
                <a:solidFill>
                  <a:srgbClr val="FFFF00"/>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Content Placeholder 2"/>
          <p:cNvSpPr>
            <a:spLocks noGrp="1"/>
          </p:cNvSpPr>
          <p:nvPr>
            <p:ph idx="1"/>
          </p:nvPr>
        </p:nvSpPr>
        <p:spPr>
          <a:xfrm>
            <a:off x="598621" y="2207360"/>
            <a:ext cx="10994760" cy="4072129"/>
          </a:xfrm>
        </p:spPr>
        <p:txBody>
          <a:bodyPr/>
          <a:lstStyle>
            <a:lvl1pPr algn="l">
              <a:defRPr sz="3733">
                <a:solidFill>
                  <a:schemeClr val="bg1"/>
                </a:solidFill>
              </a:defRPr>
            </a:lvl1pPr>
            <a:lvl2pPr algn="l">
              <a:defRPr>
                <a:solidFill>
                  <a:schemeClr val="bg1"/>
                </a:solidFill>
              </a:defRPr>
            </a:lvl2pPr>
            <a:lvl3pPr algn="l">
              <a:defRPr>
                <a:solidFill>
                  <a:schemeClr val="bg1"/>
                </a:solidFill>
              </a:defRPr>
            </a:lvl3pPr>
            <a:lvl4pPr algn="l">
              <a:defRPr>
                <a:solidFill>
                  <a:schemeClr val="bg1"/>
                </a:solidFill>
              </a:defRPr>
            </a:lvl4pPr>
            <a:lvl5pPr algn="l">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6/28/2020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68458146"/>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obj" preserve="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245506" y="578507"/>
            <a:ext cx="8347873" cy="763525"/>
          </a:xfrm>
        </p:spPr>
        <p:txBody>
          <a:bodyPr>
            <a:normAutofit/>
          </a:bodyPr>
          <a:lstStyle>
            <a:lvl1pPr algn="l">
              <a:defRPr sz="4800">
                <a:solidFill>
                  <a:srgbClr val="FFFF00"/>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Content Placeholder 2"/>
          <p:cNvSpPr>
            <a:spLocks noGrp="1"/>
          </p:cNvSpPr>
          <p:nvPr>
            <p:ph idx="1"/>
          </p:nvPr>
        </p:nvSpPr>
        <p:spPr>
          <a:xfrm>
            <a:off x="3245506" y="1598079"/>
            <a:ext cx="8347873" cy="4681415"/>
          </a:xfrm>
        </p:spPr>
        <p:txBody>
          <a:bodyPr/>
          <a:lstStyle>
            <a:lvl1pPr>
              <a:defRPr sz="3733">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6/28/2020</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0282671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1900" y="374900"/>
            <a:ext cx="8551480" cy="1051576"/>
          </a:xfrm>
        </p:spPr>
        <p:txBody>
          <a:bodyPr>
            <a:normAutofit/>
          </a:bodyPr>
          <a:lstStyle>
            <a:lvl1pPr algn="l">
              <a:defRPr sz="4800">
                <a:solidFill>
                  <a:srgbClr val="C00000"/>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Content Placeholder 2"/>
          <p:cNvSpPr>
            <a:spLocks noGrp="1"/>
          </p:cNvSpPr>
          <p:nvPr>
            <p:ph idx="1"/>
          </p:nvPr>
        </p:nvSpPr>
        <p:spPr>
          <a:xfrm>
            <a:off x="3041900" y="1392934"/>
            <a:ext cx="8551480" cy="5090167"/>
          </a:xfrm>
        </p:spPr>
        <p:txBody>
          <a:bodyPr/>
          <a:lstStyle>
            <a:lvl1pPr>
              <a:defRPr sz="3733">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6/28/2020</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321150709"/>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5333"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667">
                <a:solidFill>
                  <a:schemeClr val="tx1">
                    <a:tint val="75000"/>
                  </a:schemeClr>
                </a:solidFill>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3074F12-AA26-4AC8-9962-C36BB8F32554}" type="datetimeFigureOut">
              <a:rPr lang="en-US" smtClean="0"/>
              <a:pPr/>
              <a:t>6/28/2020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450949040"/>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3074F12-AA26-4AC8-9962-C36BB8F32554}" type="datetimeFigureOut">
              <a:rPr lang="en-US" smtClean="0"/>
              <a:pPr/>
              <a:t>6/28/2020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563799551"/>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98620" y="1392934"/>
            <a:ext cx="10994761" cy="1018033"/>
          </a:xfrm>
        </p:spPr>
        <p:txBody>
          <a:bodyPr>
            <a:normAutofit/>
          </a:bodyPr>
          <a:lstStyle>
            <a:lvl1pPr algn="r">
              <a:defRPr sz="4800" baseline="0">
                <a:solidFill>
                  <a:srgbClr val="FFFF00"/>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Text Placeholder 2"/>
          <p:cNvSpPr>
            <a:spLocks noGrp="1"/>
          </p:cNvSpPr>
          <p:nvPr>
            <p:ph type="body" idx="1"/>
          </p:nvPr>
        </p:nvSpPr>
        <p:spPr>
          <a:xfrm>
            <a:off x="715839" y="2650032"/>
            <a:ext cx="5386917" cy="639763"/>
          </a:xfrm>
        </p:spPr>
        <p:txBody>
          <a:bodyPr anchor="b"/>
          <a:lstStyle>
            <a:lvl1pPr marL="0" indent="0" algn="ctr">
              <a:buNone/>
              <a:defRPr sz="3200" b="1">
                <a:solidFill>
                  <a:schemeClr val="bg1"/>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Master text styles</a:t>
            </a:r>
          </a:p>
        </p:txBody>
      </p:sp>
      <p:sp>
        <p:nvSpPr>
          <p:cNvPr id="4" name="Content Placeholder 3"/>
          <p:cNvSpPr>
            <a:spLocks noGrp="1"/>
          </p:cNvSpPr>
          <p:nvPr>
            <p:ph sz="half" idx="2"/>
          </p:nvPr>
        </p:nvSpPr>
        <p:spPr>
          <a:xfrm>
            <a:off x="715839" y="3225393"/>
            <a:ext cx="5386917" cy="2850495"/>
          </a:xfrm>
        </p:spPr>
        <p:txBody>
          <a:bodyPr/>
          <a:lstStyle>
            <a:lvl1pPr algn="ctr">
              <a:defRPr sz="3200">
                <a:solidFill>
                  <a:schemeClr val="bg1"/>
                </a:solidFill>
              </a:defRPr>
            </a:lvl1pPr>
            <a:lvl2pPr algn="ctr">
              <a:defRPr sz="2667">
                <a:solidFill>
                  <a:schemeClr val="bg1"/>
                </a:solidFill>
              </a:defRPr>
            </a:lvl2pPr>
            <a:lvl3pPr algn="ctr">
              <a:defRPr sz="2400">
                <a:solidFill>
                  <a:schemeClr val="bg1"/>
                </a:solidFill>
              </a:defRPr>
            </a:lvl3pPr>
            <a:lvl4pPr algn="ctr">
              <a:defRPr sz="2133">
                <a:solidFill>
                  <a:schemeClr val="bg1"/>
                </a:solidFill>
              </a:defRPr>
            </a:lvl4pPr>
            <a:lvl5pPr algn="ctr">
              <a:defRPr sz="2133">
                <a:solidFill>
                  <a:schemeClr val="bg1"/>
                </a:solidFill>
              </a:defRPr>
            </a:lvl5pPr>
            <a:lvl6pPr>
              <a:defRPr sz="2133"/>
            </a:lvl6pPr>
            <a:lvl7pPr>
              <a:defRPr sz="2133"/>
            </a:lvl7pPr>
            <a:lvl8pPr>
              <a:defRPr sz="2133"/>
            </a:lvl8pPr>
            <a:lvl9pPr>
              <a:defRPr sz="2133"/>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096001" y="2650032"/>
            <a:ext cx="5389033" cy="639763"/>
          </a:xfrm>
        </p:spPr>
        <p:txBody>
          <a:bodyPr anchor="b"/>
          <a:lstStyle>
            <a:lvl1pPr marL="0" indent="0" algn="ctr">
              <a:buNone/>
              <a:defRPr sz="3200" b="1">
                <a:solidFill>
                  <a:schemeClr val="bg1"/>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Master text styles</a:t>
            </a:r>
          </a:p>
        </p:txBody>
      </p:sp>
      <p:sp>
        <p:nvSpPr>
          <p:cNvPr id="6" name="Content Placeholder 5"/>
          <p:cNvSpPr>
            <a:spLocks noGrp="1"/>
          </p:cNvSpPr>
          <p:nvPr>
            <p:ph sz="quarter" idx="4"/>
          </p:nvPr>
        </p:nvSpPr>
        <p:spPr>
          <a:xfrm>
            <a:off x="6096001" y="3225393"/>
            <a:ext cx="5389033" cy="2850495"/>
          </a:xfrm>
        </p:spPr>
        <p:txBody>
          <a:bodyPr/>
          <a:lstStyle>
            <a:lvl1pPr algn="ctr">
              <a:defRPr sz="3200">
                <a:solidFill>
                  <a:schemeClr val="bg1"/>
                </a:solidFill>
              </a:defRPr>
            </a:lvl1pPr>
            <a:lvl2pPr algn="ctr">
              <a:defRPr sz="2667">
                <a:solidFill>
                  <a:schemeClr val="bg1"/>
                </a:solidFill>
              </a:defRPr>
            </a:lvl2pPr>
            <a:lvl3pPr algn="ctr">
              <a:defRPr sz="2400">
                <a:solidFill>
                  <a:schemeClr val="bg1"/>
                </a:solidFill>
              </a:defRPr>
            </a:lvl3pPr>
            <a:lvl4pPr algn="ctr">
              <a:defRPr sz="2133">
                <a:solidFill>
                  <a:schemeClr val="bg1"/>
                </a:solidFill>
              </a:defRPr>
            </a:lvl4pPr>
            <a:lvl5pPr algn="ctr">
              <a:defRPr sz="2133">
                <a:solidFill>
                  <a:schemeClr val="bg1"/>
                </a:solidFill>
              </a:defRPr>
            </a:lvl5pPr>
            <a:lvl6pPr>
              <a:defRPr sz="2133"/>
            </a:lvl6pPr>
            <a:lvl7pPr>
              <a:defRPr sz="2133"/>
            </a:lvl7pPr>
            <a:lvl8pPr>
              <a:defRPr sz="2133"/>
            </a:lvl8pPr>
            <a:lvl9pPr>
              <a:defRPr sz="2133"/>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53074F12-AA26-4AC8-9962-C36BB8F32554}" type="datetimeFigureOut">
              <a:rPr lang="en-US" smtClean="0"/>
              <a:pPr/>
              <a:t>6/28/2020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762214036"/>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3074F12-AA26-4AC8-9962-C36BB8F32554}" type="datetimeFigureOut">
              <a:rPr lang="en-US" smtClean="0"/>
              <a:pPr/>
              <a:t>6/28/2020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2971323461"/>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3074F12-AA26-4AC8-9962-C36BB8F32554}" type="datetimeFigureOut">
              <a:rPr lang="en-US" smtClean="0"/>
              <a:pPr/>
              <a:t>6/28/2020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504627387"/>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2" y="273049"/>
            <a:ext cx="4011084" cy="1162051"/>
          </a:xfrm>
        </p:spPr>
        <p:txBody>
          <a:bodyPr anchor="b"/>
          <a:lstStyle>
            <a:lvl1pPr algn="l">
              <a:defRPr sz="2667" b="1"/>
            </a:lvl1pPr>
          </a:lstStyle>
          <a:p>
            <a:r>
              <a:rPr lang="en-US"/>
              <a:t>Click to edit Master title style</a:t>
            </a:r>
          </a:p>
        </p:txBody>
      </p:sp>
      <p:sp>
        <p:nvSpPr>
          <p:cNvPr id="3" name="Content Placeholder 2"/>
          <p:cNvSpPr>
            <a:spLocks noGrp="1"/>
          </p:cNvSpPr>
          <p:nvPr>
            <p:ph idx="1"/>
          </p:nvPr>
        </p:nvSpPr>
        <p:spPr>
          <a:xfrm>
            <a:off x="4766733" y="273052"/>
            <a:ext cx="6815667" cy="5853113"/>
          </a:xfrm>
        </p:spPr>
        <p:txBody>
          <a:bodyPr/>
          <a:lstStyle>
            <a:lvl1pPr>
              <a:defRPr sz="4267"/>
            </a:lvl1pPr>
            <a:lvl2pPr>
              <a:defRPr sz="3733"/>
            </a:lvl2pPr>
            <a:lvl3pPr>
              <a:defRPr sz="3200"/>
            </a:lvl3pPr>
            <a:lvl4pPr>
              <a:defRPr sz="2667"/>
            </a:lvl4pPr>
            <a:lvl5pPr>
              <a:defRPr sz="2667"/>
            </a:lvl5pPr>
            <a:lvl6pPr>
              <a:defRPr sz="2667"/>
            </a:lvl6pPr>
            <a:lvl7pPr>
              <a:defRPr sz="2667"/>
            </a:lvl7pPr>
            <a:lvl8pPr>
              <a:defRPr sz="2667"/>
            </a:lvl8pPr>
            <a:lvl9pPr>
              <a:defRPr sz="26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2" y="1435102"/>
            <a:ext cx="4011084" cy="46910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6/28/2020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440917562"/>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9"/>
          </a:xfrm>
        </p:spPr>
        <p:txBody>
          <a:bodyPr anchor="b"/>
          <a:lstStyle>
            <a:lvl1pPr algn="l">
              <a:defRPr sz="2667"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4267"/>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endParaRPr lang="en-US"/>
          </a:p>
        </p:txBody>
      </p:sp>
      <p:sp>
        <p:nvSpPr>
          <p:cNvPr id="4" name="Text Placeholder 3"/>
          <p:cNvSpPr>
            <a:spLocks noGrp="1"/>
          </p:cNvSpPr>
          <p:nvPr>
            <p:ph type="body" sz="half" idx="2"/>
          </p:nvPr>
        </p:nvSpPr>
        <p:spPr>
          <a:xfrm>
            <a:off x="2389717" y="5367338"/>
            <a:ext cx="7315200" cy="8048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6/28/2020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2016577400"/>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6/28/2020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2839630033"/>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6/28/2020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pic>
        <p:nvPicPr>
          <p:cNvPr id="7" name="Picture 6" descr="E:\websites\free-power-point-templates\2012\logos.png">
            <a:extLst>
              <a:ext uri="{FF2B5EF4-FFF2-40B4-BE49-F238E27FC236}">
                <a16:creationId xmlns:a16="http://schemas.microsoft.com/office/drawing/2014/main" id="{08B89D22-1D6E-450B-881F-4D2A4C527F72}"/>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4677596" y="5123123"/>
            <a:ext cx="1951712" cy="702615"/>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89624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5333"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667">
                <a:solidFill>
                  <a:schemeClr val="tx1">
                    <a:tint val="75000"/>
                  </a:schemeClr>
                </a:solidFill>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3074F12-AA26-4AC8-9962-C36BB8F32554}" type="datetimeFigureOut">
              <a:rPr lang="en-US" smtClean="0"/>
              <a:pPr/>
              <a:t>6/28/2020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03493434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3074F12-AA26-4AC8-9962-C36BB8F32554}" type="datetimeFigureOut">
              <a:rPr lang="en-US" smtClean="0"/>
              <a:pPr/>
              <a:t>6/28/2020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85986332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98621" y="374901"/>
            <a:ext cx="10791153" cy="1018033"/>
          </a:xfrm>
        </p:spPr>
        <p:txBody>
          <a:bodyPr>
            <a:normAutofit/>
          </a:bodyPr>
          <a:lstStyle>
            <a:lvl1pPr algn="r">
              <a:defRPr sz="4800" baseline="0">
                <a:solidFill>
                  <a:srgbClr val="C00000"/>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Text Placeholder 2"/>
          <p:cNvSpPr>
            <a:spLocks noGrp="1"/>
          </p:cNvSpPr>
          <p:nvPr>
            <p:ph type="body" idx="1"/>
          </p:nvPr>
        </p:nvSpPr>
        <p:spPr>
          <a:xfrm>
            <a:off x="715839" y="2003753"/>
            <a:ext cx="5386917" cy="639763"/>
          </a:xfrm>
        </p:spPr>
        <p:txBody>
          <a:bodyPr anchor="b"/>
          <a:lstStyle>
            <a:lvl1pPr marL="0" indent="0" algn="ctr">
              <a:buNone/>
              <a:defRPr sz="3200" b="1">
                <a:solidFill>
                  <a:schemeClr val="tx1"/>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Master text styles</a:t>
            </a:r>
          </a:p>
        </p:txBody>
      </p:sp>
      <p:sp>
        <p:nvSpPr>
          <p:cNvPr id="4" name="Content Placeholder 3"/>
          <p:cNvSpPr>
            <a:spLocks noGrp="1"/>
          </p:cNvSpPr>
          <p:nvPr>
            <p:ph sz="half" idx="2"/>
          </p:nvPr>
        </p:nvSpPr>
        <p:spPr>
          <a:xfrm>
            <a:off x="715839" y="2633616"/>
            <a:ext cx="5386917" cy="3035059"/>
          </a:xfrm>
        </p:spPr>
        <p:txBody>
          <a:bodyPr/>
          <a:lstStyle>
            <a:lvl1pPr algn="ctr">
              <a:defRPr sz="3200">
                <a:solidFill>
                  <a:schemeClr val="tx1"/>
                </a:solidFill>
              </a:defRPr>
            </a:lvl1pPr>
            <a:lvl2pPr algn="ctr">
              <a:defRPr sz="2667">
                <a:solidFill>
                  <a:schemeClr val="tx1"/>
                </a:solidFill>
              </a:defRPr>
            </a:lvl2pPr>
            <a:lvl3pPr algn="ctr">
              <a:defRPr sz="2400">
                <a:solidFill>
                  <a:schemeClr val="tx1"/>
                </a:solidFill>
              </a:defRPr>
            </a:lvl3pPr>
            <a:lvl4pPr algn="ctr">
              <a:defRPr sz="2133">
                <a:solidFill>
                  <a:schemeClr val="tx1"/>
                </a:solidFill>
              </a:defRPr>
            </a:lvl4pPr>
            <a:lvl5pPr algn="ctr">
              <a:defRPr sz="2133">
                <a:solidFill>
                  <a:schemeClr val="tx1"/>
                </a:solidFill>
              </a:defRPr>
            </a:lvl5pPr>
            <a:lvl6pPr>
              <a:defRPr sz="2133"/>
            </a:lvl6pPr>
            <a:lvl7pPr>
              <a:defRPr sz="2133"/>
            </a:lvl7pPr>
            <a:lvl8pPr>
              <a:defRPr sz="2133"/>
            </a:lvl8pPr>
            <a:lvl9pPr>
              <a:defRPr sz="2133"/>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096001" y="2003753"/>
            <a:ext cx="5389033" cy="639763"/>
          </a:xfrm>
        </p:spPr>
        <p:txBody>
          <a:bodyPr anchor="b"/>
          <a:lstStyle>
            <a:lvl1pPr marL="0" indent="0" algn="ctr">
              <a:buNone/>
              <a:defRPr sz="3200" b="1">
                <a:solidFill>
                  <a:schemeClr val="tx1"/>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Master text styles</a:t>
            </a:r>
          </a:p>
        </p:txBody>
      </p:sp>
      <p:sp>
        <p:nvSpPr>
          <p:cNvPr id="6" name="Content Placeholder 5"/>
          <p:cNvSpPr>
            <a:spLocks noGrp="1"/>
          </p:cNvSpPr>
          <p:nvPr>
            <p:ph sz="quarter" idx="4"/>
          </p:nvPr>
        </p:nvSpPr>
        <p:spPr>
          <a:xfrm>
            <a:off x="6096001" y="2633616"/>
            <a:ext cx="5389033" cy="3035059"/>
          </a:xfrm>
        </p:spPr>
        <p:txBody>
          <a:bodyPr/>
          <a:lstStyle>
            <a:lvl1pPr algn="ctr">
              <a:defRPr sz="3200">
                <a:solidFill>
                  <a:schemeClr val="tx1"/>
                </a:solidFill>
              </a:defRPr>
            </a:lvl1pPr>
            <a:lvl2pPr algn="ctr">
              <a:defRPr sz="2667">
                <a:solidFill>
                  <a:schemeClr val="tx1"/>
                </a:solidFill>
              </a:defRPr>
            </a:lvl2pPr>
            <a:lvl3pPr algn="ctr">
              <a:defRPr sz="2400">
                <a:solidFill>
                  <a:schemeClr val="tx1"/>
                </a:solidFill>
              </a:defRPr>
            </a:lvl3pPr>
            <a:lvl4pPr algn="ctr">
              <a:defRPr sz="2133">
                <a:solidFill>
                  <a:schemeClr val="tx1"/>
                </a:solidFill>
              </a:defRPr>
            </a:lvl4pPr>
            <a:lvl5pPr algn="ctr">
              <a:defRPr sz="2133">
                <a:solidFill>
                  <a:schemeClr val="tx1"/>
                </a:solidFill>
              </a:defRPr>
            </a:lvl5pPr>
            <a:lvl6pPr>
              <a:defRPr sz="2133"/>
            </a:lvl6pPr>
            <a:lvl7pPr>
              <a:defRPr sz="2133"/>
            </a:lvl7pPr>
            <a:lvl8pPr>
              <a:defRPr sz="2133"/>
            </a:lvl8pPr>
            <a:lvl9pPr>
              <a:defRPr sz="2133"/>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53074F12-AA26-4AC8-9962-C36BB8F32554}" type="datetimeFigureOut">
              <a:rPr lang="en-US" smtClean="0"/>
              <a:pPr/>
              <a:t>6/28/2020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273178453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3074F12-AA26-4AC8-9962-C36BB8F32554}" type="datetimeFigureOut">
              <a:rPr lang="en-US" smtClean="0"/>
              <a:pPr/>
              <a:t>6/28/2020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5612173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334D819-9F07-4261-B09B-9E467E5D9002}" type="datetimeFigureOut">
              <a:rPr lang="en-US" smtClean="0"/>
              <a:t>6/28/2020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1766878-3199-4EAB-94E7-2D6D11070E14}" type="slidenum">
              <a:rPr lang="en-US" smtClean="0"/>
              <a:t>‹#›</a:t>
            </a:fld>
            <a:endParaRPr lang="en-US" dirty="0"/>
          </a:p>
        </p:txBody>
      </p:sp>
    </p:spTree>
    <p:extLst>
      <p:ext uri="{BB962C8B-B14F-4D97-AF65-F5344CB8AC3E}">
        <p14:creationId xmlns:p14="http://schemas.microsoft.com/office/powerpoint/2010/main" val="149694588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3074F12-AA26-4AC8-9962-C36BB8F32554}" type="datetimeFigureOut">
              <a:rPr lang="en-US" smtClean="0"/>
              <a:pPr/>
              <a:t>6/28/2020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6223336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2" y="273049"/>
            <a:ext cx="4011084" cy="1162051"/>
          </a:xfrm>
        </p:spPr>
        <p:txBody>
          <a:bodyPr anchor="b"/>
          <a:lstStyle>
            <a:lvl1pPr algn="l">
              <a:defRPr sz="2667" b="1"/>
            </a:lvl1pPr>
          </a:lstStyle>
          <a:p>
            <a:r>
              <a:rPr lang="en-US"/>
              <a:t>Click to edit Master title style</a:t>
            </a:r>
          </a:p>
        </p:txBody>
      </p:sp>
      <p:sp>
        <p:nvSpPr>
          <p:cNvPr id="3" name="Content Placeholder 2"/>
          <p:cNvSpPr>
            <a:spLocks noGrp="1"/>
          </p:cNvSpPr>
          <p:nvPr>
            <p:ph idx="1"/>
          </p:nvPr>
        </p:nvSpPr>
        <p:spPr>
          <a:xfrm>
            <a:off x="4766733" y="273052"/>
            <a:ext cx="6815667" cy="5853113"/>
          </a:xfrm>
        </p:spPr>
        <p:txBody>
          <a:bodyPr/>
          <a:lstStyle>
            <a:lvl1pPr>
              <a:defRPr sz="4267"/>
            </a:lvl1pPr>
            <a:lvl2pPr>
              <a:defRPr sz="3733"/>
            </a:lvl2pPr>
            <a:lvl3pPr>
              <a:defRPr sz="3200"/>
            </a:lvl3pPr>
            <a:lvl4pPr>
              <a:defRPr sz="2667"/>
            </a:lvl4pPr>
            <a:lvl5pPr>
              <a:defRPr sz="2667"/>
            </a:lvl5pPr>
            <a:lvl6pPr>
              <a:defRPr sz="2667"/>
            </a:lvl6pPr>
            <a:lvl7pPr>
              <a:defRPr sz="2667"/>
            </a:lvl7pPr>
            <a:lvl8pPr>
              <a:defRPr sz="2667"/>
            </a:lvl8pPr>
            <a:lvl9pPr>
              <a:defRPr sz="26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2" y="1435102"/>
            <a:ext cx="4011084" cy="46910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6/28/2020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02479148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9"/>
          </a:xfrm>
        </p:spPr>
        <p:txBody>
          <a:bodyPr anchor="b"/>
          <a:lstStyle>
            <a:lvl1pPr algn="l">
              <a:defRPr sz="2667"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4267"/>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endParaRPr lang="en-US"/>
          </a:p>
        </p:txBody>
      </p:sp>
      <p:sp>
        <p:nvSpPr>
          <p:cNvPr id="4" name="Text Placeholder 3"/>
          <p:cNvSpPr>
            <a:spLocks noGrp="1"/>
          </p:cNvSpPr>
          <p:nvPr>
            <p:ph type="body" sz="half" idx="2"/>
          </p:nvPr>
        </p:nvSpPr>
        <p:spPr>
          <a:xfrm>
            <a:off x="2389717" y="5367338"/>
            <a:ext cx="7315200" cy="8048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6/28/2020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06566999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6/28/2020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212289310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6/28/2020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pic>
        <p:nvPicPr>
          <p:cNvPr id="7" name="Picture 6" descr="E:\websites\free-power-point-templates\2012\logos.png">
            <a:extLst>
              <a:ext uri="{FF2B5EF4-FFF2-40B4-BE49-F238E27FC236}">
                <a16:creationId xmlns:a16="http://schemas.microsoft.com/office/drawing/2014/main" id="{08B89D22-1D6E-450B-881F-4D2A4C527F72}"/>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5077967" y="3101618"/>
            <a:ext cx="1951712" cy="702615"/>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548106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4166607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ntents slide layout">
    <p:bg>
      <p:bgPr>
        <a:solidFill>
          <a:schemeClr val="bg1"/>
        </a:solidFill>
        <a:effectLst/>
      </p:bgPr>
    </p:bg>
    <p:spTree>
      <p:nvGrpSpPr>
        <p:cNvPr id="1" name=""/>
        <p:cNvGrpSpPr/>
        <p:nvPr/>
      </p:nvGrpSpPr>
      <p:grpSpPr>
        <a:xfrm>
          <a:off x="0" y="0"/>
          <a:ext cx="0" cy="0"/>
          <a:chOff x="0" y="0"/>
          <a:chExt cx="0" cy="0"/>
        </a:xfrm>
      </p:grpSpPr>
      <p:sp>
        <p:nvSpPr>
          <p:cNvPr id="7" name="Freeform 6"/>
          <p:cNvSpPr/>
          <p:nvPr userDrawn="1"/>
        </p:nvSpPr>
        <p:spPr>
          <a:xfrm>
            <a:off x="0" y="228598"/>
            <a:ext cx="8422106" cy="1022686"/>
          </a:xfrm>
          <a:custGeom>
            <a:avLst/>
            <a:gdLst>
              <a:gd name="connsiteX0" fmla="*/ 0 w 8422106"/>
              <a:gd name="connsiteY0" fmla="*/ 0 h 1022686"/>
              <a:gd name="connsiteX1" fmla="*/ 7910763 w 8422106"/>
              <a:gd name="connsiteY1" fmla="*/ 0 h 1022686"/>
              <a:gd name="connsiteX2" fmla="*/ 8422106 w 8422106"/>
              <a:gd name="connsiteY2" fmla="*/ 511343 h 1022686"/>
              <a:gd name="connsiteX3" fmla="*/ 8422105 w 8422106"/>
              <a:gd name="connsiteY3" fmla="*/ 511343 h 1022686"/>
              <a:gd name="connsiteX4" fmla="*/ 7910762 w 8422106"/>
              <a:gd name="connsiteY4" fmla="*/ 1022686 h 1022686"/>
              <a:gd name="connsiteX5" fmla="*/ 0 w 8422106"/>
              <a:gd name="connsiteY5" fmla="*/ 1022685 h 1022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22106" h="1022686">
                <a:moveTo>
                  <a:pt x="0" y="0"/>
                </a:moveTo>
                <a:lnTo>
                  <a:pt x="7910763" y="0"/>
                </a:lnTo>
                <a:cubicBezTo>
                  <a:pt x="8193170" y="0"/>
                  <a:pt x="8422106" y="228936"/>
                  <a:pt x="8422106" y="511343"/>
                </a:cubicBezTo>
                <a:lnTo>
                  <a:pt x="8422105" y="511343"/>
                </a:lnTo>
                <a:cubicBezTo>
                  <a:pt x="8422105" y="793750"/>
                  <a:pt x="8193169" y="1022686"/>
                  <a:pt x="7910762" y="1022686"/>
                </a:cubicBezTo>
                <a:lnTo>
                  <a:pt x="0" y="1022685"/>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 name="Text Placeholder 9"/>
          <p:cNvSpPr>
            <a:spLocks noGrp="1"/>
          </p:cNvSpPr>
          <p:nvPr>
            <p:ph type="body" sz="quarter" idx="10" hasCustomPrompt="1"/>
          </p:nvPr>
        </p:nvSpPr>
        <p:spPr>
          <a:xfrm>
            <a:off x="625642" y="400203"/>
            <a:ext cx="11271083" cy="724247"/>
          </a:xfrm>
          <a:prstGeom prst="rect">
            <a:avLst/>
          </a:prstGeom>
        </p:spPr>
        <p:txBody>
          <a:bodyPr anchor="ctr"/>
          <a:lstStyle>
            <a:lvl1pPr marL="0" indent="0" algn="l">
              <a:buNone/>
              <a:defRPr sz="5400" b="0" baseline="0">
                <a:solidFill>
                  <a:schemeClr val="bg1"/>
                </a:solidFill>
                <a:latin typeface="+mj-lt"/>
                <a:cs typeface="Arial" pitchFamily="34" charset="0"/>
              </a:defRPr>
            </a:lvl1pPr>
          </a:lstStyle>
          <a:p>
            <a:pPr lvl="0"/>
            <a:r>
              <a:rPr lang="en-US" altLang="ko-KR" dirty="0"/>
              <a:t>BASIC LAYOUT</a:t>
            </a:r>
          </a:p>
        </p:txBody>
      </p:sp>
      <p:sp>
        <p:nvSpPr>
          <p:cNvPr id="9" name="Freeform 8"/>
          <p:cNvSpPr/>
          <p:nvPr userDrawn="1"/>
        </p:nvSpPr>
        <p:spPr>
          <a:xfrm>
            <a:off x="11446714" y="228599"/>
            <a:ext cx="745286" cy="1022685"/>
          </a:xfrm>
          <a:custGeom>
            <a:avLst/>
            <a:gdLst>
              <a:gd name="connsiteX0" fmla="*/ 0 w 745286"/>
              <a:gd name="connsiteY0" fmla="*/ 511342 h 1022685"/>
              <a:gd name="connsiteX1" fmla="*/ 0 w 745286"/>
              <a:gd name="connsiteY1" fmla="*/ 511343 h 1022685"/>
              <a:gd name="connsiteX2" fmla="*/ 0 w 745286"/>
              <a:gd name="connsiteY2" fmla="*/ 511343 h 1022685"/>
              <a:gd name="connsiteX3" fmla="*/ 511343 w 745286"/>
              <a:gd name="connsiteY3" fmla="*/ 0 h 1022685"/>
              <a:gd name="connsiteX4" fmla="*/ 745286 w 745286"/>
              <a:gd name="connsiteY4" fmla="*/ 0 h 1022685"/>
              <a:gd name="connsiteX5" fmla="*/ 745286 w 745286"/>
              <a:gd name="connsiteY5" fmla="*/ 1022685 h 1022685"/>
              <a:gd name="connsiteX6" fmla="*/ 511343 w 745286"/>
              <a:gd name="connsiteY6" fmla="*/ 1022685 h 1022685"/>
              <a:gd name="connsiteX7" fmla="*/ 10389 w 745286"/>
              <a:gd name="connsiteY7" fmla="*/ 614396 h 1022685"/>
              <a:gd name="connsiteX8" fmla="*/ 0 w 745286"/>
              <a:gd name="connsiteY8" fmla="*/ 511343 h 1022685"/>
              <a:gd name="connsiteX9" fmla="*/ 10389 w 745286"/>
              <a:gd name="connsiteY9" fmla="*/ 408290 h 1022685"/>
              <a:gd name="connsiteX10" fmla="*/ 511343 w 745286"/>
              <a:gd name="connsiteY10" fmla="*/ 0 h 1022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5286" h="1022685">
                <a:moveTo>
                  <a:pt x="0" y="511342"/>
                </a:moveTo>
                <a:lnTo>
                  <a:pt x="0" y="511343"/>
                </a:lnTo>
                <a:lnTo>
                  <a:pt x="0" y="511343"/>
                </a:lnTo>
                <a:close/>
                <a:moveTo>
                  <a:pt x="511343" y="0"/>
                </a:moveTo>
                <a:lnTo>
                  <a:pt x="745286" y="0"/>
                </a:lnTo>
                <a:lnTo>
                  <a:pt x="745286" y="1022685"/>
                </a:lnTo>
                <a:lnTo>
                  <a:pt x="511343" y="1022685"/>
                </a:lnTo>
                <a:cubicBezTo>
                  <a:pt x="264237" y="1022685"/>
                  <a:pt x="58070" y="847406"/>
                  <a:pt x="10389" y="614396"/>
                </a:cubicBezTo>
                <a:lnTo>
                  <a:pt x="0" y="511343"/>
                </a:lnTo>
                <a:lnTo>
                  <a:pt x="10389" y="408290"/>
                </a:lnTo>
                <a:cubicBezTo>
                  <a:pt x="58070" y="175279"/>
                  <a:pt x="264237" y="0"/>
                  <a:pt x="511343"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326545" y="129947"/>
            <a:ext cx="3215730" cy="1448670"/>
          </a:xfrm>
          <a:prstGeom prst="rect">
            <a:avLst/>
          </a:prstGeom>
        </p:spPr>
      </p:pic>
    </p:spTree>
    <p:extLst>
      <p:ext uri="{BB962C8B-B14F-4D97-AF65-F5344CB8AC3E}">
        <p14:creationId xmlns:p14="http://schemas.microsoft.com/office/powerpoint/2010/main" val="295328372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5_Contents slide layout">
    <p:bg>
      <p:bgPr>
        <a:solidFill>
          <a:schemeClr val="bg1"/>
        </a:solidFill>
        <a:effectLst/>
      </p:bgPr>
    </p:bg>
    <p:spTree>
      <p:nvGrpSpPr>
        <p:cNvPr id="1" name=""/>
        <p:cNvGrpSpPr/>
        <p:nvPr/>
      </p:nvGrpSpPr>
      <p:grpSpPr>
        <a:xfrm>
          <a:off x="0" y="0"/>
          <a:ext cx="0" cy="0"/>
          <a:chOff x="0" y="0"/>
          <a:chExt cx="0" cy="0"/>
        </a:xfrm>
      </p:grpSpPr>
      <p:sp>
        <p:nvSpPr>
          <p:cNvPr id="8" name="Freeform 7"/>
          <p:cNvSpPr/>
          <p:nvPr userDrawn="1"/>
        </p:nvSpPr>
        <p:spPr>
          <a:xfrm rot="5400000">
            <a:off x="-1583505" y="1865744"/>
            <a:ext cx="4754174" cy="1022686"/>
          </a:xfrm>
          <a:custGeom>
            <a:avLst/>
            <a:gdLst>
              <a:gd name="connsiteX0" fmla="*/ 0 w 4754174"/>
              <a:gd name="connsiteY0" fmla="*/ 1022685 h 1022686"/>
              <a:gd name="connsiteX1" fmla="*/ 0 w 4754174"/>
              <a:gd name="connsiteY1" fmla="*/ 0 h 1022686"/>
              <a:gd name="connsiteX2" fmla="*/ 4242831 w 4754174"/>
              <a:gd name="connsiteY2" fmla="*/ 0 h 1022686"/>
              <a:gd name="connsiteX3" fmla="*/ 4754174 w 4754174"/>
              <a:gd name="connsiteY3" fmla="*/ 511343 h 1022686"/>
              <a:gd name="connsiteX4" fmla="*/ 4754173 w 4754174"/>
              <a:gd name="connsiteY4" fmla="*/ 511343 h 1022686"/>
              <a:gd name="connsiteX5" fmla="*/ 4242830 w 4754174"/>
              <a:gd name="connsiteY5" fmla="*/ 1022686 h 1022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54174" h="1022686">
                <a:moveTo>
                  <a:pt x="0" y="1022685"/>
                </a:moveTo>
                <a:lnTo>
                  <a:pt x="0" y="0"/>
                </a:lnTo>
                <a:lnTo>
                  <a:pt x="4242831" y="0"/>
                </a:lnTo>
                <a:cubicBezTo>
                  <a:pt x="4525238" y="0"/>
                  <a:pt x="4754174" y="228936"/>
                  <a:pt x="4754174" y="511343"/>
                </a:cubicBezTo>
                <a:lnTo>
                  <a:pt x="4754173" y="511343"/>
                </a:lnTo>
                <a:cubicBezTo>
                  <a:pt x="4754173" y="793750"/>
                  <a:pt x="4525237" y="1022686"/>
                  <a:pt x="4242830" y="1022686"/>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 name="Text Placeholder 9"/>
          <p:cNvSpPr>
            <a:spLocks noGrp="1"/>
          </p:cNvSpPr>
          <p:nvPr>
            <p:ph type="body" sz="quarter" idx="10" hasCustomPrompt="1"/>
          </p:nvPr>
        </p:nvSpPr>
        <p:spPr>
          <a:xfrm rot="16200000">
            <a:off x="-1382129" y="1813587"/>
            <a:ext cx="4351421" cy="724247"/>
          </a:xfrm>
          <a:prstGeom prst="rect">
            <a:avLst/>
          </a:prstGeom>
        </p:spPr>
        <p:txBody>
          <a:bodyPr anchor="ctr"/>
          <a:lstStyle>
            <a:lvl1pPr marL="0" indent="0" algn="l">
              <a:buNone/>
              <a:defRPr sz="4000" b="0" baseline="0">
                <a:solidFill>
                  <a:schemeClr val="bg1"/>
                </a:solidFill>
                <a:latin typeface="+mj-lt"/>
                <a:cs typeface="Arial" pitchFamily="34" charset="0"/>
              </a:defRPr>
            </a:lvl1pPr>
          </a:lstStyle>
          <a:p>
            <a:pPr lvl="0"/>
            <a:r>
              <a:rPr lang="en-US" altLang="ko-KR" dirty="0"/>
              <a:t>BASIC LAYOUT</a:t>
            </a:r>
          </a:p>
        </p:txBody>
      </p:sp>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l="42922"/>
          <a:stretch/>
        </p:blipFill>
        <p:spPr>
          <a:xfrm>
            <a:off x="8388" y="5427676"/>
            <a:ext cx="1599633" cy="1262543"/>
          </a:xfrm>
          <a:prstGeom prst="rect">
            <a:avLst/>
          </a:prstGeom>
        </p:spPr>
      </p:pic>
    </p:spTree>
    <p:extLst>
      <p:ext uri="{BB962C8B-B14F-4D97-AF65-F5344CB8AC3E}">
        <p14:creationId xmlns:p14="http://schemas.microsoft.com/office/powerpoint/2010/main" val="330364892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4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722811" y="347952"/>
            <a:ext cx="4284618" cy="2081739"/>
          </a:xfrm>
          <a:prstGeom prst="rect">
            <a:avLst/>
          </a:prstGeom>
        </p:spPr>
        <p:txBody>
          <a:bodyPr anchor="ctr"/>
          <a:lstStyle>
            <a:lvl1pPr marL="0" indent="0" algn="l">
              <a:buNone/>
              <a:defRPr sz="3600" b="0" baseline="0">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348429936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1876926" y="400203"/>
            <a:ext cx="10019799" cy="724247"/>
          </a:xfrm>
          <a:prstGeom prst="rect">
            <a:avLst/>
          </a:prstGeom>
        </p:spPr>
        <p:txBody>
          <a:bodyPr anchor="ctr"/>
          <a:lstStyle>
            <a:lvl1pPr marL="0" indent="0" algn="l">
              <a:buNone/>
              <a:defRPr sz="5400" b="0" baseline="0">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27107247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1"/>
      </p:bgRef>
    </p:bg>
    <p:spTree>
      <p:nvGrpSpPr>
        <p:cNvPr id="1" name=""/>
        <p:cNvGrpSpPr/>
        <p:nvPr/>
      </p:nvGrpSpPr>
      <p:grpSpPr>
        <a:xfrm>
          <a:off x="0" y="0"/>
          <a:ext cx="0" cy="0"/>
          <a:chOff x="0" y="0"/>
          <a:chExt cx="0" cy="0"/>
        </a:xfrm>
      </p:grpSpPr>
      <p:sp>
        <p:nvSpPr>
          <p:cNvPr id="7" name="Rectangle 6"/>
          <p:cNvSpPr/>
          <p:nvPr/>
        </p:nvSpPr>
        <p:spPr>
          <a:xfrm>
            <a:off x="-6843" y="2059012"/>
            <a:ext cx="12195668" cy="182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33191" y="2208879"/>
            <a:ext cx="10515600" cy="1676400"/>
          </a:xfrm>
        </p:spPr>
        <p:txBody>
          <a:bodyPr anchor="ctr">
            <a:noAutofit/>
          </a:bodyPr>
          <a:lstStyle>
            <a:lvl1pPr algn="ctr">
              <a:lnSpc>
                <a:spcPct val="80000"/>
              </a:lnSpc>
              <a:defRPr sz="6000" b="0" spc="150" baseline="0">
                <a:solidFill>
                  <a:schemeClr val="bg1"/>
                </a:solidFill>
              </a:defRPr>
            </a:lvl1pPr>
          </a:lstStyle>
          <a:p>
            <a:r>
              <a:rPr lang="en-US"/>
              <a:t>Click to edit Master title style</a:t>
            </a:r>
            <a:endParaRPr lang="en-US" dirty="0"/>
          </a:p>
        </p:txBody>
      </p:sp>
      <p:sp>
        <p:nvSpPr>
          <p:cNvPr id="3" name="Text Placeholder 2"/>
          <p:cNvSpPr>
            <a:spLocks noGrp="1"/>
          </p:cNvSpPr>
          <p:nvPr>
            <p:ph type="body" idx="1"/>
          </p:nvPr>
        </p:nvSpPr>
        <p:spPr>
          <a:xfrm>
            <a:off x="833191" y="4010334"/>
            <a:ext cx="10515600" cy="1174639"/>
          </a:xfrm>
        </p:spPr>
        <p:txBody>
          <a:bodyPr anchor="t">
            <a:normAutofit/>
          </a:bodyPr>
          <a:lstStyle>
            <a:lvl1pPr marL="0" indent="0" algn="ctr">
              <a:buNone/>
              <a:defRPr sz="20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solidFill>
                  <a:schemeClr val="tx2"/>
                </a:solidFill>
              </a:defRPr>
            </a:lvl1pPr>
          </a:lstStyle>
          <a:p>
            <a:fld id="{9334D819-9F07-4261-B09B-9E467E5D9002}" type="datetimeFigureOut">
              <a:rPr lang="en-US" smtClean="0"/>
              <a:pPr/>
              <a:t>6/28/2020</a:t>
            </a:fld>
            <a:endParaRPr lang="en-US" dirty="0"/>
          </a:p>
        </p:txBody>
      </p:sp>
      <p:sp>
        <p:nvSpPr>
          <p:cNvPr id="5" name="Footer Placeholder 4"/>
          <p:cNvSpPr>
            <a:spLocks noGrp="1"/>
          </p:cNvSpPr>
          <p:nvPr>
            <p:ph type="ftr" sz="quarter" idx="11"/>
          </p:nvPr>
        </p:nvSpPr>
        <p:spPr/>
        <p:txBody>
          <a:bodyPr/>
          <a:lstStyle>
            <a:lvl1pPr>
              <a:defRPr>
                <a:solidFill>
                  <a:schemeClr val="tx2"/>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tx2"/>
                </a:solidFill>
              </a:defRPr>
            </a:lvl1pPr>
          </a:lstStyle>
          <a:p>
            <a:fld id="{71766878-3199-4EAB-94E7-2D6D11070E14}" type="slidenum">
              <a:rPr lang="en-US" smtClean="0"/>
              <a:pPr/>
              <a:t>‹#›</a:t>
            </a:fld>
            <a:endParaRPr lang="en-US" dirty="0"/>
          </a:p>
        </p:txBody>
      </p:sp>
    </p:spTree>
    <p:extLst>
      <p:ext uri="{BB962C8B-B14F-4D97-AF65-F5344CB8AC3E}">
        <p14:creationId xmlns:p14="http://schemas.microsoft.com/office/powerpoint/2010/main" val="891914226"/>
      </p:ext>
    </p:extLst>
  </p:cSld>
  <p:clrMapOvr>
    <a:overrideClrMapping bg1="lt1" tx1="dk1" bg2="lt2" tx2="dk2" accent1="accent1" accent2="accent2" accent3="accent3" accent4="accent4" accent5="accent5" accent6="accent6" hlink="hlink" folHlink="folHlink"/>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Rounded Rectangle 2"/>
          <p:cNvSpPr/>
          <p:nvPr userDrawn="1"/>
        </p:nvSpPr>
        <p:spPr>
          <a:xfrm>
            <a:off x="259307" y="245659"/>
            <a:ext cx="11668836" cy="6387153"/>
          </a:xfrm>
          <a:prstGeom prst="roundRect">
            <a:avLst>
              <a:gd name="adj" fmla="val 4853"/>
            </a:avLst>
          </a:prstGeom>
          <a:solidFill>
            <a:schemeClr val="bg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 name="Text Placeholder 9"/>
          <p:cNvSpPr>
            <a:spLocks noGrp="1"/>
          </p:cNvSpPr>
          <p:nvPr>
            <p:ph type="body" sz="quarter" idx="10" hasCustomPrompt="1"/>
          </p:nvPr>
        </p:nvSpPr>
        <p:spPr>
          <a:xfrm>
            <a:off x="0" y="454795"/>
            <a:ext cx="12192000" cy="724247"/>
          </a:xfrm>
          <a:prstGeom prst="rect">
            <a:avLst/>
          </a:prstGeom>
        </p:spPr>
        <p:txBody>
          <a:bodyPr anchor="ctr"/>
          <a:lstStyle>
            <a:lvl1pPr marL="0" indent="0" algn="ctr">
              <a:buNone/>
              <a:defRPr sz="5400" b="0" baseline="0">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285069328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3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2923674" y="400203"/>
            <a:ext cx="9268326" cy="724247"/>
          </a:xfrm>
          <a:prstGeom prst="rect">
            <a:avLst/>
          </a:prstGeom>
        </p:spPr>
        <p:txBody>
          <a:bodyPr anchor="ctr"/>
          <a:lstStyle>
            <a:lvl1pPr marL="0" indent="0" algn="l">
              <a:buNone/>
              <a:defRPr sz="5400" b="0" baseline="0">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347212105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6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CAC2DF5-FE90-43B8-A1A1-57739C19FA1A}"/>
              </a:ext>
            </a:extLst>
          </p:cNvPr>
          <p:cNvSpPr>
            <a:spLocks noGrp="1"/>
          </p:cNvSpPr>
          <p:nvPr>
            <p:ph type="pic" idx="11" hasCustomPrompt="1"/>
          </p:nvPr>
        </p:nvSpPr>
        <p:spPr>
          <a:xfrm>
            <a:off x="7682029" y="4466283"/>
            <a:ext cx="1920000" cy="17280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4" name="Picture Placeholder 2">
            <a:extLst>
              <a:ext uri="{FF2B5EF4-FFF2-40B4-BE49-F238E27FC236}">
                <a16:creationId xmlns:a16="http://schemas.microsoft.com/office/drawing/2014/main" id="{4C68C8AC-4682-4A0B-80C9-CCCB156C3995}"/>
              </a:ext>
            </a:extLst>
          </p:cNvPr>
          <p:cNvSpPr>
            <a:spLocks noGrp="1"/>
          </p:cNvSpPr>
          <p:nvPr>
            <p:ph type="pic" idx="12" hasCustomPrompt="1"/>
          </p:nvPr>
        </p:nvSpPr>
        <p:spPr>
          <a:xfrm>
            <a:off x="5569741" y="687363"/>
            <a:ext cx="1920000" cy="17280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5" name="Picture Placeholder 2">
            <a:extLst>
              <a:ext uri="{FF2B5EF4-FFF2-40B4-BE49-F238E27FC236}">
                <a16:creationId xmlns:a16="http://schemas.microsoft.com/office/drawing/2014/main" id="{D026C129-6044-4D96-8ABB-8D17DA0395A9}"/>
              </a:ext>
            </a:extLst>
          </p:cNvPr>
          <p:cNvSpPr>
            <a:spLocks noGrp="1"/>
          </p:cNvSpPr>
          <p:nvPr>
            <p:ph type="pic" idx="13" hasCustomPrompt="1"/>
          </p:nvPr>
        </p:nvSpPr>
        <p:spPr>
          <a:xfrm>
            <a:off x="7682029" y="2576823"/>
            <a:ext cx="1920000" cy="17280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6" name="Picture Placeholder 2">
            <a:extLst>
              <a:ext uri="{FF2B5EF4-FFF2-40B4-BE49-F238E27FC236}">
                <a16:creationId xmlns:a16="http://schemas.microsoft.com/office/drawing/2014/main" id="{9260DCCD-2711-4D6D-8251-D95958320260}"/>
              </a:ext>
            </a:extLst>
          </p:cNvPr>
          <p:cNvSpPr>
            <a:spLocks noGrp="1"/>
          </p:cNvSpPr>
          <p:nvPr>
            <p:ph type="pic" idx="14" hasCustomPrompt="1"/>
          </p:nvPr>
        </p:nvSpPr>
        <p:spPr>
          <a:xfrm>
            <a:off x="5569741" y="2576823"/>
            <a:ext cx="1920000" cy="17280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7" name="Picture Placeholder 2">
            <a:extLst>
              <a:ext uri="{FF2B5EF4-FFF2-40B4-BE49-F238E27FC236}">
                <a16:creationId xmlns:a16="http://schemas.microsoft.com/office/drawing/2014/main" id="{EF9F27E3-6113-4439-85E1-B6150C2B4B92}"/>
              </a:ext>
            </a:extLst>
          </p:cNvPr>
          <p:cNvSpPr>
            <a:spLocks noGrp="1"/>
          </p:cNvSpPr>
          <p:nvPr>
            <p:ph type="pic" idx="15" hasCustomPrompt="1"/>
          </p:nvPr>
        </p:nvSpPr>
        <p:spPr>
          <a:xfrm>
            <a:off x="5569741" y="4466283"/>
            <a:ext cx="1920000" cy="17280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8" name="Picture Placeholder 2">
            <a:extLst>
              <a:ext uri="{FF2B5EF4-FFF2-40B4-BE49-F238E27FC236}">
                <a16:creationId xmlns:a16="http://schemas.microsoft.com/office/drawing/2014/main" id="{24016DE0-2401-4E09-9953-E90E98450950}"/>
              </a:ext>
            </a:extLst>
          </p:cNvPr>
          <p:cNvSpPr>
            <a:spLocks noGrp="1"/>
          </p:cNvSpPr>
          <p:nvPr>
            <p:ph type="pic" idx="16" hasCustomPrompt="1"/>
          </p:nvPr>
        </p:nvSpPr>
        <p:spPr>
          <a:xfrm>
            <a:off x="7682029" y="687363"/>
            <a:ext cx="1920000" cy="17280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9" name="Frame 1">
            <a:extLst>
              <a:ext uri="{FF2B5EF4-FFF2-40B4-BE49-F238E27FC236}">
                <a16:creationId xmlns:a16="http://schemas.microsoft.com/office/drawing/2014/main" id="{24F322D8-AE8A-40A8-B0E3-5483BBB2A4FD}"/>
              </a:ext>
            </a:extLst>
          </p:cNvPr>
          <p:cNvSpPr/>
          <p:nvPr userDrawn="1"/>
        </p:nvSpPr>
        <p:spPr>
          <a:xfrm>
            <a:off x="5377560" y="548680"/>
            <a:ext cx="4416491" cy="5760640"/>
          </a:xfrm>
          <a:prstGeom prst="frame">
            <a:avLst>
              <a:gd name="adj1" fmla="val 82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solidFill>
                <a:schemeClr val="tx1"/>
              </a:solidFill>
            </a:endParaRPr>
          </a:p>
        </p:txBody>
      </p:sp>
      <p:sp>
        <p:nvSpPr>
          <p:cNvPr id="46" name="Text Placeholder 9">
            <a:extLst>
              <a:ext uri="{FF2B5EF4-FFF2-40B4-BE49-F238E27FC236}">
                <a16:creationId xmlns:a16="http://schemas.microsoft.com/office/drawing/2014/main" id="{F9921C8E-9122-45F1-9875-E470BD3E97F6}"/>
              </a:ext>
            </a:extLst>
          </p:cNvPr>
          <p:cNvSpPr>
            <a:spLocks noGrp="1"/>
          </p:cNvSpPr>
          <p:nvPr>
            <p:ph type="body" sz="quarter" idx="10" hasCustomPrompt="1"/>
          </p:nvPr>
        </p:nvSpPr>
        <p:spPr>
          <a:xfrm>
            <a:off x="957943" y="255898"/>
            <a:ext cx="3065417" cy="1790616"/>
          </a:xfrm>
          <a:prstGeom prst="rect">
            <a:avLst/>
          </a:prstGeom>
        </p:spPr>
        <p:txBody>
          <a:bodyPr anchor="ctr"/>
          <a:lstStyle>
            <a:lvl1pPr marL="0" indent="0" algn="l">
              <a:buNone/>
              <a:defRPr sz="5400" b="0" baseline="0">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231924799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2" name="Picture Placeholder 2"/>
          <p:cNvSpPr>
            <a:spLocks noGrp="1"/>
          </p:cNvSpPr>
          <p:nvPr>
            <p:ph type="pic" idx="1" hasCustomPrompt="1"/>
          </p:nvPr>
        </p:nvSpPr>
        <p:spPr>
          <a:xfrm>
            <a:off x="4463358" y="543208"/>
            <a:ext cx="3265284" cy="5776111"/>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268023552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13_Images &amp; Contents Layout">
    <p:bg>
      <p:bgPr>
        <a:solidFill>
          <a:schemeClr val="bg1"/>
        </a:solidFill>
        <a:effectLst/>
      </p:bgPr>
    </p:bg>
    <p:spTree>
      <p:nvGrpSpPr>
        <p:cNvPr id="1" name=""/>
        <p:cNvGrpSpPr/>
        <p:nvPr/>
      </p:nvGrpSpPr>
      <p:grpSpPr>
        <a:xfrm>
          <a:off x="0" y="0"/>
          <a:ext cx="0" cy="0"/>
          <a:chOff x="0" y="0"/>
          <a:chExt cx="0" cy="0"/>
        </a:xfrm>
      </p:grpSpPr>
      <p:sp>
        <p:nvSpPr>
          <p:cNvPr id="15" name="그림 개체 틀 2"/>
          <p:cNvSpPr>
            <a:spLocks noGrp="1"/>
          </p:cNvSpPr>
          <p:nvPr>
            <p:ph type="pic" sz="quarter" idx="10" hasCustomPrompt="1"/>
          </p:nvPr>
        </p:nvSpPr>
        <p:spPr>
          <a:xfrm>
            <a:off x="0" y="1556792"/>
            <a:ext cx="12192000" cy="3240360"/>
          </a:xfrm>
          <a:prstGeom prst="rect">
            <a:avLst/>
          </a:prstGeom>
          <a:solidFill>
            <a:schemeClr val="bg1">
              <a:lumMod val="95000"/>
            </a:schemeClr>
          </a:solidFill>
          <a:ln w="25400">
            <a:noFill/>
          </a:ln>
          <a:effectLst/>
        </p:spPr>
        <p:txBody>
          <a:bodyPr anchor="ctr"/>
          <a:lstStyle>
            <a:lvl1pPr marL="0" indent="0" algn="ctr">
              <a:buFontTx/>
              <a:buNone/>
              <a:defRPr sz="1200">
                <a:solidFill>
                  <a:schemeClr val="tx1">
                    <a:lumMod val="75000"/>
                    <a:lumOff val="25000"/>
                  </a:schemeClr>
                </a:solidFill>
                <a:latin typeface="+mn-lt"/>
                <a:cs typeface="Arial" pitchFamily="34" charset="0"/>
              </a:defRPr>
            </a:lvl1pPr>
          </a:lstStyle>
          <a:p>
            <a:r>
              <a:rPr lang="en-US" altLang="ko-KR" dirty="0"/>
              <a:t>Place Your Picture Here</a:t>
            </a:r>
            <a:endParaRPr lang="ko-KR" altLang="en-US" dirty="0"/>
          </a:p>
        </p:txBody>
      </p:sp>
      <p:sp>
        <p:nvSpPr>
          <p:cNvPr id="9" name="Text Placeholder 9">
            <a:extLst>
              <a:ext uri="{FF2B5EF4-FFF2-40B4-BE49-F238E27FC236}">
                <a16:creationId xmlns:a16="http://schemas.microsoft.com/office/drawing/2014/main" id="{2C1A9DB4-E9DE-48C1-9A4A-B80CF44184AF}"/>
              </a:ext>
            </a:extLst>
          </p:cNvPr>
          <p:cNvSpPr>
            <a:spLocks noGrp="1"/>
          </p:cNvSpPr>
          <p:nvPr>
            <p:ph type="body" sz="quarter" idx="11" hasCustomPrompt="1"/>
          </p:nvPr>
        </p:nvSpPr>
        <p:spPr>
          <a:xfrm>
            <a:off x="0" y="376414"/>
            <a:ext cx="12192000" cy="724247"/>
          </a:xfrm>
          <a:prstGeom prst="rect">
            <a:avLst/>
          </a:prstGeom>
        </p:spPr>
        <p:txBody>
          <a:bodyPr anchor="ctr"/>
          <a:lstStyle>
            <a:lvl1pPr marL="0" indent="0" algn="ctr">
              <a:buNone/>
              <a:defRPr sz="5400" b="0" baseline="0">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38145651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2_Picture with Caption">
    <p:spTree>
      <p:nvGrpSpPr>
        <p:cNvPr id="1" name=""/>
        <p:cNvGrpSpPr/>
        <p:nvPr/>
      </p:nvGrpSpPr>
      <p:grpSpPr>
        <a:xfrm>
          <a:off x="0" y="0"/>
          <a:ext cx="0" cy="0"/>
          <a:chOff x="0" y="0"/>
          <a:chExt cx="0" cy="0"/>
        </a:xfrm>
      </p:grpSpPr>
      <p:sp>
        <p:nvSpPr>
          <p:cNvPr id="5" name="Rectangle 4"/>
          <p:cNvSpPr/>
          <p:nvPr userDrawn="1"/>
        </p:nvSpPr>
        <p:spPr>
          <a:xfrm>
            <a:off x="6096000" y="0"/>
            <a:ext cx="60960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dirty="0"/>
          </a:p>
        </p:txBody>
      </p:sp>
      <p:sp>
        <p:nvSpPr>
          <p:cNvPr id="10" name="Picture Placeholder 2">
            <a:extLst>
              <a:ext uri="{FF2B5EF4-FFF2-40B4-BE49-F238E27FC236}">
                <a16:creationId xmlns:a16="http://schemas.microsoft.com/office/drawing/2014/main" id="{6D1CAE6F-B4E3-421B-B7D4-3CF1DB53C7E1}"/>
              </a:ext>
            </a:extLst>
          </p:cNvPr>
          <p:cNvSpPr>
            <a:spLocks noGrp="1"/>
          </p:cNvSpPr>
          <p:nvPr>
            <p:ph type="pic" idx="16" hasCustomPrompt="1"/>
          </p:nvPr>
        </p:nvSpPr>
        <p:spPr>
          <a:xfrm>
            <a:off x="6295168" y="540000"/>
            <a:ext cx="5184000" cy="3600000"/>
          </a:xfrm>
          <a:prstGeom prst="snip2DiagRect">
            <a:avLst>
              <a:gd name="adj1" fmla="val 0"/>
              <a:gd name="adj2" fmla="val 29729"/>
            </a:avLst>
          </a:prstGeom>
          <a:solidFill>
            <a:schemeClr val="bg1">
              <a:lumMod val="95000"/>
            </a:schemeClr>
          </a:solidFill>
        </p:spPr>
        <p:txBody>
          <a:bodyPr anchor="ctr"/>
          <a:lstStyle>
            <a:lvl1pPr marL="0" indent="0" algn="ctr">
              <a:buNone/>
              <a:defRPr sz="120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8" name="Picture Placeholder 2"/>
          <p:cNvSpPr>
            <a:spLocks noGrp="1"/>
          </p:cNvSpPr>
          <p:nvPr>
            <p:ph type="pic" idx="14" hasCustomPrompt="1"/>
          </p:nvPr>
        </p:nvSpPr>
        <p:spPr>
          <a:xfrm>
            <a:off x="735689" y="550574"/>
            <a:ext cx="5184000" cy="3600000"/>
          </a:xfrm>
          <a:prstGeom prst="snip2DiagRect">
            <a:avLst>
              <a:gd name="adj1" fmla="val 0"/>
              <a:gd name="adj2" fmla="val 29729"/>
            </a:avLst>
          </a:prstGeom>
          <a:solidFill>
            <a:schemeClr val="bg1">
              <a:lumMod val="95000"/>
            </a:schemeClr>
          </a:solidFill>
        </p:spPr>
        <p:txBody>
          <a:bodyPr anchor="ctr"/>
          <a:lstStyle>
            <a:lvl1pPr marL="0" indent="0" algn="ctr">
              <a:buNone/>
              <a:defRPr sz="120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9" name="Right Triangle 8"/>
          <p:cNvSpPr/>
          <p:nvPr userDrawn="1"/>
        </p:nvSpPr>
        <p:spPr>
          <a:xfrm rot="5400000">
            <a:off x="0" y="0"/>
            <a:ext cx="1080000" cy="1080000"/>
          </a:xfrm>
          <a:prstGeom prst="r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6" name="Right Triangle 5"/>
          <p:cNvSpPr/>
          <p:nvPr userDrawn="1"/>
        </p:nvSpPr>
        <p:spPr>
          <a:xfrm rot="5400000" flipH="1" flipV="1">
            <a:off x="11112000" y="5778000"/>
            <a:ext cx="1080000" cy="1080000"/>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Tree>
    <p:extLst>
      <p:ext uri="{BB962C8B-B14F-4D97-AF65-F5344CB8AC3E}">
        <p14:creationId xmlns:p14="http://schemas.microsoft.com/office/powerpoint/2010/main" val="391375521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4_Title Slide">
    <p:spTree>
      <p:nvGrpSpPr>
        <p:cNvPr id="1" name=""/>
        <p:cNvGrpSpPr/>
        <p:nvPr/>
      </p:nvGrpSpPr>
      <p:grpSpPr>
        <a:xfrm>
          <a:off x="0" y="0"/>
          <a:ext cx="0" cy="0"/>
          <a:chOff x="0" y="0"/>
          <a:chExt cx="0" cy="0"/>
        </a:xfrm>
      </p:grpSpPr>
      <p:sp>
        <p:nvSpPr>
          <p:cNvPr id="2" name="Right Triangle 1"/>
          <p:cNvSpPr/>
          <p:nvPr userDrawn="1"/>
        </p:nvSpPr>
        <p:spPr>
          <a:xfrm>
            <a:off x="-1" y="526869"/>
            <a:ext cx="6331131" cy="6331131"/>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latin typeface="+mn-lt"/>
            </a:endParaRPr>
          </a:p>
        </p:txBody>
      </p:sp>
      <p:sp>
        <p:nvSpPr>
          <p:cNvPr id="3" name="Right Triangle 2"/>
          <p:cNvSpPr/>
          <p:nvPr userDrawn="1"/>
        </p:nvSpPr>
        <p:spPr>
          <a:xfrm rot="10800000">
            <a:off x="9312000" y="1"/>
            <a:ext cx="2880000" cy="288000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dirty="0">
              <a:latin typeface="+mn-lt"/>
            </a:endParaRPr>
          </a:p>
        </p:txBody>
      </p:sp>
      <p:sp>
        <p:nvSpPr>
          <p:cNvPr id="4" name="Picture Placeholder 2"/>
          <p:cNvSpPr>
            <a:spLocks noGrp="1"/>
          </p:cNvSpPr>
          <p:nvPr>
            <p:ph type="pic" idx="1" hasCustomPrompt="1"/>
          </p:nvPr>
        </p:nvSpPr>
        <p:spPr>
          <a:xfrm>
            <a:off x="728323" y="537116"/>
            <a:ext cx="5040000" cy="2808000"/>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t>
            </a:r>
            <a:endParaRPr lang="ko-KR" altLang="en-US" dirty="0"/>
          </a:p>
        </p:txBody>
      </p:sp>
      <p:sp>
        <p:nvSpPr>
          <p:cNvPr id="5" name="Picture Placeholder 2"/>
          <p:cNvSpPr>
            <a:spLocks noGrp="1"/>
          </p:cNvSpPr>
          <p:nvPr>
            <p:ph type="pic" idx="10" hasCustomPrompt="1"/>
          </p:nvPr>
        </p:nvSpPr>
        <p:spPr>
          <a:xfrm>
            <a:off x="728323" y="3507554"/>
            <a:ext cx="5040000" cy="2808000"/>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t>
            </a:r>
            <a:endParaRPr lang="ko-KR" altLang="en-US" dirty="0"/>
          </a:p>
        </p:txBody>
      </p:sp>
    </p:spTree>
    <p:extLst>
      <p:ext uri="{BB962C8B-B14F-4D97-AF65-F5344CB8AC3E}">
        <p14:creationId xmlns:p14="http://schemas.microsoft.com/office/powerpoint/2010/main" val="303843694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5_Images and Contents Layout">
    <p:spTree>
      <p:nvGrpSpPr>
        <p:cNvPr id="1" name=""/>
        <p:cNvGrpSpPr/>
        <p:nvPr/>
      </p:nvGrpSpPr>
      <p:grpSpPr>
        <a:xfrm>
          <a:off x="0" y="0"/>
          <a:ext cx="0" cy="0"/>
          <a:chOff x="0" y="0"/>
          <a:chExt cx="0" cy="0"/>
        </a:xfrm>
      </p:grpSpPr>
      <p:sp>
        <p:nvSpPr>
          <p:cNvPr id="3" name="Picture Placeholder 2"/>
          <p:cNvSpPr>
            <a:spLocks noGrp="1"/>
          </p:cNvSpPr>
          <p:nvPr>
            <p:ph type="pic" idx="1" hasCustomPrompt="1"/>
          </p:nvPr>
        </p:nvSpPr>
        <p:spPr>
          <a:xfrm>
            <a:off x="0" y="0"/>
            <a:ext cx="3503712" cy="6858000"/>
          </a:xfrm>
          <a:prstGeom prst="rect">
            <a:avLst/>
          </a:prstGeom>
          <a:solidFill>
            <a:schemeClr val="bg1">
              <a:lumMod val="95000"/>
            </a:schemeClr>
          </a:solidFill>
        </p:spPr>
        <p:txBody>
          <a:bodyPr anchor="ctr"/>
          <a:lstStyle>
            <a:lvl1pPr marL="0" indent="0" algn="ctr">
              <a:buNone/>
              <a:defRPr sz="1200" baseline="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4" name="Picture Placeholder 2"/>
          <p:cNvSpPr>
            <a:spLocks noGrp="1"/>
          </p:cNvSpPr>
          <p:nvPr>
            <p:ph type="pic" idx="10" hasCustomPrompt="1"/>
          </p:nvPr>
        </p:nvSpPr>
        <p:spPr>
          <a:xfrm>
            <a:off x="3672069" y="1772816"/>
            <a:ext cx="3503712" cy="5085184"/>
          </a:xfrm>
          <a:prstGeom prst="rect">
            <a:avLst/>
          </a:prstGeom>
          <a:solidFill>
            <a:schemeClr val="bg1">
              <a:lumMod val="95000"/>
            </a:schemeClr>
          </a:solidFill>
        </p:spPr>
        <p:txBody>
          <a:bodyPr anchor="ctr"/>
          <a:lstStyle>
            <a:lvl1pPr marL="0" indent="0" algn="ctr">
              <a:buNone/>
              <a:defRPr sz="1200" baseline="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5" name="Picture Placeholder 2"/>
          <p:cNvSpPr>
            <a:spLocks noGrp="1"/>
          </p:cNvSpPr>
          <p:nvPr>
            <p:ph type="pic" idx="11" hasCustomPrompt="1"/>
          </p:nvPr>
        </p:nvSpPr>
        <p:spPr>
          <a:xfrm>
            <a:off x="7344139" y="4941168"/>
            <a:ext cx="4847861" cy="1916832"/>
          </a:xfrm>
          <a:prstGeom prst="rect">
            <a:avLst/>
          </a:prstGeom>
          <a:solidFill>
            <a:schemeClr val="bg1">
              <a:lumMod val="95000"/>
            </a:schemeClr>
          </a:solidFill>
        </p:spPr>
        <p:txBody>
          <a:bodyPr anchor="ctr"/>
          <a:lstStyle>
            <a:lvl1pPr marL="0" indent="0" algn="ctr">
              <a:buNone/>
              <a:defRPr sz="1200" baseline="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23625304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33_Images &amp; Contents Layout">
    <p:spTree>
      <p:nvGrpSpPr>
        <p:cNvPr id="1" name=""/>
        <p:cNvGrpSpPr/>
        <p:nvPr/>
      </p:nvGrpSpPr>
      <p:grpSpPr>
        <a:xfrm>
          <a:off x="0" y="0"/>
          <a:ext cx="0" cy="0"/>
          <a:chOff x="0" y="0"/>
          <a:chExt cx="0" cy="0"/>
        </a:xfrm>
      </p:grpSpPr>
      <p:sp>
        <p:nvSpPr>
          <p:cNvPr id="30" name="Picture Placeholder 2"/>
          <p:cNvSpPr>
            <a:spLocks noGrp="1"/>
          </p:cNvSpPr>
          <p:nvPr>
            <p:ph type="pic" idx="14" hasCustomPrompt="1"/>
          </p:nvPr>
        </p:nvSpPr>
        <p:spPr>
          <a:xfrm>
            <a:off x="716808" y="1640261"/>
            <a:ext cx="5148000" cy="1476000"/>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31" name="Picture Placeholder 2"/>
          <p:cNvSpPr>
            <a:spLocks noGrp="1"/>
          </p:cNvSpPr>
          <p:nvPr>
            <p:ph type="pic" idx="15" hasCustomPrompt="1"/>
          </p:nvPr>
        </p:nvSpPr>
        <p:spPr>
          <a:xfrm>
            <a:off x="716808" y="3211033"/>
            <a:ext cx="5148000" cy="1476000"/>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32" name="Picture Placeholder 2"/>
          <p:cNvSpPr>
            <a:spLocks noGrp="1"/>
          </p:cNvSpPr>
          <p:nvPr>
            <p:ph type="pic" idx="16" hasCustomPrompt="1"/>
          </p:nvPr>
        </p:nvSpPr>
        <p:spPr>
          <a:xfrm>
            <a:off x="716808" y="4781806"/>
            <a:ext cx="5148000" cy="1476000"/>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49" name="Rectangle 1">
            <a:extLst>
              <a:ext uri="{FF2B5EF4-FFF2-40B4-BE49-F238E27FC236}">
                <a16:creationId xmlns:a16="http://schemas.microsoft.com/office/drawing/2014/main" id="{4BCA5D12-2F9B-4A5C-A418-4730F617560F}"/>
              </a:ext>
            </a:extLst>
          </p:cNvPr>
          <p:cNvSpPr/>
          <p:nvPr userDrawn="1"/>
        </p:nvSpPr>
        <p:spPr>
          <a:xfrm>
            <a:off x="5864277" y="1640261"/>
            <a:ext cx="5580000" cy="147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800"/>
          </a:p>
        </p:txBody>
      </p:sp>
      <p:sp>
        <p:nvSpPr>
          <p:cNvPr id="50" name="Rectangle 32">
            <a:extLst>
              <a:ext uri="{FF2B5EF4-FFF2-40B4-BE49-F238E27FC236}">
                <a16:creationId xmlns:a16="http://schemas.microsoft.com/office/drawing/2014/main" id="{30C3EB15-4353-40DF-B9AE-F3D4F7311F17}"/>
              </a:ext>
            </a:extLst>
          </p:cNvPr>
          <p:cNvSpPr/>
          <p:nvPr userDrawn="1"/>
        </p:nvSpPr>
        <p:spPr>
          <a:xfrm>
            <a:off x="5864277" y="3211033"/>
            <a:ext cx="5580000" cy="1476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800"/>
          </a:p>
        </p:txBody>
      </p:sp>
      <p:sp>
        <p:nvSpPr>
          <p:cNvPr id="51" name="Rectangle 33">
            <a:extLst>
              <a:ext uri="{FF2B5EF4-FFF2-40B4-BE49-F238E27FC236}">
                <a16:creationId xmlns:a16="http://schemas.microsoft.com/office/drawing/2014/main" id="{5FB7BE90-553A-4C0B-B9CE-3629E6547DD3}"/>
              </a:ext>
            </a:extLst>
          </p:cNvPr>
          <p:cNvSpPr/>
          <p:nvPr userDrawn="1"/>
        </p:nvSpPr>
        <p:spPr>
          <a:xfrm>
            <a:off x="5864277" y="4781806"/>
            <a:ext cx="5580000" cy="1476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800"/>
          </a:p>
        </p:txBody>
      </p:sp>
      <p:sp>
        <p:nvSpPr>
          <p:cNvPr id="17" name="Text Placeholder 9">
            <a:extLst>
              <a:ext uri="{FF2B5EF4-FFF2-40B4-BE49-F238E27FC236}">
                <a16:creationId xmlns:a16="http://schemas.microsoft.com/office/drawing/2014/main" id="{77A9A2E9-9EF4-4174-BA4D-79695AE4F970}"/>
              </a:ext>
            </a:extLst>
          </p:cNvPr>
          <p:cNvSpPr>
            <a:spLocks noGrp="1"/>
          </p:cNvSpPr>
          <p:nvPr>
            <p:ph type="body" sz="quarter" idx="11" hasCustomPrompt="1"/>
          </p:nvPr>
        </p:nvSpPr>
        <p:spPr>
          <a:xfrm>
            <a:off x="0" y="376414"/>
            <a:ext cx="12192000" cy="724247"/>
          </a:xfrm>
          <a:prstGeom prst="rect">
            <a:avLst/>
          </a:prstGeom>
        </p:spPr>
        <p:txBody>
          <a:bodyPr anchor="ctr"/>
          <a:lstStyle>
            <a:lvl1pPr marL="0" indent="0" algn="ctr">
              <a:buNone/>
              <a:defRPr sz="5400" b="0" baseline="0">
                <a:latin typeface="+mj-lt"/>
                <a:cs typeface="Arial" pitchFamily="34" charset="0"/>
              </a:defRPr>
            </a:lvl1pPr>
          </a:lstStyle>
          <a:p>
            <a:pPr lvl="0"/>
            <a:r>
              <a:rPr lang="en-US" altLang="ko-KR" dirty="0"/>
              <a:t>BASIC LAYOUT</a:t>
            </a:r>
          </a:p>
        </p:txBody>
      </p:sp>
      <p:sp>
        <p:nvSpPr>
          <p:cNvPr id="18" name="Right Triangle 5">
            <a:extLst>
              <a:ext uri="{FF2B5EF4-FFF2-40B4-BE49-F238E27FC236}">
                <a16:creationId xmlns:a16="http://schemas.microsoft.com/office/drawing/2014/main" id="{ED91C71A-C86B-46FF-89BA-F2DE59B89864}"/>
              </a:ext>
            </a:extLst>
          </p:cNvPr>
          <p:cNvSpPr/>
          <p:nvPr userDrawn="1"/>
        </p:nvSpPr>
        <p:spPr>
          <a:xfrm rot="5400000" flipH="1" flipV="1">
            <a:off x="10773086" y="5559906"/>
            <a:ext cx="610814" cy="610814"/>
          </a:xfrm>
          <a:prstGeom prst="rtTriangle">
            <a:avLst/>
          </a:prstGeom>
          <a:solidFill>
            <a:schemeClr val="bg1">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19" name="Right Triangle 5">
            <a:extLst>
              <a:ext uri="{FF2B5EF4-FFF2-40B4-BE49-F238E27FC236}">
                <a16:creationId xmlns:a16="http://schemas.microsoft.com/office/drawing/2014/main" id="{C747BBE6-5EA1-4DF1-9D7D-E67BA912CE8B}"/>
              </a:ext>
            </a:extLst>
          </p:cNvPr>
          <p:cNvSpPr/>
          <p:nvPr userDrawn="1"/>
        </p:nvSpPr>
        <p:spPr>
          <a:xfrm rot="5400000" flipH="1" flipV="1">
            <a:off x="10773086" y="3999565"/>
            <a:ext cx="610814" cy="610814"/>
          </a:xfrm>
          <a:prstGeom prst="rtTriangle">
            <a:avLst/>
          </a:prstGeom>
          <a:solidFill>
            <a:schemeClr val="bg1">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20" name="Right Triangle 5">
            <a:extLst>
              <a:ext uri="{FF2B5EF4-FFF2-40B4-BE49-F238E27FC236}">
                <a16:creationId xmlns:a16="http://schemas.microsoft.com/office/drawing/2014/main" id="{72C9038A-3699-486F-BEEF-C085DBE44CD5}"/>
              </a:ext>
            </a:extLst>
          </p:cNvPr>
          <p:cNvSpPr/>
          <p:nvPr userDrawn="1"/>
        </p:nvSpPr>
        <p:spPr>
          <a:xfrm rot="5400000" flipH="1" flipV="1">
            <a:off x="10773086" y="2439224"/>
            <a:ext cx="610814" cy="610814"/>
          </a:xfrm>
          <a:prstGeom prst="rtTriangle">
            <a:avLst/>
          </a:prstGeom>
          <a:solidFill>
            <a:schemeClr val="bg1">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Tree>
    <p:extLst>
      <p:ext uri="{BB962C8B-B14F-4D97-AF65-F5344CB8AC3E}">
        <p14:creationId xmlns:p14="http://schemas.microsoft.com/office/powerpoint/2010/main" val="239845822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5_Images &amp; Contents Layout">
    <p:spTree>
      <p:nvGrpSpPr>
        <p:cNvPr id="1" name=""/>
        <p:cNvGrpSpPr/>
        <p:nvPr/>
      </p:nvGrpSpPr>
      <p:grpSpPr>
        <a:xfrm>
          <a:off x="0" y="0"/>
          <a:ext cx="0" cy="0"/>
          <a:chOff x="0" y="0"/>
          <a:chExt cx="0" cy="0"/>
        </a:xfrm>
      </p:grpSpPr>
      <p:sp>
        <p:nvSpPr>
          <p:cNvPr id="46" name="Rectangle 45"/>
          <p:cNvSpPr/>
          <p:nvPr userDrawn="1"/>
        </p:nvSpPr>
        <p:spPr>
          <a:xfrm>
            <a:off x="0" y="1653200"/>
            <a:ext cx="4277360" cy="47180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latin typeface="+mn-lt"/>
              <a:cs typeface="Arial" pitchFamily="34" charset="0"/>
            </a:endParaRPr>
          </a:p>
        </p:txBody>
      </p:sp>
      <p:sp>
        <p:nvSpPr>
          <p:cNvPr id="44" name="그림 개체 틀 2"/>
          <p:cNvSpPr>
            <a:spLocks noGrp="1"/>
          </p:cNvSpPr>
          <p:nvPr>
            <p:ph type="pic" sz="quarter" idx="65" hasCustomPrompt="1"/>
          </p:nvPr>
        </p:nvSpPr>
        <p:spPr>
          <a:xfrm>
            <a:off x="4367808" y="1653199"/>
            <a:ext cx="7104789" cy="2556000"/>
          </a:xfrm>
          <a:prstGeom prst="rect">
            <a:avLst/>
          </a:prstGeom>
          <a:solidFill>
            <a:schemeClr val="bg1">
              <a:lumMod val="95000"/>
            </a:schemeClr>
          </a:solidFill>
          <a:ln w="25400">
            <a:noFill/>
          </a:ln>
          <a:effectLst/>
        </p:spPr>
        <p:txBody>
          <a:bodyPr anchor="ctr"/>
          <a:lstStyle>
            <a:lvl1pPr marL="0" indent="0" algn="ctr">
              <a:buFontTx/>
              <a:buNone/>
              <a:defRPr sz="1200">
                <a:solidFill>
                  <a:schemeClr val="tx1">
                    <a:lumMod val="75000"/>
                    <a:lumOff val="25000"/>
                  </a:schemeClr>
                </a:solidFill>
                <a:latin typeface="+mn-lt"/>
                <a:cs typeface="Arial" pitchFamily="34" charset="0"/>
              </a:defRPr>
            </a:lvl1pPr>
          </a:lstStyle>
          <a:p>
            <a:r>
              <a:rPr lang="en-US" altLang="ko-KR" dirty="0"/>
              <a:t>Place Your Picture Here</a:t>
            </a:r>
            <a:endParaRPr lang="ko-KR" altLang="en-US" dirty="0"/>
          </a:p>
        </p:txBody>
      </p:sp>
      <p:sp>
        <p:nvSpPr>
          <p:cNvPr id="22" name="그림 개체 틀 2"/>
          <p:cNvSpPr>
            <a:spLocks noGrp="1"/>
          </p:cNvSpPr>
          <p:nvPr>
            <p:ph type="pic" sz="quarter" idx="68" hasCustomPrompt="1"/>
          </p:nvPr>
        </p:nvSpPr>
        <p:spPr>
          <a:xfrm>
            <a:off x="4367811" y="4319223"/>
            <a:ext cx="2304255" cy="2052000"/>
          </a:xfrm>
          <a:prstGeom prst="rect">
            <a:avLst/>
          </a:prstGeom>
          <a:solidFill>
            <a:schemeClr val="bg1">
              <a:lumMod val="95000"/>
            </a:schemeClr>
          </a:solidFill>
          <a:ln w="25400">
            <a:noFill/>
          </a:ln>
          <a:effectLst/>
        </p:spPr>
        <p:txBody>
          <a:bodyPr anchor="ctr"/>
          <a:lstStyle>
            <a:lvl1pPr marL="0" indent="0" algn="ctr">
              <a:buFontTx/>
              <a:buNone/>
              <a:defRPr sz="1200">
                <a:solidFill>
                  <a:schemeClr val="tx1">
                    <a:lumMod val="75000"/>
                    <a:lumOff val="25000"/>
                  </a:schemeClr>
                </a:solidFill>
                <a:latin typeface="+mn-lt"/>
                <a:cs typeface="Arial" pitchFamily="34" charset="0"/>
              </a:defRPr>
            </a:lvl1pPr>
          </a:lstStyle>
          <a:p>
            <a:r>
              <a:rPr lang="en-US" altLang="ko-KR" dirty="0"/>
              <a:t>Place Your Picture Here</a:t>
            </a:r>
            <a:endParaRPr lang="ko-KR" altLang="en-US" dirty="0"/>
          </a:p>
        </p:txBody>
      </p:sp>
      <p:sp>
        <p:nvSpPr>
          <p:cNvPr id="23" name="그림 개체 틀 2"/>
          <p:cNvSpPr>
            <a:spLocks noGrp="1"/>
          </p:cNvSpPr>
          <p:nvPr>
            <p:ph type="pic" sz="quarter" idx="69" hasCustomPrompt="1"/>
          </p:nvPr>
        </p:nvSpPr>
        <p:spPr>
          <a:xfrm>
            <a:off x="6768078" y="4319223"/>
            <a:ext cx="2304255" cy="2052000"/>
          </a:xfrm>
          <a:prstGeom prst="rect">
            <a:avLst/>
          </a:prstGeom>
          <a:solidFill>
            <a:schemeClr val="bg1">
              <a:lumMod val="95000"/>
            </a:schemeClr>
          </a:solidFill>
          <a:ln w="25400">
            <a:noFill/>
          </a:ln>
          <a:effectLst/>
        </p:spPr>
        <p:txBody>
          <a:bodyPr anchor="ctr"/>
          <a:lstStyle>
            <a:lvl1pPr marL="0" indent="0" algn="ctr">
              <a:buFontTx/>
              <a:buNone/>
              <a:defRPr sz="1200">
                <a:solidFill>
                  <a:schemeClr val="tx1">
                    <a:lumMod val="75000"/>
                    <a:lumOff val="25000"/>
                  </a:schemeClr>
                </a:solidFill>
                <a:latin typeface="+mn-lt"/>
                <a:cs typeface="Arial" pitchFamily="34" charset="0"/>
              </a:defRPr>
            </a:lvl1pPr>
          </a:lstStyle>
          <a:p>
            <a:r>
              <a:rPr lang="en-US" altLang="ko-KR" dirty="0"/>
              <a:t>Place Your Picture Here</a:t>
            </a:r>
            <a:endParaRPr lang="ko-KR" altLang="en-US" dirty="0"/>
          </a:p>
        </p:txBody>
      </p:sp>
      <p:sp>
        <p:nvSpPr>
          <p:cNvPr id="24" name="그림 개체 틀 2"/>
          <p:cNvSpPr>
            <a:spLocks noGrp="1"/>
          </p:cNvSpPr>
          <p:nvPr>
            <p:ph type="pic" sz="quarter" idx="70" hasCustomPrompt="1"/>
          </p:nvPr>
        </p:nvSpPr>
        <p:spPr>
          <a:xfrm>
            <a:off x="9168345" y="4319223"/>
            <a:ext cx="2304255" cy="2052000"/>
          </a:xfrm>
          <a:prstGeom prst="rect">
            <a:avLst/>
          </a:prstGeom>
          <a:solidFill>
            <a:schemeClr val="bg1">
              <a:lumMod val="95000"/>
            </a:schemeClr>
          </a:solidFill>
          <a:ln w="25400">
            <a:noFill/>
          </a:ln>
          <a:effectLst/>
        </p:spPr>
        <p:txBody>
          <a:bodyPr anchor="ctr"/>
          <a:lstStyle>
            <a:lvl1pPr marL="0" indent="0" algn="ctr">
              <a:buFontTx/>
              <a:buNone/>
              <a:defRPr sz="1200">
                <a:solidFill>
                  <a:schemeClr val="tx1">
                    <a:lumMod val="75000"/>
                    <a:lumOff val="25000"/>
                  </a:schemeClr>
                </a:solidFill>
                <a:latin typeface="+mn-lt"/>
                <a:cs typeface="Arial" pitchFamily="34" charset="0"/>
              </a:defRPr>
            </a:lvl1pPr>
          </a:lstStyle>
          <a:p>
            <a:r>
              <a:rPr lang="en-US" altLang="ko-KR" dirty="0"/>
              <a:t>Place Your Picture Here</a:t>
            </a:r>
            <a:endParaRPr lang="ko-KR" altLang="en-US" dirty="0"/>
          </a:p>
        </p:txBody>
      </p:sp>
      <p:sp>
        <p:nvSpPr>
          <p:cNvPr id="27" name="Rectangle 26"/>
          <p:cNvSpPr/>
          <p:nvPr userDrawn="1"/>
        </p:nvSpPr>
        <p:spPr>
          <a:xfrm>
            <a:off x="11568608" y="1653200"/>
            <a:ext cx="623392" cy="47180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latin typeface="+mn-lt"/>
              <a:cs typeface="Arial" pitchFamily="34" charset="0"/>
            </a:endParaRPr>
          </a:p>
        </p:txBody>
      </p:sp>
      <p:sp>
        <p:nvSpPr>
          <p:cNvPr id="14" name="Text Placeholder 9">
            <a:extLst>
              <a:ext uri="{FF2B5EF4-FFF2-40B4-BE49-F238E27FC236}">
                <a16:creationId xmlns:a16="http://schemas.microsoft.com/office/drawing/2014/main" id="{02E41E88-2388-4A05-A849-12052975D969}"/>
              </a:ext>
            </a:extLst>
          </p:cNvPr>
          <p:cNvSpPr>
            <a:spLocks noGrp="1"/>
          </p:cNvSpPr>
          <p:nvPr>
            <p:ph type="body" sz="quarter" idx="11" hasCustomPrompt="1"/>
          </p:nvPr>
        </p:nvSpPr>
        <p:spPr>
          <a:xfrm>
            <a:off x="0" y="376414"/>
            <a:ext cx="12192000" cy="724247"/>
          </a:xfrm>
          <a:prstGeom prst="rect">
            <a:avLst/>
          </a:prstGeom>
        </p:spPr>
        <p:txBody>
          <a:bodyPr anchor="ctr"/>
          <a:lstStyle>
            <a:lvl1pPr marL="0" indent="0" algn="ctr">
              <a:buNone/>
              <a:defRPr sz="5400" b="0" baseline="0">
                <a:latin typeface="+mj-lt"/>
                <a:cs typeface="Arial" pitchFamily="34" charset="0"/>
              </a:defRPr>
            </a:lvl1pPr>
          </a:lstStyle>
          <a:p>
            <a:pPr lvl="0"/>
            <a:r>
              <a:rPr lang="en-US" altLang="ko-KR" dirty="0"/>
              <a:t>BASIC LAYOUT</a:t>
            </a:r>
          </a:p>
        </p:txBody>
      </p:sp>
      <p:sp>
        <p:nvSpPr>
          <p:cNvPr id="15" name="Right Triangle 5">
            <a:extLst>
              <a:ext uri="{FF2B5EF4-FFF2-40B4-BE49-F238E27FC236}">
                <a16:creationId xmlns:a16="http://schemas.microsoft.com/office/drawing/2014/main" id="{63679CDA-6BA1-4D87-9969-4FE1CF40721B}"/>
              </a:ext>
            </a:extLst>
          </p:cNvPr>
          <p:cNvSpPr/>
          <p:nvPr userDrawn="1"/>
        </p:nvSpPr>
        <p:spPr>
          <a:xfrm rot="5400000" flipH="1" flipV="1">
            <a:off x="3405051" y="5480945"/>
            <a:ext cx="776861" cy="776861"/>
          </a:xfrm>
          <a:prstGeom prst="rtTriangle">
            <a:avLst/>
          </a:prstGeom>
          <a:solidFill>
            <a:schemeClr val="bg1">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Tree>
    <p:extLst>
      <p:ext uri="{BB962C8B-B14F-4D97-AF65-F5344CB8AC3E}">
        <p14:creationId xmlns:p14="http://schemas.microsoft.com/office/powerpoint/2010/main" val="2686374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05344" y="2011680"/>
            <a:ext cx="4754880" cy="420624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30391" y="2011680"/>
            <a:ext cx="4754880" cy="420624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334D819-9F07-4261-B09B-9E467E5D9002}" type="datetimeFigureOut">
              <a:rPr lang="en-US" smtClean="0"/>
              <a:t>6/28/2020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1766878-3199-4EAB-94E7-2D6D11070E14}" type="slidenum">
              <a:rPr lang="en-US" smtClean="0"/>
              <a:t>‹#›</a:t>
            </a:fld>
            <a:endParaRPr lang="en-US" dirty="0"/>
          </a:p>
        </p:txBody>
      </p:sp>
    </p:spTree>
    <p:extLst>
      <p:ext uri="{BB962C8B-B14F-4D97-AF65-F5344CB8AC3E}">
        <p14:creationId xmlns:p14="http://schemas.microsoft.com/office/powerpoint/2010/main" val="2999630997"/>
      </p:ext>
    </p:extLst>
  </p:cSld>
  <p:clrMapOvr>
    <a:masterClrMapping/>
  </p:clrMapOvr>
  <p:extLst>
    <p:ext uri="{DCECCB84-F9BA-43D5-87BE-67443E8EF086}">
      <p15:sldGuideLst xmlns:p15="http://schemas.microsoft.com/office/powerpoint/2012/main"/>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6_Images and Contents Layout">
    <p:spTree>
      <p:nvGrpSpPr>
        <p:cNvPr id="1" name=""/>
        <p:cNvGrpSpPr/>
        <p:nvPr/>
      </p:nvGrpSpPr>
      <p:grpSpPr>
        <a:xfrm>
          <a:off x="0" y="0"/>
          <a:ext cx="0" cy="0"/>
          <a:chOff x="0" y="0"/>
          <a:chExt cx="0" cy="0"/>
        </a:xfrm>
      </p:grpSpPr>
      <p:sp>
        <p:nvSpPr>
          <p:cNvPr id="2" name="Rectangle 1"/>
          <p:cNvSpPr/>
          <p:nvPr userDrawn="1"/>
        </p:nvSpPr>
        <p:spPr>
          <a:xfrm>
            <a:off x="6096000" y="0"/>
            <a:ext cx="30480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dirty="0"/>
          </a:p>
        </p:txBody>
      </p:sp>
      <p:sp>
        <p:nvSpPr>
          <p:cNvPr id="7" name="Picture Placeholder 2"/>
          <p:cNvSpPr>
            <a:spLocks noGrp="1"/>
          </p:cNvSpPr>
          <p:nvPr>
            <p:ph type="pic" idx="15" hasCustomPrompt="1"/>
          </p:nvPr>
        </p:nvSpPr>
        <p:spPr>
          <a:xfrm>
            <a:off x="0" y="3428999"/>
            <a:ext cx="3048000" cy="2844000"/>
          </a:xfrm>
          <a:prstGeom prst="rect">
            <a:avLst/>
          </a:prstGeom>
          <a:solidFill>
            <a:schemeClr val="bg1">
              <a:lumMod val="95000"/>
            </a:schemeClr>
          </a:solidFill>
        </p:spPr>
        <p:txBody>
          <a:bodyPr anchor="ctr"/>
          <a:lstStyle>
            <a:lvl1pPr marL="0" indent="0" algn="ctr">
              <a:buNone/>
              <a:defRPr sz="120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8" name="Picture Placeholder 2"/>
          <p:cNvSpPr>
            <a:spLocks noGrp="1"/>
          </p:cNvSpPr>
          <p:nvPr>
            <p:ph type="pic" idx="16" hasCustomPrompt="1"/>
          </p:nvPr>
        </p:nvSpPr>
        <p:spPr>
          <a:xfrm>
            <a:off x="3048000" y="586079"/>
            <a:ext cx="3048000" cy="2844000"/>
          </a:xfrm>
          <a:prstGeom prst="rect">
            <a:avLst/>
          </a:prstGeom>
          <a:solidFill>
            <a:schemeClr val="bg1">
              <a:lumMod val="95000"/>
            </a:schemeClr>
          </a:solidFill>
        </p:spPr>
        <p:txBody>
          <a:bodyPr anchor="ctr"/>
          <a:lstStyle>
            <a:lvl1pPr marL="0" indent="0" algn="ctr">
              <a:buNone/>
              <a:defRPr sz="120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9" name="Picture Placeholder 2"/>
          <p:cNvSpPr>
            <a:spLocks noGrp="1"/>
          </p:cNvSpPr>
          <p:nvPr>
            <p:ph type="pic" idx="17" hasCustomPrompt="1"/>
          </p:nvPr>
        </p:nvSpPr>
        <p:spPr>
          <a:xfrm>
            <a:off x="6096000" y="3428999"/>
            <a:ext cx="3048000" cy="2844000"/>
          </a:xfrm>
          <a:prstGeom prst="rect">
            <a:avLst/>
          </a:prstGeom>
          <a:solidFill>
            <a:schemeClr val="bg1">
              <a:lumMod val="95000"/>
            </a:schemeClr>
          </a:solidFill>
        </p:spPr>
        <p:txBody>
          <a:bodyPr anchor="ctr"/>
          <a:lstStyle>
            <a:lvl1pPr marL="0" indent="0" algn="ctr">
              <a:buNone/>
              <a:defRPr sz="120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1" name="Picture Placeholder 2"/>
          <p:cNvSpPr>
            <a:spLocks noGrp="1"/>
          </p:cNvSpPr>
          <p:nvPr>
            <p:ph type="pic" idx="18" hasCustomPrompt="1"/>
          </p:nvPr>
        </p:nvSpPr>
        <p:spPr>
          <a:xfrm>
            <a:off x="9144000" y="586079"/>
            <a:ext cx="3048000" cy="2844000"/>
          </a:xfrm>
          <a:prstGeom prst="rect">
            <a:avLst/>
          </a:prstGeom>
          <a:solidFill>
            <a:schemeClr val="bg1">
              <a:lumMod val="95000"/>
            </a:schemeClr>
          </a:solidFill>
        </p:spPr>
        <p:txBody>
          <a:bodyPr anchor="ctr"/>
          <a:lstStyle>
            <a:lvl1pPr marL="0" indent="0" algn="ctr">
              <a:buNone/>
              <a:defRPr sz="120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378982250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5_Title Slide">
    <p:spTree>
      <p:nvGrpSpPr>
        <p:cNvPr id="1" name=""/>
        <p:cNvGrpSpPr/>
        <p:nvPr/>
      </p:nvGrpSpPr>
      <p:grpSpPr>
        <a:xfrm>
          <a:off x="0" y="0"/>
          <a:ext cx="0" cy="0"/>
          <a:chOff x="0" y="0"/>
          <a:chExt cx="0" cy="0"/>
        </a:xfrm>
      </p:grpSpPr>
      <p:sp>
        <p:nvSpPr>
          <p:cNvPr id="8" name="Picture Placeholder 2"/>
          <p:cNvSpPr>
            <a:spLocks noGrp="1"/>
          </p:cNvSpPr>
          <p:nvPr>
            <p:ph type="pic" idx="10" hasCustomPrompt="1"/>
          </p:nvPr>
        </p:nvSpPr>
        <p:spPr>
          <a:xfrm>
            <a:off x="3359696" y="0"/>
            <a:ext cx="5472608" cy="3420000"/>
          </a:xfrm>
          <a:prstGeom prst="rect">
            <a:avLst/>
          </a:prstGeom>
          <a:solidFill>
            <a:schemeClr val="bg1">
              <a:lumMod val="95000"/>
            </a:schemeClr>
          </a:solidFill>
        </p:spPr>
        <p:txBody>
          <a:bodyPr anchor="ctr"/>
          <a:lstStyle>
            <a:lvl1pPr marL="0" indent="0" algn="ctr">
              <a:buNone/>
              <a:defRPr sz="120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9" name="Picture Placeholder 2"/>
          <p:cNvSpPr>
            <a:spLocks noGrp="1"/>
          </p:cNvSpPr>
          <p:nvPr>
            <p:ph type="pic" idx="11" hasCustomPrompt="1"/>
          </p:nvPr>
        </p:nvSpPr>
        <p:spPr>
          <a:xfrm>
            <a:off x="0" y="0"/>
            <a:ext cx="3216000" cy="3420000"/>
          </a:xfrm>
          <a:prstGeom prst="rect">
            <a:avLst/>
          </a:prstGeom>
          <a:solidFill>
            <a:schemeClr val="bg1">
              <a:lumMod val="95000"/>
            </a:schemeClr>
          </a:solidFill>
        </p:spPr>
        <p:txBody>
          <a:bodyPr anchor="ctr"/>
          <a:lstStyle>
            <a:lvl1pPr marL="0" indent="0" algn="ctr">
              <a:buNone/>
              <a:defRPr sz="120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0" name="Picture Placeholder 2"/>
          <p:cNvSpPr>
            <a:spLocks noGrp="1"/>
          </p:cNvSpPr>
          <p:nvPr>
            <p:ph type="pic" idx="12" hasCustomPrompt="1"/>
          </p:nvPr>
        </p:nvSpPr>
        <p:spPr>
          <a:xfrm>
            <a:off x="8976000" y="0"/>
            <a:ext cx="3216000" cy="3420000"/>
          </a:xfrm>
          <a:prstGeom prst="rect">
            <a:avLst/>
          </a:prstGeom>
          <a:solidFill>
            <a:schemeClr val="bg1">
              <a:lumMod val="95000"/>
            </a:schemeClr>
          </a:solidFill>
        </p:spPr>
        <p:txBody>
          <a:bodyPr anchor="ctr"/>
          <a:lstStyle>
            <a:lvl1pPr marL="0" indent="0" algn="ctr">
              <a:buNone/>
              <a:defRPr sz="120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1" name="Picture Placeholder 2"/>
          <p:cNvSpPr>
            <a:spLocks noGrp="1"/>
          </p:cNvSpPr>
          <p:nvPr>
            <p:ph type="pic" idx="13" hasCustomPrompt="1"/>
          </p:nvPr>
        </p:nvSpPr>
        <p:spPr>
          <a:xfrm>
            <a:off x="0" y="3546000"/>
            <a:ext cx="3216000" cy="3312000"/>
          </a:xfrm>
          <a:prstGeom prst="rect">
            <a:avLst/>
          </a:prstGeom>
          <a:solidFill>
            <a:schemeClr val="bg1">
              <a:lumMod val="95000"/>
            </a:schemeClr>
          </a:solidFill>
        </p:spPr>
        <p:txBody>
          <a:bodyPr anchor="ctr"/>
          <a:lstStyle>
            <a:lvl1pPr marL="0" indent="0" algn="ctr">
              <a:buNone/>
              <a:defRPr sz="120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2" name="Picture Placeholder 2"/>
          <p:cNvSpPr>
            <a:spLocks noGrp="1"/>
          </p:cNvSpPr>
          <p:nvPr>
            <p:ph type="pic" idx="14" hasCustomPrompt="1"/>
          </p:nvPr>
        </p:nvSpPr>
        <p:spPr>
          <a:xfrm>
            <a:off x="8976000" y="3546000"/>
            <a:ext cx="3216000" cy="3312000"/>
          </a:xfrm>
          <a:prstGeom prst="rect">
            <a:avLst/>
          </a:prstGeom>
          <a:solidFill>
            <a:schemeClr val="bg1">
              <a:lumMod val="95000"/>
            </a:schemeClr>
          </a:solidFill>
        </p:spPr>
        <p:txBody>
          <a:bodyPr anchor="ctr"/>
          <a:lstStyle>
            <a:lvl1pPr marL="0" indent="0" algn="ctr">
              <a:buNone/>
              <a:defRPr sz="120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268656289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11_Images &amp; Contents Layout">
    <p:spTree>
      <p:nvGrpSpPr>
        <p:cNvPr id="1" name=""/>
        <p:cNvGrpSpPr/>
        <p:nvPr/>
      </p:nvGrpSpPr>
      <p:grpSpPr>
        <a:xfrm>
          <a:off x="0" y="0"/>
          <a:ext cx="0" cy="0"/>
          <a:chOff x="0" y="0"/>
          <a:chExt cx="0" cy="0"/>
        </a:xfrm>
      </p:grpSpPr>
      <p:sp>
        <p:nvSpPr>
          <p:cNvPr id="9" name="Picture Placeholder 2"/>
          <p:cNvSpPr>
            <a:spLocks noGrp="1"/>
          </p:cNvSpPr>
          <p:nvPr>
            <p:ph type="pic" idx="14" hasCustomPrompt="1"/>
          </p:nvPr>
        </p:nvSpPr>
        <p:spPr>
          <a:xfrm>
            <a:off x="5834742" y="537227"/>
            <a:ext cx="5646294" cy="2808000"/>
          </a:xfrm>
          <a:prstGeom prst="rect">
            <a:avLst/>
          </a:prstGeom>
          <a:solidFill>
            <a:schemeClr val="bg1">
              <a:lumMod val="95000"/>
            </a:schemeClr>
          </a:solidFill>
        </p:spPr>
        <p:txBody>
          <a:bodyPr anchor="ctr"/>
          <a:lstStyle>
            <a:lvl1pPr marL="0" indent="0" algn="ctr">
              <a:buNone/>
              <a:defRPr sz="120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0" name="Picture Placeholder 2"/>
          <p:cNvSpPr>
            <a:spLocks noGrp="1"/>
          </p:cNvSpPr>
          <p:nvPr>
            <p:ph type="pic" idx="15" hasCustomPrompt="1"/>
          </p:nvPr>
        </p:nvSpPr>
        <p:spPr>
          <a:xfrm>
            <a:off x="727660" y="537227"/>
            <a:ext cx="2400267" cy="2808000"/>
          </a:xfrm>
          <a:prstGeom prst="rect">
            <a:avLst/>
          </a:prstGeom>
          <a:solidFill>
            <a:schemeClr val="bg1">
              <a:lumMod val="95000"/>
            </a:schemeClr>
          </a:solidFill>
        </p:spPr>
        <p:txBody>
          <a:bodyPr anchor="ctr"/>
          <a:lstStyle>
            <a:lvl1pPr marL="0" indent="0" algn="ctr">
              <a:buNone/>
              <a:defRPr sz="120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1" name="Picture Placeholder 2"/>
          <p:cNvSpPr>
            <a:spLocks noGrp="1"/>
          </p:cNvSpPr>
          <p:nvPr>
            <p:ph type="pic" idx="16" hasCustomPrompt="1"/>
          </p:nvPr>
        </p:nvSpPr>
        <p:spPr>
          <a:xfrm>
            <a:off x="3289549" y="537227"/>
            <a:ext cx="2400267" cy="2808000"/>
          </a:xfrm>
          <a:prstGeom prst="rect">
            <a:avLst/>
          </a:prstGeom>
          <a:solidFill>
            <a:schemeClr val="bg1">
              <a:lumMod val="95000"/>
            </a:schemeClr>
          </a:solidFill>
        </p:spPr>
        <p:txBody>
          <a:bodyPr anchor="ctr"/>
          <a:lstStyle>
            <a:lvl1pPr marL="0" indent="0" algn="ctr">
              <a:buNone/>
              <a:defRPr sz="120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2" name="Picture Placeholder 2"/>
          <p:cNvSpPr>
            <a:spLocks noGrp="1"/>
          </p:cNvSpPr>
          <p:nvPr>
            <p:ph type="pic" idx="17" hasCustomPrompt="1"/>
          </p:nvPr>
        </p:nvSpPr>
        <p:spPr>
          <a:xfrm>
            <a:off x="739882" y="3482003"/>
            <a:ext cx="2400267" cy="2808000"/>
          </a:xfrm>
          <a:prstGeom prst="rect">
            <a:avLst/>
          </a:prstGeom>
          <a:solidFill>
            <a:schemeClr val="bg1">
              <a:lumMod val="95000"/>
            </a:schemeClr>
          </a:solidFill>
        </p:spPr>
        <p:txBody>
          <a:bodyPr anchor="ctr"/>
          <a:lstStyle>
            <a:lvl1pPr marL="0" indent="0" algn="ctr">
              <a:buNone/>
              <a:defRPr sz="120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3" name="Picture Placeholder 2"/>
          <p:cNvSpPr>
            <a:spLocks noGrp="1"/>
          </p:cNvSpPr>
          <p:nvPr>
            <p:ph type="pic" idx="18" hasCustomPrompt="1"/>
          </p:nvPr>
        </p:nvSpPr>
        <p:spPr>
          <a:xfrm>
            <a:off x="3289549" y="3482003"/>
            <a:ext cx="2400267" cy="2808000"/>
          </a:xfrm>
          <a:prstGeom prst="rect">
            <a:avLst/>
          </a:prstGeom>
          <a:solidFill>
            <a:schemeClr val="bg1">
              <a:lumMod val="95000"/>
            </a:schemeClr>
          </a:solidFill>
        </p:spPr>
        <p:txBody>
          <a:bodyPr anchor="ctr"/>
          <a:lstStyle>
            <a:lvl1pPr marL="0" indent="0" algn="ctr">
              <a:buNone/>
              <a:defRPr sz="120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283446370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13_Images and Contents Layout">
    <p:spTree>
      <p:nvGrpSpPr>
        <p:cNvPr id="1" name=""/>
        <p:cNvGrpSpPr/>
        <p:nvPr/>
      </p:nvGrpSpPr>
      <p:grpSpPr>
        <a:xfrm>
          <a:off x="0" y="0"/>
          <a:ext cx="0" cy="0"/>
          <a:chOff x="0" y="0"/>
          <a:chExt cx="0" cy="0"/>
        </a:xfrm>
      </p:grpSpPr>
      <p:sp>
        <p:nvSpPr>
          <p:cNvPr id="5" name="Rectangle 5">
            <a:extLst>
              <a:ext uri="{FF2B5EF4-FFF2-40B4-BE49-F238E27FC236}">
                <a16:creationId xmlns:a16="http://schemas.microsoft.com/office/drawing/2014/main" id="{46D86C4E-53B1-4EE3-B579-74CF6645166B}"/>
              </a:ext>
            </a:extLst>
          </p:cNvPr>
          <p:cNvSpPr/>
          <p:nvPr userDrawn="1"/>
        </p:nvSpPr>
        <p:spPr>
          <a:xfrm>
            <a:off x="4439816" y="0"/>
            <a:ext cx="3312368" cy="68580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pic>
        <p:nvPicPr>
          <p:cNvPr id="7" name="Picture 2" descr="D:\Fullppt\005-PNG이미지\핸드폰1.png">
            <a:extLst>
              <a:ext uri="{FF2B5EF4-FFF2-40B4-BE49-F238E27FC236}">
                <a16:creationId xmlns:a16="http://schemas.microsoft.com/office/drawing/2014/main" id="{D78B7EEC-7F30-4C4D-8E78-B74B235E6217}"/>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597422" y="1142646"/>
            <a:ext cx="2997156" cy="4926020"/>
          </a:xfrm>
          <a:prstGeom prst="rect">
            <a:avLst/>
          </a:prstGeom>
          <a:noFill/>
          <a:extLst>
            <a:ext uri="{909E8E84-426E-40DD-AFC4-6F175D3DCCD1}">
              <a14:hiddenFill xmlns:a14="http://schemas.microsoft.com/office/drawing/2010/main">
                <a:solidFill>
                  <a:srgbClr val="FFFFFF"/>
                </a:solidFill>
              </a14:hiddenFill>
            </a:ext>
          </a:extLst>
        </p:spPr>
      </p:pic>
      <p:sp>
        <p:nvSpPr>
          <p:cNvPr id="8" name="Picture Placeholder 2">
            <a:extLst>
              <a:ext uri="{FF2B5EF4-FFF2-40B4-BE49-F238E27FC236}">
                <a16:creationId xmlns:a16="http://schemas.microsoft.com/office/drawing/2014/main" id="{2BD43F86-E489-4FF1-B499-7BF132B537E4}"/>
              </a:ext>
            </a:extLst>
          </p:cNvPr>
          <p:cNvSpPr>
            <a:spLocks noGrp="1"/>
          </p:cNvSpPr>
          <p:nvPr>
            <p:ph type="pic" idx="14" hasCustomPrompt="1"/>
          </p:nvPr>
        </p:nvSpPr>
        <p:spPr>
          <a:xfrm>
            <a:off x="5054664" y="1964210"/>
            <a:ext cx="2134926" cy="2954006"/>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effectLst/>
                <a:latin typeface="+mn-lt"/>
                <a:ea typeface="+mj-ea"/>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146221918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11_Basic Layout">
    <p:bg>
      <p:bgPr>
        <a:solidFill>
          <a:schemeClr val="bg1"/>
        </a:solidFill>
        <a:effectLst/>
      </p:bgPr>
    </p:bg>
    <p:spTree>
      <p:nvGrpSpPr>
        <p:cNvPr id="1" name=""/>
        <p:cNvGrpSpPr/>
        <p:nvPr/>
      </p:nvGrpSpPr>
      <p:grpSpPr>
        <a:xfrm>
          <a:off x="0" y="0"/>
          <a:ext cx="0" cy="0"/>
          <a:chOff x="0" y="0"/>
          <a:chExt cx="0" cy="0"/>
        </a:xfrm>
      </p:grpSpPr>
      <p:sp>
        <p:nvSpPr>
          <p:cNvPr id="20" name="Right Triangle 19"/>
          <p:cNvSpPr/>
          <p:nvPr userDrawn="1"/>
        </p:nvSpPr>
        <p:spPr>
          <a:xfrm flipH="1" flipV="1">
            <a:off x="11280575" y="7851"/>
            <a:ext cx="911424" cy="6858000"/>
          </a:xfrm>
          <a:prstGeom prst="rtTriangl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Right Triangle 1"/>
          <p:cNvSpPr/>
          <p:nvPr userDrawn="1"/>
        </p:nvSpPr>
        <p:spPr>
          <a:xfrm>
            <a:off x="-10153" y="0"/>
            <a:ext cx="1546199" cy="6858000"/>
          </a:xfrm>
          <a:prstGeom prst="rtTriangl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6" name="Rectangle 5">
            <a:extLst>
              <a:ext uri="{FF2B5EF4-FFF2-40B4-BE49-F238E27FC236}">
                <a16:creationId xmlns:a16="http://schemas.microsoft.com/office/drawing/2014/main" id="{0A7945CF-E3B1-4F26-9D49-ADAC4F11C9D6}"/>
              </a:ext>
            </a:extLst>
          </p:cNvPr>
          <p:cNvSpPr/>
          <p:nvPr userDrawn="1"/>
        </p:nvSpPr>
        <p:spPr>
          <a:xfrm>
            <a:off x="6827520" y="2948119"/>
            <a:ext cx="4631899" cy="70189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17" name="Rectangle 17">
            <a:extLst>
              <a:ext uri="{FF2B5EF4-FFF2-40B4-BE49-F238E27FC236}">
                <a16:creationId xmlns:a16="http://schemas.microsoft.com/office/drawing/2014/main" id="{11D65E19-B5A6-4A44-A01F-DCC78D41CBDB}"/>
              </a:ext>
            </a:extLst>
          </p:cNvPr>
          <p:cNvSpPr/>
          <p:nvPr userDrawn="1"/>
        </p:nvSpPr>
        <p:spPr>
          <a:xfrm>
            <a:off x="6827520" y="5108359"/>
            <a:ext cx="4631899" cy="70189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pic>
        <p:nvPicPr>
          <p:cNvPr id="14" name="그림 12">
            <a:extLst>
              <a:ext uri="{FF2B5EF4-FFF2-40B4-BE49-F238E27FC236}">
                <a16:creationId xmlns:a16="http://schemas.microsoft.com/office/drawing/2014/main" id="{754139DA-89C6-44B6-B1F1-023BB610749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25069" y="1753631"/>
            <a:ext cx="5231891" cy="4572554"/>
          </a:xfrm>
          <a:prstGeom prst="rect">
            <a:avLst/>
          </a:prstGeom>
        </p:spPr>
      </p:pic>
      <p:sp>
        <p:nvSpPr>
          <p:cNvPr id="15" name="Picture Placeholder 2">
            <a:extLst>
              <a:ext uri="{FF2B5EF4-FFF2-40B4-BE49-F238E27FC236}">
                <a16:creationId xmlns:a16="http://schemas.microsoft.com/office/drawing/2014/main" id="{2576D105-59E9-48DE-AAAC-590E4937EDDF}"/>
              </a:ext>
            </a:extLst>
          </p:cNvPr>
          <p:cNvSpPr>
            <a:spLocks noGrp="1"/>
          </p:cNvSpPr>
          <p:nvPr>
            <p:ph type="pic" idx="12" hasCustomPrompt="1"/>
          </p:nvPr>
        </p:nvSpPr>
        <p:spPr>
          <a:xfrm>
            <a:off x="1089250" y="1906699"/>
            <a:ext cx="4890798" cy="3000625"/>
          </a:xfrm>
          <a:prstGeom prst="rect">
            <a:avLst/>
          </a:prstGeom>
          <a:solidFill>
            <a:schemeClr val="bg1">
              <a:lumMod val="95000"/>
            </a:schemeClr>
          </a:solidFill>
          <a:ln w="12700">
            <a:noFill/>
          </a:ln>
        </p:spPr>
        <p:txBody>
          <a:bodyPr anchor="ctr"/>
          <a:lstStyle>
            <a:lvl1pPr marL="0" indent="0" algn="ctr">
              <a:buNone/>
              <a:defRPr sz="120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t>
            </a:r>
            <a:endParaRPr lang="ko-KR" altLang="en-US" dirty="0"/>
          </a:p>
        </p:txBody>
      </p:sp>
      <p:sp>
        <p:nvSpPr>
          <p:cNvPr id="21" name="Text Placeholder 9">
            <a:extLst>
              <a:ext uri="{FF2B5EF4-FFF2-40B4-BE49-F238E27FC236}">
                <a16:creationId xmlns:a16="http://schemas.microsoft.com/office/drawing/2014/main" id="{B8C87D3E-C1E2-430C-8643-EFD8BFF07056}"/>
              </a:ext>
            </a:extLst>
          </p:cNvPr>
          <p:cNvSpPr>
            <a:spLocks noGrp="1"/>
          </p:cNvSpPr>
          <p:nvPr>
            <p:ph type="body" sz="quarter" idx="11" hasCustomPrompt="1"/>
          </p:nvPr>
        </p:nvSpPr>
        <p:spPr>
          <a:xfrm>
            <a:off x="0" y="376414"/>
            <a:ext cx="12192000" cy="724247"/>
          </a:xfrm>
          <a:prstGeom prst="rect">
            <a:avLst/>
          </a:prstGeom>
        </p:spPr>
        <p:txBody>
          <a:bodyPr anchor="ctr"/>
          <a:lstStyle>
            <a:lvl1pPr marL="0" indent="0" algn="ctr">
              <a:buNone/>
              <a:defRPr sz="5400" b="0" baseline="0">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20176773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20_Images &amp; Contents Layout">
    <p:spTree>
      <p:nvGrpSpPr>
        <p:cNvPr id="1" name=""/>
        <p:cNvGrpSpPr/>
        <p:nvPr/>
      </p:nvGrpSpPr>
      <p:grpSpPr>
        <a:xfrm>
          <a:off x="0" y="0"/>
          <a:ext cx="0" cy="0"/>
          <a:chOff x="0" y="0"/>
          <a:chExt cx="0" cy="0"/>
        </a:xfrm>
      </p:grpSpPr>
      <p:sp>
        <p:nvSpPr>
          <p:cNvPr id="3" name="Picture Placeholder 2"/>
          <p:cNvSpPr>
            <a:spLocks noGrp="1"/>
          </p:cNvSpPr>
          <p:nvPr>
            <p:ph type="pic" idx="1" hasCustomPrompt="1"/>
          </p:nvPr>
        </p:nvSpPr>
        <p:spPr>
          <a:xfrm>
            <a:off x="0" y="0"/>
            <a:ext cx="2736000" cy="4752000"/>
          </a:xfrm>
          <a:prstGeom prst="rect">
            <a:avLst/>
          </a:prstGeom>
          <a:solidFill>
            <a:schemeClr val="bg1">
              <a:lumMod val="95000"/>
            </a:schemeClr>
          </a:solidFill>
        </p:spPr>
        <p:txBody>
          <a:bodyPr anchor="ctr"/>
          <a:lstStyle>
            <a:lvl1pPr marL="0" indent="0" algn="ctr">
              <a:buNone/>
              <a:defRPr sz="120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4" name="Picture Placeholder 2"/>
          <p:cNvSpPr>
            <a:spLocks noGrp="1"/>
          </p:cNvSpPr>
          <p:nvPr>
            <p:ph type="pic" idx="10" hasCustomPrompt="1"/>
          </p:nvPr>
        </p:nvSpPr>
        <p:spPr>
          <a:xfrm>
            <a:off x="2867480" y="2106000"/>
            <a:ext cx="2736000" cy="4752000"/>
          </a:xfrm>
          <a:prstGeom prst="rect">
            <a:avLst/>
          </a:prstGeom>
          <a:solidFill>
            <a:schemeClr val="bg1">
              <a:lumMod val="95000"/>
            </a:schemeClr>
          </a:solidFill>
        </p:spPr>
        <p:txBody>
          <a:bodyPr anchor="ctr"/>
          <a:lstStyle>
            <a:lvl1pPr marL="0" indent="0" algn="ctr">
              <a:buNone/>
              <a:defRPr sz="120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5" name="Picture Placeholder 2"/>
          <p:cNvSpPr>
            <a:spLocks noGrp="1"/>
          </p:cNvSpPr>
          <p:nvPr>
            <p:ph type="pic" idx="11" hasCustomPrompt="1"/>
          </p:nvPr>
        </p:nvSpPr>
        <p:spPr>
          <a:xfrm>
            <a:off x="5734960" y="0"/>
            <a:ext cx="2736000" cy="4752000"/>
          </a:xfrm>
          <a:prstGeom prst="rect">
            <a:avLst/>
          </a:prstGeom>
          <a:solidFill>
            <a:schemeClr val="bg1">
              <a:lumMod val="95000"/>
            </a:schemeClr>
          </a:solidFill>
        </p:spPr>
        <p:txBody>
          <a:bodyPr anchor="ctr"/>
          <a:lstStyle>
            <a:lvl1pPr marL="0" indent="0" algn="ctr">
              <a:buNone/>
              <a:defRPr sz="120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212078698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21_Images &amp; Contents Layout">
    <p:spTree>
      <p:nvGrpSpPr>
        <p:cNvPr id="1" name=""/>
        <p:cNvGrpSpPr/>
        <p:nvPr/>
      </p:nvGrpSpPr>
      <p:grpSpPr>
        <a:xfrm>
          <a:off x="0" y="0"/>
          <a:ext cx="0" cy="0"/>
          <a:chOff x="0" y="0"/>
          <a:chExt cx="0" cy="0"/>
        </a:xfrm>
      </p:grpSpPr>
      <p:sp>
        <p:nvSpPr>
          <p:cNvPr id="11" name="그림 개체 틀 10">
            <a:extLst>
              <a:ext uri="{FF2B5EF4-FFF2-40B4-BE49-F238E27FC236}">
                <a16:creationId xmlns:a16="http://schemas.microsoft.com/office/drawing/2014/main" id="{92D02361-0C45-400B-BDF2-41F5852C69A0}"/>
              </a:ext>
            </a:extLst>
          </p:cNvPr>
          <p:cNvSpPr>
            <a:spLocks noGrp="1"/>
          </p:cNvSpPr>
          <p:nvPr>
            <p:ph type="pic" idx="1" hasCustomPrompt="1"/>
          </p:nvPr>
        </p:nvSpPr>
        <p:spPr>
          <a:xfrm>
            <a:off x="1" y="69669"/>
            <a:ext cx="12191999" cy="6642417"/>
          </a:xfrm>
          <a:custGeom>
            <a:avLst/>
            <a:gdLst>
              <a:gd name="connsiteX0" fmla="*/ 2308091 w 12191999"/>
              <a:gd name="connsiteY0" fmla="*/ 6609373 h 6862263"/>
              <a:gd name="connsiteX1" fmla="*/ 2304105 w 12191999"/>
              <a:gd name="connsiteY1" fmla="*/ 6611293 h 6862263"/>
              <a:gd name="connsiteX2" fmla="*/ 2259698 w 12191999"/>
              <a:gd name="connsiteY2" fmla="*/ 6635821 h 6862263"/>
              <a:gd name="connsiteX3" fmla="*/ 2191317 w 12191999"/>
              <a:gd name="connsiteY3" fmla="*/ 6672946 h 6862263"/>
              <a:gd name="connsiteX4" fmla="*/ 2137244 w 12191999"/>
              <a:gd name="connsiteY4" fmla="*/ 6701086 h 6862263"/>
              <a:gd name="connsiteX5" fmla="*/ 2154012 w 12191999"/>
              <a:gd name="connsiteY5" fmla="*/ 6696147 h 6862263"/>
              <a:gd name="connsiteX6" fmla="*/ 2169308 w 12191999"/>
              <a:gd name="connsiteY6" fmla="*/ 6688781 h 6862263"/>
              <a:gd name="connsiteX7" fmla="*/ 2229389 w 12191999"/>
              <a:gd name="connsiteY7" fmla="*/ 6664024 h 6862263"/>
              <a:gd name="connsiteX8" fmla="*/ 2278328 w 12191999"/>
              <a:gd name="connsiteY8" fmla="*/ 6640451 h 6862263"/>
              <a:gd name="connsiteX9" fmla="*/ 2321750 w 12191999"/>
              <a:gd name="connsiteY9" fmla="*/ 6614303 h 6862263"/>
              <a:gd name="connsiteX10" fmla="*/ 2325713 w 12191999"/>
              <a:gd name="connsiteY10" fmla="*/ 6611816 h 6862263"/>
              <a:gd name="connsiteX11" fmla="*/ 2309126 w 12191999"/>
              <a:gd name="connsiteY11" fmla="*/ 6609989 h 6862263"/>
              <a:gd name="connsiteX12" fmla="*/ 2512692 w 12191999"/>
              <a:gd name="connsiteY12" fmla="*/ 6592555 h 6862263"/>
              <a:gd name="connsiteX13" fmla="*/ 2511764 w 12191999"/>
              <a:gd name="connsiteY13" fmla="*/ 6592989 h 6862263"/>
              <a:gd name="connsiteX14" fmla="*/ 2487790 w 12191999"/>
              <a:gd name="connsiteY14" fmla="*/ 6604537 h 6862263"/>
              <a:gd name="connsiteX15" fmla="*/ 2494569 w 12191999"/>
              <a:gd name="connsiteY15" fmla="*/ 6601818 h 6862263"/>
              <a:gd name="connsiteX16" fmla="*/ 7139575 w 12191999"/>
              <a:gd name="connsiteY16" fmla="*/ 6590926 h 6862263"/>
              <a:gd name="connsiteX17" fmla="*/ 7199077 w 12191999"/>
              <a:gd name="connsiteY17" fmla="*/ 6622171 h 6862263"/>
              <a:gd name="connsiteX18" fmla="*/ 7140494 w 12191999"/>
              <a:gd name="connsiteY18" fmla="*/ 6650114 h 6862263"/>
              <a:gd name="connsiteX19" fmla="*/ 7130042 w 12191999"/>
              <a:gd name="connsiteY19" fmla="*/ 6650609 h 6862263"/>
              <a:gd name="connsiteX20" fmla="*/ 7130042 w 12191999"/>
              <a:gd name="connsiteY20" fmla="*/ 6591473 h 6862263"/>
              <a:gd name="connsiteX21" fmla="*/ 2515657 w 12191999"/>
              <a:gd name="connsiteY21" fmla="*/ 6578481 h 6862263"/>
              <a:gd name="connsiteX22" fmla="*/ 2510425 w 12191999"/>
              <a:gd name="connsiteY22" fmla="*/ 6579923 h 6862263"/>
              <a:gd name="connsiteX23" fmla="*/ 2505070 w 12191999"/>
              <a:gd name="connsiteY23" fmla="*/ 6583655 h 6862263"/>
              <a:gd name="connsiteX24" fmla="*/ 2515033 w 12191999"/>
              <a:gd name="connsiteY24" fmla="*/ 6578856 h 6862263"/>
              <a:gd name="connsiteX25" fmla="*/ 4095628 w 12191999"/>
              <a:gd name="connsiteY25" fmla="*/ 6575659 h 6862263"/>
              <a:gd name="connsiteX26" fmla="*/ 4058462 w 12191999"/>
              <a:gd name="connsiteY26" fmla="*/ 6592989 h 6862263"/>
              <a:gd name="connsiteX27" fmla="*/ 4012580 w 12191999"/>
              <a:gd name="connsiteY27" fmla="*/ 6615089 h 6862263"/>
              <a:gd name="connsiteX28" fmla="*/ 4000572 w 12191999"/>
              <a:gd name="connsiteY28" fmla="*/ 6620469 h 6862263"/>
              <a:gd name="connsiteX29" fmla="*/ 4002054 w 12191999"/>
              <a:gd name="connsiteY29" fmla="*/ 6628752 h 6862263"/>
              <a:gd name="connsiteX30" fmla="*/ 4003374 w 12191999"/>
              <a:gd name="connsiteY30" fmla="*/ 6629517 h 6862263"/>
              <a:gd name="connsiteX31" fmla="*/ 4038418 w 12191999"/>
              <a:gd name="connsiteY31" fmla="*/ 6612060 h 6862263"/>
              <a:gd name="connsiteX32" fmla="*/ 4106728 w 12191999"/>
              <a:gd name="connsiteY32" fmla="*/ 6579156 h 6862263"/>
              <a:gd name="connsiteX33" fmla="*/ 4060526 w 12191999"/>
              <a:gd name="connsiteY33" fmla="*/ 6564603 h 6862263"/>
              <a:gd name="connsiteX34" fmla="*/ 4043103 w 12191999"/>
              <a:gd name="connsiteY34" fmla="*/ 6574226 h 6862263"/>
              <a:gd name="connsiteX35" fmla="*/ 4003489 w 12191999"/>
              <a:gd name="connsiteY35" fmla="*/ 6595733 h 6862263"/>
              <a:gd name="connsiteX36" fmla="*/ 3999589 w 12191999"/>
              <a:gd name="connsiteY36" fmla="*/ 6607871 h 6862263"/>
              <a:gd name="connsiteX37" fmla="*/ 4012794 w 12191999"/>
              <a:gd name="connsiteY37" fmla="*/ 6602429 h 6862263"/>
              <a:gd name="connsiteX38" fmla="*/ 4061732 w 12191999"/>
              <a:gd name="connsiteY38" fmla="*/ 6578856 h 6862263"/>
              <a:gd name="connsiteX39" fmla="*/ 4076859 w 12191999"/>
              <a:gd name="connsiteY39" fmla="*/ 6569748 h 6862263"/>
              <a:gd name="connsiteX40" fmla="*/ 4623198 w 12191999"/>
              <a:gd name="connsiteY40" fmla="*/ 6476866 h 6862263"/>
              <a:gd name="connsiteX41" fmla="*/ 4620940 w 12191999"/>
              <a:gd name="connsiteY41" fmla="*/ 6477953 h 6862263"/>
              <a:gd name="connsiteX42" fmla="*/ 4625783 w 12191999"/>
              <a:gd name="connsiteY42" fmla="*/ 6478179 h 6862263"/>
              <a:gd name="connsiteX43" fmla="*/ 4624021 w 12191999"/>
              <a:gd name="connsiteY43" fmla="*/ 6477425 h 6862263"/>
              <a:gd name="connsiteX44" fmla="*/ 2936928 w 12191999"/>
              <a:gd name="connsiteY44" fmla="*/ 6471897 h 6862263"/>
              <a:gd name="connsiteX45" fmla="*/ 2927334 w 12191999"/>
              <a:gd name="connsiteY45" fmla="*/ 6476519 h 6862263"/>
              <a:gd name="connsiteX46" fmla="*/ 2925456 w 12191999"/>
              <a:gd name="connsiteY46" fmla="*/ 6478189 h 6862263"/>
              <a:gd name="connsiteX47" fmla="*/ 2955905 w 12191999"/>
              <a:gd name="connsiteY47" fmla="*/ 6456202 h 6862263"/>
              <a:gd name="connsiteX48" fmla="*/ 2942406 w 12191999"/>
              <a:gd name="connsiteY48" fmla="*/ 6461174 h 6862263"/>
              <a:gd name="connsiteX49" fmla="*/ 2925042 w 12191999"/>
              <a:gd name="connsiteY49" fmla="*/ 6467044 h 6862263"/>
              <a:gd name="connsiteX50" fmla="*/ 2919357 w 12191999"/>
              <a:gd name="connsiteY50" fmla="*/ 6469898 h 6862263"/>
              <a:gd name="connsiteX51" fmla="*/ 2933068 w 12191999"/>
              <a:gd name="connsiteY51" fmla="*/ 6466433 h 6862263"/>
              <a:gd name="connsiteX52" fmla="*/ 4590787 w 12191999"/>
              <a:gd name="connsiteY52" fmla="*/ 6454905 h 6862263"/>
              <a:gd name="connsiteX53" fmla="*/ 4602061 w 12191999"/>
              <a:gd name="connsiteY53" fmla="*/ 6477072 h 6862263"/>
              <a:gd name="connsiteX54" fmla="*/ 4611262 w 12191999"/>
              <a:gd name="connsiteY54" fmla="*/ 6477502 h 6862263"/>
              <a:gd name="connsiteX55" fmla="*/ 4618249 w 12191999"/>
              <a:gd name="connsiteY55" fmla="*/ 6473514 h 6862263"/>
              <a:gd name="connsiteX56" fmla="*/ 2966972 w 12191999"/>
              <a:gd name="connsiteY56" fmla="*/ 6424360 h 6862263"/>
              <a:gd name="connsiteX57" fmla="*/ 2957994 w 12191999"/>
              <a:gd name="connsiteY57" fmla="*/ 6427743 h 6862263"/>
              <a:gd name="connsiteX58" fmla="*/ 2936173 w 12191999"/>
              <a:gd name="connsiteY58" fmla="*/ 6432499 h 6862263"/>
              <a:gd name="connsiteX59" fmla="*/ 2909734 w 12191999"/>
              <a:gd name="connsiteY59" fmla="*/ 6441048 h 6862263"/>
              <a:gd name="connsiteX60" fmla="*/ 2892366 w 12191999"/>
              <a:gd name="connsiteY60" fmla="*/ 6451508 h 6862263"/>
              <a:gd name="connsiteX61" fmla="*/ 2878547 w 12191999"/>
              <a:gd name="connsiteY61" fmla="*/ 6461304 h 6862263"/>
              <a:gd name="connsiteX62" fmla="*/ 2874889 w 12191999"/>
              <a:gd name="connsiteY62" fmla="*/ 6468296 h 6862263"/>
              <a:gd name="connsiteX63" fmla="*/ 2850421 w 12191999"/>
              <a:gd name="connsiteY63" fmla="*/ 6480086 h 6862263"/>
              <a:gd name="connsiteX64" fmla="*/ 2835726 w 12191999"/>
              <a:gd name="connsiteY64" fmla="*/ 6481930 h 6862263"/>
              <a:gd name="connsiteX65" fmla="*/ 2814806 w 12191999"/>
              <a:gd name="connsiteY65" fmla="*/ 6493053 h 6862263"/>
              <a:gd name="connsiteX66" fmla="*/ 2782637 w 12191999"/>
              <a:gd name="connsiteY66" fmla="*/ 6511689 h 6862263"/>
              <a:gd name="connsiteX67" fmla="*/ 2772968 w 12191999"/>
              <a:gd name="connsiteY67" fmla="*/ 6515299 h 6862263"/>
              <a:gd name="connsiteX68" fmla="*/ 2757290 w 12191999"/>
              <a:gd name="connsiteY68" fmla="*/ 6515527 h 6862263"/>
              <a:gd name="connsiteX69" fmla="*/ 2747131 w 12191999"/>
              <a:gd name="connsiteY69" fmla="*/ 6518328 h 6862263"/>
              <a:gd name="connsiteX70" fmla="*/ 2708244 w 12191999"/>
              <a:gd name="connsiteY70" fmla="*/ 6545431 h 6862263"/>
              <a:gd name="connsiteX71" fmla="*/ 2703110 w 12191999"/>
              <a:gd name="connsiteY71" fmla="*/ 6549996 h 6862263"/>
              <a:gd name="connsiteX72" fmla="*/ 2710211 w 12191999"/>
              <a:gd name="connsiteY72" fmla="*/ 6548669 h 6862263"/>
              <a:gd name="connsiteX73" fmla="*/ 2753527 w 12191999"/>
              <a:gd name="connsiteY73" fmla="*/ 6528851 h 6862263"/>
              <a:gd name="connsiteX74" fmla="*/ 2763195 w 12191999"/>
              <a:gd name="connsiteY74" fmla="*/ 6525240 h 6862263"/>
              <a:gd name="connsiteX75" fmla="*/ 2779962 w 12191999"/>
              <a:gd name="connsiteY75" fmla="*/ 6520302 h 6862263"/>
              <a:gd name="connsiteX76" fmla="*/ 2788046 w 12191999"/>
              <a:gd name="connsiteY76" fmla="*/ 6520593 h 6862263"/>
              <a:gd name="connsiteX77" fmla="*/ 2780840 w 12191999"/>
              <a:gd name="connsiteY77" fmla="*/ 6528250 h 6862263"/>
              <a:gd name="connsiteX78" fmla="*/ 2793074 w 12191999"/>
              <a:gd name="connsiteY78" fmla="*/ 6522358 h 6862263"/>
              <a:gd name="connsiteX79" fmla="*/ 2813993 w 12191999"/>
              <a:gd name="connsiteY79" fmla="*/ 6511234 h 6862263"/>
              <a:gd name="connsiteX80" fmla="*/ 2838956 w 12191999"/>
              <a:gd name="connsiteY80" fmla="*/ 6500256 h 6862263"/>
              <a:gd name="connsiteX81" fmla="*/ 2856708 w 12191999"/>
              <a:gd name="connsiteY81" fmla="*/ 6496937 h 6862263"/>
              <a:gd name="connsiteX82" fmla="*/ 2869436 w 12191999"/>
              <a:gd name="connsiteY82" fmla="*/ 6491852 h 6862263"/>
              <a:gd name="connsiteX83" fmla="*/ 2917364 w 12191999"/>
              <a:gd name="connsiteY83" fmla="*/ 6468765 h 6862263"/>
              <a:gd name="connsiteX84" fmla="*/ 2916821 w 12191999"/>
              <a:gd name="connsiteY84" fmla="*/ 6467874 h 6862263"/>
              <a:gd name="connsiteX85" fmla="*/ 2917913 w 12191999"/>
              <a:gd name="connsiteY85" fmla="*/ 6463161 h 6862263"/>
              <a:gd name="connsiteX86" fmla="*/ 2945439 w 12191999"/>
              <a:gd name="connsiteY86" fmla="*/ 6449902 h 6862263"/>
              <a:gd name="connsiteX87" fmla="*/ 2962808 w 12191999"/>
              <a:gd name="connsiteY87" fmla="*/ 6439442 h 6862263"/>
              <a:gd name="connsiteX88" fmla="*/ 2964886 w 12191999"/>
              <a:gd name="connsiteY88" fmla="*/ 6436350 h 6862263"/>
              <a:gd name="connsiteX89" fmla="*/ 2958275 w 12191999"/>
              <a:gd name="connsiteY89" fmla="*/ 6438488 h 6862263"/>
              <a:gd name="connsiteX90" fmla="*/ 2930748 w 12191999"/>
              <a:gd name="connsiteY90" fmla="*/ 6451748 h 6862263"/>
              <a:gd name="connsiteX91" fmla="*/ 2920586 w 12191999"/>
              <a:gd name="connsiteY91" fmla="*/ 6454550 h 6862263"/>
              <a:gd name="connsiteX92" fmla="*/ 2925720 w 12191999"/>
              <a:gd name="connsiteY92" fmla="*/ 6449983 h 6862263"/>
              <a:gd name="connsiteX93" fmla="*/ 2959967 w 12191999"/>
              <a:gd name="connsiteY93" fmla="*/ 6428256 h 6862263"/>
              <a:gd name="connsiteX94" fmla="*/ 8517765 w 12191999"/>
              <a:gd name="connsiteY94" fmla="*/ 6419896 h 6862263"/>
              <a:gd name="connsiteX95" fmla="*/ 8506834 w 12191999"/>
              <a:gd name="connsiteY95" fmla="*/ 6428485 h 6862263"/>
              <a:gd name="connsiteX96" fmla="*/ 8509152 w 12191999"/>
              <a:gd name="connsiteY96" fmla="*/ 6436550 h 6862263"/>
              <a:gd name="connsiteX97" fmla="*/ 8516650 w 12191999"/>
              <a:gd name="connsiteY97" fmla="*/ 6431008 h 6862263"/>
              <a:gd name="connsiteX98" fmla="*/ 8517765 w 12191999"/>
              <a:gd name="connsiteY98" fmla="*/ 6419896 h 6862263"/>
              <a:gd name="connsiteX99" fmla="*/ 3088984 w 12191999"/>
              <a:gd name="connsiteY99" fmla="*/ 6393313 h 6862263"/>
              <a:gd name="connsiteX100" fmla="*/ 3072708 w 12191999"/>
              <a:gd name="connsiteY100" fmla="*/ 6399061 h 6862263"/>
              <a:gd name="connsiteX101" fmla="*/ 2982653 w 12191999"/>
              <a:gd name="connsiteY101" fmla="*/ 6444217 h 6862263"/>
              <a:gd name="connsiteX102" fmla="*/ 3026305 w 12191999"/>
              <a:gd name="connsiteY102" fmla="*/ 6424660 h 6862263"/>
              <a:gd name="connsiteX103" fmla="*/ 3044656 w 12191999"/>
              <a:gd name="connsiteY103" fmla="*/ 6415820 h 6862263"/>
              <a:gd name="connsiteX104" fmla="*/ 3066445 w 12191999"/>
              <a:gd name="connsiteY104" fmla="*/ 6406746 h 6862263"/>
              <a:gd name="connsiteX105" fmla="*/ 3074677 w 12191999"/>
              <a:gd name="connsiteY105" fmla="*/ 6402299 h 6862263"/>
              <a:gd name="connsiteX106" fmla="*/ 3088984 w 12191999"/>
              <a:gd name="connsiteY106" fmla="*/ 6393313 h 6862263"/>
              <a:gd name="connsiteX107" fmla="*/ 3029131 w 12191999"/>
              <a:gd name="connsiteY107" fmla="*/ 6339848 h 6862263"/>
              <a:gd name="connsiteX108" fmla="*/ 3023165 w 12191999"/>
              <a:gd name="connsiteY108" fmla="*/ 6341414 h 6862263"/>
              <a:gd name="connsiteX109" fmla="*/ 2992277 w 12191999"/>
              <a:gd name="connsiteY109" fmla="*/ 6352663 h 6862263"/>
              <a:gd name="connsiteX110" fmla="*/ 2990042 w 12191999"/>
              <a:gd name="connsiteY110" fmla="*/ 6354123 h 6862263"/>
              <a:gd name="connsiteX111" fmla="*/ 2914065 w 12191999"/>
              <a:gd name="connsiteY111" fmla="*/ 6391768 h 6862263"/>
              <a:gd name="connsiteX112" fmla="*/ 2880419 w 12191999"/>
              <a:gd name="connsiteY112" fmla="*/ 6407975 h 6862263"/>
              <a:gd name="connsiteX113" fmla="*/ 2830882 w 12191999"/>
              <a:gd name="connsiteY113" fmla="*/ 6437069 h 6862263"/>
              <a:gd name="connsiteX114" fmla="*/ 2823290 w 12191999"/>
              <a:gd name="connsiteY114" fmla="*/ 6437588 h 6862263"/>
              <a:gd name="connsiteX115" fmla="*/ 2815242 w 12191999"/>
              <a:gd name="connsiteY115" fmla="*/ 6439480 h 6862263"/>
              <a:gd name="connsiteX116" fmla="*/ 2794676 w 12191999"/>
              <a:gd name="connsiteY116" fmla="*/ 6449386 h 6862263"/>
              <a:gd name="connsiteX117" fmla="*/ 2789150 w 12191999"/>
              <a:gd name="connsiteY117" fmla="*/ 6452987 h 6862263"/>
              <a:gd name="connsiteX118" fmla="*/ 2766649 w 12191999"/>
              <a:gd name="connsiteY118" fmla="*/ 6468011 h 6862263"/>
              <a:gd name="connsiteX119" fmla="*/ 2746222 w 12191999"/>
              <a:gd name="connsiteY119" fmla="*/ 6479942 h 6862263"/>
              <a:gd name="connsiteX120" fmla="*/ 2721287 w 12191999"/>
              <a:gd name="connsiteY120" fmla="*/ 6489338 h 6862263"/>
              <a:gd name="connsiteX121" fmla="*/ 2703844 w 12191999"/>
              <a:gd name="connsiteY121" fmla="*/ 6493140 h 6862263"/>
              <a:gd name="connsiteX122" fmla="*/ 2694901 w 12191999"/>
              <a:gd name="connsiteY122" fmla="*/ 6497447 h 6862263"/>
              <a:gd name="connsiteX123" fmla="*/ 2643886 w 12191999"/>
              <a:gd name="connsiteY123" fmla="*/ 6524114 h 6862263"/>
              <a:gd name="connsiteX124" fmla="*/ 2639522 w 12191999"/>
              <a:gd name="connsiteY124" fmla="*/ 6527330 h 6862263"/>
              <a:gd name="connsiteX125" fmla="*/ 2638183 w 12191999"/>
              <a:gd name="connsiteY125" fmla="*/ 6529891 h 6862263"/>
              <a:gd name="connsiteX126" fmla="*/ 2633627 w 12191999"/>
              <a:gd name="connsiteY126" fmla="*/ 6533229 h 6862263"/>
              <a:gd name="connsiteX127" fmla="*/ 2633619 w 12191999"/>
              <a:gd name="connsiteY127" fmla="*/ 6533244 h 6862263"/>
              <a:gd name="connsiteX128" fmla="*/ 2637170 w 12191999"/>
              <a:gd name="connsiteY128" fmla="*/ 6532580 h 6862263"/>
              <a:gd name="connsiteX129" fmla="*/ 2649894 w 12191999"/>
              <a:gd name="connsiteY129" fmla="*/ 6527496 h 6862263"/>
              <a:gd name="connsiteX130" fmla="*/ 2647330 w 12191999"/>
              <a:gd name="connsiteY130" fmla="*/ 6529778 h 6862263"/>
              <a:gd name="connsiteX131" fmla="*/ 2518813 w 12191999"/>
              <a:gd name="connsiteY131" fmla="*/ 6589701 h 6862263"/>
              <a:gd name="connsiteX132" fmla="*/ 2526489 w 12191999"/>
              <a:gd name="connsiteY132" fmla="*/ 6586835 h 6862263"/>
              <a:gd name="connsiteX133" fmla="*/ 2543255 w 12191999"/>
              <a:gd name="connsiteY133" fmla="*/ 6581897 h 6862263"/>
              <a:gd name="connsiteX134" fmla="*/ 2551340 w 12191999"/>
              <a:gd name="connsiteY134" fmla="*/ 6582188 h 6862263"/>
              <a:gd name="connsiteX135" fmla="*/ 2549354 w 12191999"/>
              <a:gd name="connsiteY135" fmla="*/ 6584298 h 6862263"/>
              <a:gd name="connsiteX136" fmla="*/ 2571246 w 12191999"/>
              <a:gd name="connsiteY136" fmla="*/ 6573753 h 6862263"/>
              <a:gd name="connsiteX137" fmla="*/ 2645147 w 12191999"/>
              <a:gd name="connsiteY137" fmla="*/ 6539202 h 6862263"/>
              <a:gd name="connsiteX138" fmla="*/ 2654323 w 12191999"/>
              <a:gd name="connsiteY138" fmla="*/ 6534781 h 6862263"/>
              <a:gd name="connsiteX139" fmla="*/ 2726747 w 12191999"/>
              <a:gd name="connsiteY139" fmla="*/ 6497802 h 6862263"/>
              <a:gd name="connsiteX140" fmla="*/ 2774105 w 12191999"/>
              <a:gd name="connsiteY140" fmla="*/ 6478129 h 6862263"/>
              <a:gd name="connsiteX141" fmla="*/ 2817419 w 12191999"/>
              <a:gd name="connsiteY141" fmla="*/ 6458310 h 6862263"/>
              <a:gd name="connsiteX142" fmla="*/ 2855705 w 12191999"/>
              <a:gd name="connsiteY142" fmla="*/ 6436731 h 6862263"/>
              <a:gd name="connsiteX143" fmla="*/ 2958333 w 12191999"/>
              <a:gd name="connsiteY143" fmla="*/ 6377877 h 6862263"/>
              <a:gd name="connsiteX144" fmla="*/ 3019506 w 12191999"/>
              <a:gd name="connsiteY144" fmla="*/ 6348408 h 6862263"/>
              <a:gd name="connsiteX145" fmla="*/ 3031249 w 12191999"/>
              <a:gd name="connsiteY145" fmla="*/ 6341705 h 6862263"/>
              <a:gd name="connsiteX146" fmla="*/ 3029131 w 12191999"/>
              <a:gd name="connsiteY146" fmla="*/ 6339848 h 6862263"/>
              <a:gd name="connsiteX147" fmla="*/ 10576315 w 12191999"/>
              <a:gd name="connsiteY147" fmla="*/ 5979725 h 6862263"/>
              <a:gd name="connsiteX148" fmla="*/ 10558932 w 12191999"/>
              <a:gd name="connsiteY148" fmla="*/ 5986045 h 6862263"/>
              <a:gd name="connsiteX149" fmla="*/ 10565400 w 12191999"/>
              <a:gd name="connsiteY149" fmla="*/ 5988736 h 6862263"/>
              <a:gd name="connsiteX150" fmla="*/ 10615365 w 12191999"/>
              <a:gd name="connsiteY150" fmla="*/ 6004390 h 6862263"/>
              <a:gd name="connsiteX151" fmla="*/ 10676006 w 12191999"/>
              <a:gd name="connsiteY151" fmla="*/ 6019672 h 6862263"/>
              <a:gd name="connsiteX152" fmla="*/ 10691621 w 12191999"/>
              <a:gd name="connsiteY152" fmla="*/ 6024565 h 6862263"/>
              <a:gd name="connsiteX153" fmla="*/ 10708215 w 12191999"/>
              <a:gd name="connsiteY153" fmla="*/ 6026977 h 6862263"/>
              <a:gd name="connsiteX154" fmla="*/ 10652658 w 12191999"/>
              <a:gd name="connsiteY154" fmla="*/ 6007713 h 6862263"/>
              <a:gd name="connsiteX155" fmla="*/ 10582142 w 12191999"/>
              <a:gd name="connsiteY155" fmla="*/ 5981904 h 6862263"/>
              <a:gd name="connsiteX156" fmla="*/ 10339566 w 12191999"/>
              <a:gd name="connsiteY156" fmla="*/ 5904405 h 6862263"/>
              <a:gd name="connsiteX157" fmla="*/ 10348400 w 12191999"/>
              <a:gd name="connsiteY157" fmla="*/ 5910367 h 6862263"/>
              <a:gd name="connsiteX158" fmla="*/ 10359500 w 12191999"/>
              <a:gd name="connsiteY158" fmla="*/ 5917116 h 6862263"/>
              <a:gd name="connsiteX159" fmla="*/ 10359710 w 12191999"/>
              <a:gd name="connsiteY159" fmla="*/ 5922894 h 6862263"/>
              <a:gd name="connsiteX160" fmla="*/ 10365867 w 12191999"/>
              <a:gd name="connsiteY160" fmla="*/ 5925293 h 6862263"/>
              <a:gd name="connsiteX161" fmla="*/ 10384602 w 12191999"/>
              <a:gd name="connsiteY161" fmla="*/ 5931163 h 6862263"/>
              <a:gd name="connsiteX162" fmla="*/ 10418957 w 12191999"/>
              <a:gd name="connsiteY162" fmla="*/ 5941925 h 6862263"/>
              <a:gd name="connsiteX163" fmla="*/ 10429033 w 12191999"/>
              <a:gd name="connsiteY163" fmla="*/ 5944712 h 6862263"/>
              <a:gd name="connsiteX164" fmla="*/ 10405382 w 12191999"/>
              <a:gd name="connsiteY164" fmla="*/ 5928241 h 6862263"/>
              <a:gd name="connsiteX165" fmla="*/ 10401959 w 12191999"/>
              <a:gd name="connsiteY165" fmla="*/ 5925392 h 6862263"/>
              <a:gd name="connsiteX166" fmla="*/ 10385717 w 12191999"/>
              <a:gd name="connsiteY166" fmla="*/ 5922804 h 6862263"/>
              <a:gd name="connsiteX167" fmla="*/ 10363217 w 12191999"/>
              <a:gd name="connsiteY167" fmla="*/ 5914245 h 6862263"/>
              <a:gd name="connsiteX168" fmla="*/ 10019008 w 12191999"/>
              <a:gd name="connsiteY168" fmla="*/ 5870503 h 6862263"/>
              <a:gd name="connsiteX169" fmla="*/ 10017196 w 12191999"/>
              <a:gd name="connsiteY169" fmla="*/ 5870634 h 6862263"/>
              <a:gd name="connsiteX170" fmla="*/ 10023863 w 12191999"/>
              <a:gd name="connsiteY170" fmla="*/ 5881794 h 6862263"/>
              <a:gd name="connsiteX171" fmla="*/ 10056111 w 12191999"/>
              <a:gd name="connsiteY171" fmla="*/ 5903077 h 6862263"/>
              <a:gd name="connsiteX172" fmla="*/ 10079459 w 12191999"/>
              <a:gd name="connsiteY172" fmla="*/ 5912454 h 6862263"/>
              <a:gd name="connsiteX173" fmla="*/ 10093007 w 12191999"/>
              <a:gd name="connsiteY173" fmla="*/ 5921478 h 6862263"/>
              <a:gd name="connsiteX174" fmla="*/ 10153505 w 12191999"/>
              <a:gd name="connsiteY174" fmla="*/ 5938652 h 6862263"/>
              <a:gd name="connsiteX175" fmla="*/ 10166976 w 12191999"/>
              <a:gd name="connsiteY175" fmla="*/ 5940086 h 6862263"/>
              <a:gd name="connsiteX176" fmla="*/ 10114214 w 12191999"/>
              <a:gd name="connsiteY176" fmla="*/ 5922627 h 6862263"/>
              <a:gd name="connsiteX177" fmla="*/ 10114542 w 12191999"/>
              <a:gd name="connsiteY177" fmla="*/ 5921799 h 6862263"/>
              <a:gd name="connsiteX178" fmla="*/ 10167631 w 12191999"/>
              <a:gd name="connsiteY178" fmla="*/ 5938432 h 6862263"/>
              <a:gd name="connsiteX179" fmla="*/ 10217597 w 12191999"/>
              <a:gd name="connsiteY179" fmla="*/ 5954086 h 6862263"/>
              <a:gd name="connsiteX180" fmla="*/ 10230414 w 12191999"/>
              <a:gd name="connsiteY180" fmla="*/ 5957173 h 6862263"/>
              <a:gd name="connsiteX181" fmla="*/ 10247662 w 12191999"/>
              <a:gd name="connsiteY181" fmla="*/ 5957932 h 6862263"/>
              <a:gd name="connsiteX182" fmla="*/ 10272971 w 12191999"/>
              <a:gd name="connsiteY182" fmla="*/ 5964933 h 6862263"/>
              <a:gd name="connsiteX183" fmla="*/ 10294504 w 12191999"/>
              <a:gd name="connsiteY183" fmla="*/ 5972609 h 6862263"/>
              <a:gd name="connsiteX184" fmla="*/ 10306995 w 12191999"/>
              <a:gd name="connsiteY184" fmla="*/ 5976521 h 6862263"/>
              <a:gd name="connsiteX185" fmla="*/ 10298934 w 12191999"/>
              <a:gd name="connsiteY185" fmla="*/ 5970280 h 6862263"/>
              <a:gd name="connsiteX186" fmla="*/ 10306489 w 12191999"/>
              <a:gd name="connsiteY186" fmla="*/ 5968931 h 6862263"/>
              <a:gd name="connsiteX187" fmla="*/ 10323083 w 12191999"/>
              <a:gd name="connsiteY187" fmla="*/ 5971342 h 6862263"/>
              <a:gd name="connsiteX188" fmla="*/ 10332779 w 12191999"/>
              <a:gd name="connsiteY188" fmla="*/ 5973452 h 6862263"/>
              <a:gd name="connsiteX189" fmla="*/ 10376826 w 12191999"/>
              <a:gd name="connsiteY189" fmla="*/ 5986322 h 6862263"/>
              <a:gd name="connsiteX190" fmla="*/ 10383725 w 12191999"/>
              <a:gd name="connsiteY190" fmla="*/ 5986625 h 6862263"/>
              <a:gd name="connsiteX191" fmla="*/ 10378132 w 12191999"/>
              <a:gd name="connsiteY191" fmla="*/ 5983016 h 6862263"/>
              <a:gd name="connsiteX192" fmla="*/ 10337028 w 12191999"/>
              <a:gd name="connsiteY192" fmla="*/ 5962707 h 6862263"/>
              <a:gd name="connsiteX193" fmla="*/ 10327006 w 12191999"/>
              <a:gd name="connsiteY193" fmla="*/ 5961424 h 6862263"/>
              <a:gd name="connsiteX194" fmla="*/ 10312227 w 12191999"/>
              <a:gd name="connsiteY194" fmla="*/ 5963295 h 6862263"/>
              <a:gd name="connsiteX195" fmla="*/ 10302530 w 12191999"/>
              <a:gd name="connsiteY195" fmla="*/ 5961188 h 6862263"/>
              <a:gd name="connsiteX196" fmla="*/ 10269161 w 12191999"/>
              <a:gd name="connsiteY196" fmla="*/ 5947946 h 6862263"/>
              <a:gd name="connsiteX197" fmla="*/ 10247628 w 12191999"/>
              <a:gd name="connsiteY197" fmla="*/ 5940271 h 6862263"/>
              <a:gd name="connsiteX198" fmla="*/ 10233504 w 12191999"/>
              <a:gd name="connsiteY198" fmla="*/ 5940491 h 6862263"/>
              <a:gd name="connsiteX199" fmla="*/ 10208521 w 12191999"/>
              <a:gd name="connsiteY199" fmla="*/ 5932663 h 6862263"/>
              <a:gd name="connsiteX200" fmla="*/ 10203909 w 12191999"/>
              <a:gd name="connsiteY200" fmla="*/ 5926573 h 6862263"/>
              <a:gd name="connsiteX201" fmla="*/ 10189275 w 12191999"/>
              <a:gd name="connsiteY201" fmla="*/ 5919202 h 6862263"/>
              <a:gd name="connsiteX202" fmla="*/ 10171193 w 12191999"/>
              <a:gd name="connsiteY202" fmla="*/ 5911679 h 6862263"/>
              <a:gd name="connsiteX203" fmla="*/ 10144902 w 12191999"/>
              <a:gd name="connsiteY203" fmla="*/ 5907158 h 6862263"/>
              <a:gd name="connsiteX204" fmla="*/ 10098568 w 12191999"/>
              <a:gd name="connsiteY204" fmla="*/ 5900073 h 6862263"/>
              <a:gd name="connsiteX205" fmla="*/ 10077361 w 12191999"/>
              <a:gd name="connsiteY205" fmla="*/ 5891571 h 6862263"/>
              <a:gd name="connsiteX206" fmla="*/ 10053686 w 12191999"/>
              <a:gd name="connsiteY206" fmla="*/ 5880438 h 6862263"/>
              <a:gd name="connsiteX207" fmla="*/ 10019008 w 12191999"/>
              <a:gd name="connsiteY207" fmla="*/ 5870503 h 6862263"/>
              <a:gd name="connsiteX208" fmla="*/ 64840 w 12191999"/>
              <a:gd name="connsiteY208" fmla="*/ 5311181 h 6862263"/>
              <a:gd name="connsiteX209" fmla="*/ 20163 w 12191999"/>
              <a:gd name="connsiteY209" fmla="*/ 5329725 h 6862263"/>
              <a:gd name="connsiteX210" fmla="*/ 4119 w 12191999"/>
              <a:gd name="connsiteY210" fmla="*/ 5335708 h 6862263"/>
              <a:gd name="connsiteX211" fmla="*/ 5301 w 12191999"/>
              <a:gd name="connsiteY211" fmla="*/ 5332560 h 6862263"/>
              <a:gd name="connsiteX212" fmla="*/ 7652 w 12191999"/>
              <a:gd name="connsiteY212" fmla="*/ 5331396 h 6862263"/>
              <a:gd name="connsiteX213" fmla="*/ 13269 w 12191999"/>
              <a:gd name="connsiteY213" fmla="*/ 5327307 h 6862263"/>
              <a:gd name="connsiteX214" fmla="*/ 6834 w 12191999"/>
              <a:gd name="connsiteY214" fmla="*/ 5328474 h 6862263"/>
              <a:gd name="connsiteX215" fmla="*/ 7119 w 12191999"/>
              <a:gd name="connsiteY215" fmla="*/ 5327715 h 6862263"/>
              <a:gd name="connsiteX216" fmla="*/ 17937 w 12191999"/>
              <a:gd name="connsiteY216" fmla="*/ 5323680 h 6862263"/>
              <a:gd name="connsiteX217" fmla="*/ 64840 w 12191999"/>
              <a:gd name="connsiteY217" fmla="*/ 5311181 h 6862263"/>
              <a:gd name="connsiteX218" fmla="*/ 894790 w 12191999"/>
              <a:gd name="connsiteY218" fmla="*/ 5274717 h 6862263"/>
              <a:gd name="connsiteX219" fmla="*/ 1182380 w 12191999"/>
              <a:gd name="connsiteY219" fmla="*/ 5274717 h 6862263"/>
              <a:gd name="connsiteX220" fmla="*/ 1166602 w 12191999"/>
              <a:gd name="connsiteY220" fmla="*/ 5278106 h 6862263"/>
              <a:gd name="connsiteX221" fmla="*/ 966025 w 12191999"/>
              <a:gd name="connsiteY221" fmla="*/ 5308118 h 6862263"/>
              <a:gd name="connsiteX222" fmla="*/ 925871 w 12191999"/>
              <a:gd name="connsiteY222" fmla="*/ 5295229 h 6862263"/>
              <a:gd name="connsiteX223" fmla="*/ 911090 w 12191999"/>
              <a:gd name="connsiteY223" fmla="*/ 5280773 h 6862263"/>
              <a:gd name="connsiteX224" fmla="*/ 791395 w 12191999"/>
              <a:gd name="connsiteY224" fmla="*/ 5274717 h 6862263"/>
              <a:gd name="connsiteX225" fmla="*/ 893130 w 12191999"/>
              <a:gd name="connsiteY225" fmla="*/ 5274717 h 6862263"/>
              <a:gd name="connsiteX226" fmla="*/ 876010 w 12191999"/>
              <a:gd name="connsiteY226" fmla="*/ 5275544 h 6862263"/>
              <a:gd name="connsiteX227" fmla="*/ 854933 w 12191999"/>
              <a:gd name="connsiteY227" fmla="*/ 5282159 h 6862263"/>
              <a:gd name="connsiteX228" fmla="*/ 801383 w 12191999"/>
              <a:gd name="connsiteY228" fmla="*/ 5286425 h 6862263"/>
              <a:gd name="connsiteX229" fmla="*/ 2494805 w 12191999"/>
              <a:gd name="connsiteY229" fmla="*/ 5274616 h 6862263"/>
              <a:gd name="connsiteX230" fmla="*/ 2494420 w 12191999"/>
              <a:gd name="connsiteY230" fmla="*/ 5274717 h 6862263"/>
              <a:gd name="connsiteX231" fmla="*/ 2494856 w 12191999"/>
              <a:gd name="connsiteY231" fmla="*/ 5274717 h 6862263"/>
              <a:gd name="connsiteX232" fmla="*/ 2650953 w 12191999"/>
              <a:gd name="connsiteY232" fmla="*/ 5254872 h 6862263"/>
              <a:gd name="connsiteX233" fmla="*/ 2638485 w 12191999"/>
              <a:gd name="connsiteY233" fmla="*/ 5257062 h 6862263"/>
              <a:gd name="connsiteX234" fmla="*/ 2621968 w 12191999"/>
              <a:gd name="connsiteY234" fmla="*/ 5261912 h 6862263"/>
              <a:gd name="connsiteX235" fmla="*/ 2604375 w 12191999"/>
              <a:gd name="connsiteY235" fmla="*/ 5263865 h 6862263"/>
              <a:gd name="connsiteX236" fmla="*/ 2582763 w 12191999"/>
              <a:gd name="connsiteY236" fmla="*/ 5264855 h 6862263"/>
              <a:gd name="connsiteX237" fmla="*/ 2551957 w 12191999"/>
              <a:gd name="connsiteY237" fmla="*/ 5270687 h 6862263"/>
              <a:gd name="connsiteX238" fmla="*/ 2538237 w 12191999"/>
              <a:gd name="connsiteY238" fmla="*/ 5274717 h 6862263"/>
              <a:gd name="connsiteX239" fmla="*/ 2611193 w 12191999"/>
              <a:gd name="connsiteY239" fmla="*/ 5274717 h 6862263"/>
              <a:gd name="connsiteX240" fmla="*/ 2631793 w 12191999"/>
              <a:gd name="connsiteY240" fmla="*/ 5268667 h 6862263"/>
              <a:gd name="connsiteX241" fmla="*/ 2646881 w 12191999"/>
              <a:gd name="connsiteY241" fmla="*/ 5259952 h 6862263"/>
              <a:gd name="connsiteX242" fmla="*/ 2650953 w 12191999"/>
              <a:gd name="connsiteY242" fmla="*/ 5254872 h 6862263"/>
              <a:gd name="connsiteX243" fmla="*/ 2475231 w 12191999"/>
              <a:gd name="connsiteY243" fmla="*/ 5251439 h 6862263"/>
              <a:gd name="connsiteX244" fmla="*/ 2457639 w 12191999"/>
              <a:gd name="connsiteY244" fmla="*/ 5253391 h 6862263"/>
              <a:gd name="connsiteX245" fmla="*/ 2418218 w 12191999"/>
              <a:gd name="connsiteY245" fmla="*/ 5265637 h 6862263"/>
              <a:gd name="connsiteX246" fmla="*/ 2381957 w 12191999"/>
              <a:gd name="connsiteY246" fmla="*/ 5274717 h 6862263"/>
              <a:gd name="connsiteX247" fmla="*/ 2403701 w 12191999"/>
              <a:gd name="connsiteY247" fmla="*/ 5274717 h 6862263"/>
              <a:gd name="connsiteX248" fmla="*/ 2406570 w 12191999"/>
              <a:gd name="connsiteY248" fmla="*/ 5273744 h 6862263"/>
              <a:gd name="connsiteX249" fmla="*/ 2446214 w 12191999"/>
              <a:gd name="connsiteY249" fmla="*/ 5262103 h 6862263"/>
              <a:gd name="connsiteX250" fmla="*/ 2475231 w 12191999"/>
              <a:gd name="connsiteY250" fmla="*/ 5251439 h 6862263"/>
              <a:gd name="connsiteX251" fmla="*/ 2537120 w 12191999"/>
              <a:gd name="connsiteY251" fmla="*/ 5250404 h 6862263"/>
              <a:gd name="connsiteX252" fmla="*/ 2519526 w 12191999"/>
              <a:gd name="connsiteY252" fmla="*/ 5252357 h 6862263"/>
              <a:gd name="connsiteX253" fmla="*/ 2493454 w 12191999"/>
              <a:gd name="connsiteY253" fmla="*/ 5261085 h 6862263"/>
              <a:gd name="connsiteX254" fmla="*/ 2465463 w 12191999"/>
              <a:gd name="connsiteY254" fmla="*/ 5269573 h 6862263"/>
              <a:gd name="connsiteX255" fmla="*/ 2451252 w 12191999"/>
              <a:gd name="connsiteY255" fmla="*/ 5274717 h 6862263"/>
              <a:gd name="connsiteX256" fmla="*/ 2487165 w 12191999"/>
              <a:gd name="connsiteY256" fmla="*/ 5274717 h 6862263"/>
              <a:gd name="connsiteX257" fmla="*/ 2504001 w 12191999"/>
              <a:gd name="connsiteY257" fmla="*/ 5269772 h 6862263"/>
              <a:gd name="connsiteX258" fmla="*/ 2532658 w 12191999"/>
              <a:gd name="connsiteY258" fmla="*/ 5258144 h 6862263"/>
              <a:gd name="connsiteX259" fmla="*/ 2537120 w 12191999"/>
              <a:gd name="connsiteY259" fmla="*/ 5250404 h 6862263"/>
              <a:gd name="connsiteX260" fmla="*/ 12121713 w 12191999"/>
              <a:gd name="connsiteY260" fmla="*/ 4488803 h 6862263"/>
              <a:gd name="connsiteX261" fmla="*/ 12170237 w 12191999"/>
              <a:gd name="connsiteY261" fmla="*/ 4494595 h 6862263"/>
              <a:gd name="connsiteX262" fmla="*/ 12181631 w 12191999"/>
              <a:gd name="connsiteY262" fmla="*/ 4497066 h 6862263"/>
              <a:gd name="connsiteX263" fmla="*/ 12182045 w 12191999"/>
              <a:gd name="connsiteY263" fmla="*/ 4497775 h 6862263"/>
              <a:gd name="connsiteX264" fmla="*/ 12175485 w 12191999"/>
              <a:gd name="connsiteY264" fmla="*/ 4497522 h 6862263"/>
              <a:gd name="connsiteX265" fmla="*/ 12181751 w 12191999"/>
              <a:gd name="connsiteY265" fmla="*/ 4500777 h 6862263"/>
              <a:gd name="connsiteX266" fmla="*/ 12184279 w 12191999"/>
              <a:gd name="connsiteY266" fmla="*/ 4501596 h 6862263"/>
              <a:gd name="connsiteX267" fmla="*/ 12186000 w 12191999"/>
              <a:gd name="connsiteY267" fmla="*/ 4504540 h 6862263"/>
              <a:gd name="connsiteX268" fmla="*/ 12169103 w 12191999"/>
              <a:gd name="connsiteY268" fmla="*/ 4500874 h 6862263"/>
              <a:gd name="connsiteX269" fmla="*/ 876673 w 12191999"/>
              <a:gd name="connsiteY269" fmla="*/ 3885790 h 6862263"/>
              <a:gd name="connsiteX270" fmla="*/ 864447 w 12191999"/>
              <a:gd name="connsiteY270" fmla="*/ 3892314 h 6862263"/>
              <a:gd name="connsiteX271" fmla="*/ 830142 w 12191999"/>
              <a:gd name="connsiteY271" fmla="*/ 3898578 h 6862263"/>
              <a:gd name="connsiteX272" fmla="*/ 819914 w 12191999"/>
              <a:gd name="connsiteY272" fmla="*/ 3900633 h 6862263"/>
              <a:gd name="connsiteX273" fmla="*/ 787235 w 12191999"/>
              <a:gd name="connsiteY273" fmla="*/ 3911264 h 6862263"/>
              <a:gd name="connsiteX274" fmla="*/ 738963 w 12191999"/>
              <a:gd name="connsiteY274" fmla="*/ 3928083 h 6862263"/>
              <a:gd name="connsiteX275" fmla="*/ 755468 w 12191999"/>
              <a:gd name="connsiteY275" fmla="*/ 3915807 h 6862263"/>
              <a:gd name="connsiteX276" fmla="*/ 828512 w 12191999"/>
              <a:gd name="connsiteY276" fmla="*/ 3894210 h 6862263"/>
              <a:gd name="connsiteX277" fmla="*/ 876673 w 12191999"/>
              <a:gd name="connsiteY277" fmla="*/ 3885790 h 6862263"/>
              <a:gd name="connsiteX278" fmla="*/ 1086112 w 12191999"/>
              <a:gd name="connsiteY278" fmla="*/ 3551225 h 6862263"/>
              <a:gd name="connsiteX279" fmla="*/ 1070165 w 12191999"/>
              <a:gd name="connsiteY279" fmla="*/ 3556707 h 6862263"/>
              <a:gd name="connsiteX280" fmla="*/ 1065774 w 12191999"/>
              <a:gd name="connsiteY280" fmla="*/ 3558022 h 6862263"/>
              <a:gd name="connsiteX281" fmla="*/ 1067998 w 12191999"/>
              <a:gd name="connsiteY281" fmla="*/ 3556835 h 6862263"/>
              <a:gd name="connsiteX282" fmla="*/ 11710658 w 12191999"/>
              <a:gd name="connsiteY282" fmla="*/ 3193036 h 6862263"/>
              <a:gd name="connsiteX283" fmla="*/ 11738727 w 12191999"/>
              <a:gd name="connsiteY283" fmla="*/ 3196097 h 6862263"/>
              <a:gd name="connsiteX284" fmla="*/ 11814667 w 12191999"/>
              <a:gd name="connsiteY284" fmla="*/ 3207217 h 6862263"/>
              <a:gd name="connsiteX285" fmla="*/ 11833125 w 12191999"/>
              <a:gd name="connsiteY285" fmla="*/ 3217034 h 6862263"/>
              <a:gd name="connsiteX286" fmla="*/ 11782494 w 12191999"/>
              <a:gd name="connsiteY286" fmla="*/ 3207169 h 6862263"/>
              <a:gd name="connsiteX287" fmla="*/ 11748349 w 12191999"/>
              <a:gd name="connsiteY287" fmla="*/ 3201238 h 6862263"/>
              <a:gd name="connsiteX288" fmla="*/ 11737885 w 12191999"/>
              <a:gd name="connsiteY288" fmla="*/ 3200637 h 6862263"/>
              <a:gd name="connsiteX289" fmla="*/ 11702902 w 12191999"/>
              <a:gd name="connsiteY289" fmla="*/ 3199245 h 6862263"/>
              <a:gd name="connsiteX290" fmla="*/ 11689680 w 12191999"/>
              <a:gd name="connsiteY290" fmla="*/ 3194511 h 6862263"/>
              <a:gd name="connsiteX291" fmla="*/ 11710658 w 12191999"/>
              <a:gd name="connsiteY291" fmla="*/ 3193036 h 6862263"/>
              <a:gd name="connsiteX292" fmla="*/ 1109866 w 12191999"/>
              <a:gd name="connsiteY292" fmla="*/ 3130672 h 6862263"/>
              <a:gd name="connsiteX293" fmla="*/ 1106424 w 12191999"/>
              <a:gd name="connsiteY293" fmla="*/ 3131992 h 6862263"/>
              <a:gd name="connsiteX294" fmla="*/ 1102683 w 12191999"/>
              <a:gd name="connsiteY294" fmla="*/ 3133194 h 6862263"/>
              <a:gd name="connsiteX295" fmla="*/ 1102747 w 12191999"/>
              <a:gd name="connsiteY295" fmla="*/ 3132547 h 6862263"/>
              <a:gd name="connsiteX296" fmla="*/ 1103862 w 12191999"/>
              <a:gd name="connsiteY296" fmla="*/ 3132228 h 6862263"/>
              <a:gd name="connsiteX297" fmla="*/ 1362113 w 12191999"/>
              <a:gd name="connsiteY297" fmla="*/ 3048746 h 6862263"/>
              <a:gd name="connsiteX298" fmla="*/ 1360992 w 12191999"/>
              <a:gd name="connsiteY298" fmla="*/ 3049452 h 6862263"/>
              <a:gd name="connsiteX299" fmla="*/ 1360594 w 12191999"/>
              <a:gd name="connsiteY299" fmla="*/ 3049809 h 6862263"/>
              <a:gd name="connsiteX300" fmla="*/ 1357665 w 12191999"/>
              <a:gd name="connsiteY300" fmla="*/ 3050359 h 6862263"/>
              <a:gd name="connsiteX301" fmla="*/ 1360809 w 12191999"/>
              <a:gd name="connsiteY301" fmla="*/ 3048919 h 6862263"/>
              <a:gd name="connsiteX302" fmla="*/ 1362113 w 12191999"/>
              <a:gd name="connsiteY302" fmla="*/ 3048746 h 6862263"/>
              <a:gd name="connsiteX303" fmla="*/ 10803423 w 12191999"/>
              <a:gd name="connsiteY303" fmla="*/ 2893359 h 6862263"/>
              <a:gd name="connsiteX304" fmla="*/ 10822300 w 12191999"/>
              <a:gd name="connsiteY304" fmla="*/ 2896366 h 6862263"/>
              <a:gd name="connsiteX305" fmla="*/ 10824707 w 12191999"/>
              <a:gd name="connsiteY305" fmla="*/ 2897229 h 6862263"/>
              <a:gd name="connsiteX306" fmla="*/ 10820138 w 12191999"/>
              <a:gd name="connsiteY306" fmla="*/ 2896543 h 6862263"/>
              <a:gd name="connsiteX307" fmla="*/ 11423967 w 12191999"/>
              <a:gd name="connsiteY307" fmla="*/ 2893358 h 6862263"/>
              <a:gd name="connsiteX308" fmla="*/ 11442844 w 12191999"/>
              <a:gd name="connsiteY308" fmla="*/ 2896365 h 6862263"/>
              <a:gd name="connsiteX309" fmla="*/ 11445251 w 12191999"/>
              <a:gd name="connsiteY309" fmla="*/ 2897228 h 6862263"/>
              <a:gd name="connsiteX310" fmla="*/ 11440682 w 12191999"/>
              <a:gd name="connsiteY310" fmla="*/ 2896542 h 6862263"/>
              <a:gd name="connsiteX311" fmla="*/ 10998093 w 12191999"/>
              <a:gd name="connsiteY311" fmla="*/ 2862022 h 6862263"/>
              <a:gd name="connsiteX312" fmla="*/ 10984005 w 12191999"/>
              <a:gd name="connsiteY312" fmla="*/ 2864467 h 6862263"/>
              <a:gd name="connsiteX313" fmla="*/ 11000753 w 12191999"/>
              <a:gd name="connsiteY313" fmla="*/ 2875417 h 6862263"/>
              <a:gd name="connsiteX314" fmla="*/ 11005312 w 12191999"/>
              <a:gd name="connsiteY314" fmla="*/ 2880680 h 6862263"/>
              <a:gd name="connsiteX315" fmla="*/ 11029381 w 12191999"/>
              <a:gd name="connsiteY315" fmla="*/ 2883391 h 6862263"/>
              <a:gd name="connsiteX316" fmla="*/ 11053233 w 12191999"/>
              <a:gd name="connsiteY316" fmla="*/ 2887816 h 6862263"/>
              <a:gd name="connsiteX317" fmla="*/ 11066958 w 12191999"/>
              <a:gd name="connsiteY317" fmla="*/ 2889827 h 6862263"/>
              <a:gd name="connsiteX318" fmla="*/ 11057337 w 12191999"/>
              <a:gd name="connsiteY318" fmla="*/ 2884686 h 6862263"/>
              <a:gd name="connsiteX319" fmla="*/ 11064870 w 12191999"/>
              <a:gd name="connsiteY319" fmla="*/ 2882059 h 6862263"/>
              <a:gd name="connsiteX320" fmla="*/ 11082531 w 12191999"/>
              <a:gd name="connsiteY320" fmla="*/ 2881846 h 6862263"/>
              <a:gd name="connsiteX321" fmla="*/ 11092992 w 12191999"/>
              <a:gd name="connsiteY321" fmla="*/ 2882444 h 6862263"/>
              <a:gd name="connsiteX322" fmla="*/ 11141200 w 12191999"/>
              <a:gd name="connsiteY322" fmla="*/ 2888573 h 6862263"/>
              <a:gd name="connsiteX323" fmla="*/ 11148399 w 12191999"/>
              <a:gd name="connsiteY323" fmla="*/ 2887763 h 6862263"/>
              <a:gd name="connsiteX324" fmla="*/ 11141872 w 12191999"/>
              <a:gd name="connsiteY324" fmla="*/ 2884940 h 6862263"/>
              <a:gd name="connsiteX325" fmla="*/ 11095177 w 12191999"/>
              <a:gd name="connsiteY325" fmla="*/ 2870640 h 6862263"/>
              <a:gd name="connsiteX326" fmla="*/ 11084547 w 12191999"/>
              <a:gd name="connsiteY326" fmla="*/ 2870948 h 6862263"/>
              <a:gd name="connsiteX327" fmla="*/ 11069645 w 12191999"/>
              <a:gd name="connsiteY327" fmla="*/ 2875295 h 6862263"/>
              <a:gd name="connsiteX328" fmla="*/ 11059183 w 12191999"/>
              <a:gd name="connsiteY328" fmla="*/ 2874698 h 6862263"/>
              <a:gd name="connsiteX329" fmla="*/ 11021944 w 12191999"/>
              <a:gd name="connsiteY329" fmla="*/ 2866446 h 6862263"/>
              <a:gd name="connsiteX330" fmla="*/ 10998093 w 12191999"/>
              <a:gd name="connsiteY330" fmla="*/ 2862022 h 6862263"/>
              <a:gd name="connsiteX331" fmla="*/ 10730594 w 12191999"/>
              <a:gd name="connsiteY331" fmla="*/ 2860158 h 6862263"/>
              <a:gd name="connsiteX332" fmla="*/ 10724787 w 12191999"/>
              <a:gd name="connsiteY332" fmla="*/ 2861567 h 6862263"/>
              <a:gd name="connsiteX333" fmla="*/ 10771094 w 12191999"/>
              <a:gd name="connsiteY333" fmla="*/ 2868346 h 6862263"/>
              <a:gd name="connsiteX334" fmla="*/ 10825788 w 12191999"/>
              <a:gd name="connsiteY334" fmla="*/ 2873258 h 6862263"/>
              <a:gd name="connsiteX335" fmla="*/ 10823406 w 12191999"/>
              <a:gd name="connsiteY335" fmla="*/ 2872816 h 6862263"/>
              <a:gd name="connsiteX336" fmla="*/ 10806251 w 12191999"/>
              <a:gd name="connsiteY336" fmla="*/ 2870304 h 6862263"/>
              <a:gd name="connsiteX337" fmla="*/ 10765075 w 12191999"/>
              <a:gd name="connsiteY337" fmla="*/ 2864274 h 6862263"/>
              <a:gd name="connsiteX338" fmla="*/ 10730594 w 12191999"/>
              <a:gd name="connsiteY338" fmla="*/ 2860158 h 6862263"/>
              <a:gd name="connsiteX339" fmla="*/ 10550654 w 12191999"/>
              <a:gd name="connsiteY339" fmla="*/ 2842204 h 6862263"/>
              <a:gd name="connsiteX340" fmla="*/ 10550317 w 12191999"/>
              <a:gd name="connsiteY340" fmla="*/ 2844020 h 6862263"/>
              <a:gd name="connsiteX341" fmla="*/ 10550150 w 12191999"/>
              <a:gd name="connsiteY341" fmla="*/ 2844928 h 6862263"/>
              <a:gd name="connsiteX342" fmla="*/ 10584777 w 12191999"/>
              <a:gd name="connsiteY342" fmla="*/ 2852001 h 6862263"/>
              <a:gd name="connsiteX343" fmla="*/ 10587388 w 12191999"/>
              <a:gd name="connsiteY343" fmla="*/ 2851709 h 6862263"/>
              <a:gd name="connsiteX344" fmla="*/ 10584293 w 12191999"/>
              <a:gd name="connsiteY344" fmla="*/ 2849389 h 6862263"/>
              <a:gd name="connsiteX345" fmla="*/ 10574334 w 12191999"/>
              <a:gd name="connsiteY345" fmla="*/ 2846065 h 6862263"/>
              <a:gd name="connsiteX346" fmla="*/ 10562127 w 12191999"/>
              <a:gd name="connsiteY346" fmla="*/ 2843884 h 6862263"/>
              <a:gd name="connsiteX347" fmla="*/ 10579617 w 12191999"/>
              <a:gd name="connsiteY347" fmla="*/ 2838051 h 6862263"/>
              <a:gd name="connsiteX348" fmla="*/ 10578882 w 12191999"/>
              <a:gd name="connsiteY348" fmla="*/ 2838467 h 6862263"/>
              <a:gd name="connsiteX349" fmla="*/ 10582709 w 12191999"/>
              <a:gd name="connsiteY349" fmla="*/ 2838898 h 6862263"/>
              <a:gd name="connsiteX350" fmla="*/ 10594963 w 12191999"/>
              <a:gd name="connsiteY350" fmla="*/ 2838930 h 6862263"/>
              <a:gd name="connsiteX351" fmla="*/ 10551945 w 12191999"/>
              <a:gd name="connsiteY351" fmla="*/ 2823199 h 6862263"/>
              <a:gd name="connsiteX352" fmla="*/ 10543551 w 12191999"/>
              <a:gd name="connsiteY352" fmla="*/ 2823442 h 6862263"/>
              <a:gd name="connsiteX353" fmla="*/ 10539785 w 12191999"/>
              <a:gd name="connsiteY353" fmla="*/ 2824757 h 6862263"/>
              <a:gd name="connsiteX354" fmla="*/ 10546479 w 12191999"/>
              <a:gd name="connsiteY354" fmla="*/ 2826669 h 6862263"/>
              <a:gd name="connsiteX355" fmla="*/ 10580960 w 12191999"/>
              <a:gd name="connsiteY355" fmla="*/ 2830784 h 6862263"/>
              <a:gd name="connsiteX356" fmla="*/ 10584393 w 12191999"/>
              <a:gd name="connsiteY356" fmla="*/ 2831287 h 6862263"/>
              <a:gd name="connsiteX357" fmla="*/ 10584055 w 12191999"/>
              <a:gd name="connsiteY357" fmla="*/ 2833105 h 6862263"/>
              <a:gd name="connsiteX358" fmla="*/ 10586984 w 12191999"/>
              <a:gd name="connsiteY358" fmla="*/ 2836332 h 6862263"/>
              <a:gd name="connsiteX359" fmla="*/ 10604906 w 12191999"/>
              <a:gd name="connsiteY359" fmla="*/ 2838957 h 6862263"/>
              <a:gd name="connsiteX360" fmla="*/ 10613532 w 12191999"/>
              <a:gd name="connsiteY360" fmla="*/ 2838979 h 6862263"/>
              <a:gd name="connsiteX361" fmla="*/ 10648744 w 12191999"/>
              <a:gd name="connsiteY361" fmla="*/ 2843902 h 6862263"/>
              <a:gd name="connsiteX362" fmla="*/ 10665564 w 12191999"/>
              <a:gd name="connsiteY362" fmla="*/ 2848232 h 6862263"/>
              <a:gd name="connsiteX363" fmla="*/ 10693571 w 12191999"/>
              <a:gd name="connsiteY363" fmla="*/ 2854913 h 6862263"/>
              <a:gd name="connsiteX364" fmla="*/ 10699881 w 12191999"/>
              <a:gd name="connsiteY364" fmla="*/ 2854728 h 6862263"/>
              <a:gd name="connsiteX365" fmla="*/ 10730762 w 12191999"/>
              <a:gd name="connsiteY365" fmla="*/ 2859251 h 6862263"/>
              <a:gd name="connsiteX366" fmla="*/ 10776377 w 12191999"/>
              <a:gd name="connsiteY366" fmla="*/ 2860334 h 6862263"/>
              <a:gd name="connsiteX367" fmla="*/ 10796964 w 12191999"/>
              <a:gd name="connsiteY367" fmla="*/ 2863348 h 6862263"/>
              <a:gd name="connsiteX368" fmla="*/ 10800253 w 12191999"/>
              <a:gd name="connsiteY368" fmla="*/ 2863741 h 6862263"/>
              <a:gd name="connsiteX369" fmla="*/ 10732103 w 12191999"/>
              <a:gd name="connsiteY369" fmla="*/ 2850512 h 6862263"/>
              <a:gd name="connsiteX370" fmla="*/ 10681138 w 12191999"/>
              <a:gd name="connsiteY370" fmla="*/ 2840251 h 6862263"/>
              <a:gd name="connsiteX371" fmla="*/ 10626236 w 12191999"/>
              <a:gd name="connsiteY371" fmla="*/ 2832211 h 6862263"/>
              <a:gd name="connsiteX372" fmla="*/ 10584726 w 12191999"/>
              <a:gd name="connsiteY372" fmla="*/ 2827999 h 6862263"/>
              <a:gd name="connsiteX373" fmla="*/ 10999949 w 12191999"/>
              <a:gd name="connsiteY373" fmla="*/ 2798754 h 6862263"/>
              <a:gd name="connsiteX374" fmla="*/ 10996945 w 12191999"/>
              <a:gd name="connsiteY374" fmla="*/ 2804851 h 6862263"/>
              <a:gd name="connsiteX375" fmla="*/ 10990867 w 12191999"/>
              <a:gd name="connsiteY375" fmla="*/ 2809733 h 6862263"/>
              <a:gd name="connsiteX376" fmla="*/ 10993608 w 12191999"/>
              <a:gd name="connsiteY376" fmla="*/ 2810060 h 6862263"/>
              <a:gd name="connsiteX377" fmla="*/ 11052443 w 12191999"/>
              <a:gd name="connsiteY377" fmla="*/ 2815879 h 6862263"/>
              <a:gd name="connsiteX378" fmla="*/ 11076630 w 12191999"/>
              <a:gd name="connsiteY378" fmla="*/ 2818490 h 6862263"/>
              <a:gd name="connsiteX379" fmla="*/ 11117302 w 12191999"/>
              <a:gd name="connsiteY379" fmla="*/ 2827242 h 6862263"/>
              <a:gd name="connsiteX380" fmla="*/ 11137889 w 12191999"/>
              <a:gd name="connsiteY380" fmla="*/ 2830257 h 6862263"/>
              <a:gd name="connsiteX381" fmla="*/ 11175637 w 12191999"/>
              <a:gd name="connsiteY381" fmla="*/ 2835784 h 6862263"/>
              <a:gd name="connsiteX382" fmla="*/ 11203253 w 12191999"/>
              <a:gd name="connsiteY382" fmla="*/ 2838897 h 6862263"/>
              <a:gd name="connsiteX383" fmla="*/ 11269288 w 12191999"/>
              <a:gd name="connsiteY383" fmla="*/ 2843901 h 6862263"/>
              <a:gd name="connsiteX384" fmla="*/ 11286108 w 12191999"/>
              <a:gd name="connsiteY384" fmla="*/ 2848231 h 6862263"/>
              <a:gd name="connsiteX385" fmla="*/ 11336738 w 12191999"/>
              <a:gd name="connsiteY385" fmla="*/ 2860308 h 6862263"/>
              <a:gd name="connsiteX386" fmla="*/ 11391638 w 12191999"/>
              <a:gd name="connsiteY386" fmla="*/ 2868346 h 6862263"/>
              <a:gd name="connsiteX387" fmla="*/ 11457506 w 12191999"/>
              <a:gd name="connsiteY387" fmla="*/ 2874261 h 6862263"/>
              <a:gd name="connsiteX388" fmla="*/ 11474663 w 12191999"/>
              <a:gd name="connsiteY388" fmla="*/ 2876774 h 6862263"/>
              <a:gd name="connsiteX389" fmla="*/ 11492322 w 12191999"/>
              <a:gd name="connsiteY389" fmla="*/ 2876562 h 6862263"/>
              <a:gd name="connsiteX390" fmla="*/ 11430895 w 12191999"/>
              <a:gd name="connsiteY390" fmla="*/ 2865700 h 6862263"/>
              <a:gd name="connsiteX391" fmla="*/ 11352647 w 12191999"/>
              <a:gd name="connsiteY391" fmla="*/ 2850512 h 6862263"/>
              <a:gd name="connsiteX392" fmla="*/ 11301682 w 12191999"/>
              <a:gd name="connsiteY392" fmla="*/ 2840250 h 6862263"/>
              <a:gd name="connsiteX393" fmla="*/ 11246780 w 12191999"/>
              <a:gd name="connsiteY393" fmla="*/ 2832210 h 6862263"/>
              <a:gd name="connsiteX394" fmla="*/ 11205270 w 12191999"/>
              <a:gd name="connsiteY394" fmla="*/ 2827998 h 6862263"/>
              <a:gd name="connsiteX395" fmla="*/ 11167525 w 12191999"/>
              <a:gd name="connsiteY395" fmla="*/ 2822471 h 6862263"/>
              <a:gd name="connsiteX396" fmla="*/ 11160663 w 12191999"/>
              <a:gd name="connsiteY396" fmla="*/ 2821464 h 6862263"/>
              <a:gd name="connsiteX397" fmla="*/ 11112287 w 12191999"/>
              <a:gd name="connsiteY397" fmla="*/ 2816249 h 6862263"/>
              <a:gd name="connsiteX398" fmla="*/ 11071786 w 12191999"/>
              <a:gd name="connsiteY398" fmla="*/ 2806585 h 6862263"/>
              <a:gd name="connsiteX399" fmla="*/ 11064753 w 12191999"/>
              <a:gd name="connsiteY399" fmla="*/ 2806490 h 6862263"/>
              <a:gd name="connsiteX400" fmla="*/ 11054293 w 12191999"/>
              <a:gd name="connsiteY400" fmla="*/ 2805889 h 6862263"/>
              <a:gd name="connsiteX401" fmla="*/ 11002676 w 12191999"/>
              <a:gd name="connsiteY401" fmla="*/ 2799147 h 6862263"/>
              <a:gd name="connsiteX402" fmla="*/ 11326513 w 12191999"/>
              <a:gd name="connsiteY402" fmla="*/ 2481327 h 6862263"/>
              <a:gd name="connsiteX403" fmla="*/ 11332718 w 12191999"/>
              <a:gd name="connsiteY403" fmla="*/ 2482025 h 6862263"/>
              <a:gd name="connsiteX404" fmla="*/ 11333874 w 12191999"/>
              <a:gd name="connsiteY404" fmla="*/ 2482183 h 6862263"/>
              <a:gd name="connsiteX405" fmla="*/ 11334051 w 12191999"/>
              <a:gd name="connsiteY405" fmla="*/ 2482815 h 6862263"/>
              <a:gd name="connsiteX406" fmla="*/ 11330144 w 12191999"/>
              <a:gd name="connsiteY406" fmla="*/ 2482148 h 6862263"/>
              <a:gd name="connsiteX407" fmla="*/ 9306106 w 12191999"/>
              <a:gd name="connsiteY407" fmla="*/ 2299236 h 6862263"/>
              <a:gd name="connsiteX408" fmla="*/ 9302574 w 12191999"/>
              <a:gd name="connsiteY408" fmla="*/ 2299358 h 6862263"/>
              <a:gd name="connsiteX409" fmla="*/ 9305974 w 12191999"/>
              <a:gd name="connsiteY409" fmla="*/ 2300065 h 6862263"/>
              <a:gd name="connsiteX410" fmla="*/ 9319755 w 12191999"/>
              <a:gd name="connsiteY410" fmla="*/ 2301787 h 6862263"/>
              <a:gd name="connsiteX411" fmla="*/ 9330044 w 12191999"/>
              <a:gd name="connsiteY411" fmla="*/ 2303351 h 6862263"/>
              <a:gd name="connsiteX412" fmla="*/ 9353984 w 12191999"/>
              <a:gd name="connsiteY412" fmla="*/ 2307469 h 6862263"/>
              <a:gd name="connsiteX413" fmla="*/ 9378097 w 12191999"/>
              <a:gd name="connsiteY413" fmla="*/ 2310479 h 6862263"/>
              <a:gd name="connsiteX414" fmla="*/ 9391963 w 12191999"/>
              <a:gd name="connsiteY414" fmla="*/ 2311648 h 6862263"/>
              <a:gd name="connsiteX415" fmla="*/ 9457414 w 12191999"/>
              <a:gd name="connsiteY415" fmla="*/ 2319819 h 6862263"/>
              <a:gd name="connsiteX416" fmla="*/ 9464348 w 12191999"/>
              <a:gd name="connsiteY416" fmla="*/ 2320405 h 6862263"/>
              <a:gd name="connsiteX417" fmla="*/ 9467748 w 12191999"/>
              <a:gd name="connsiteY417" fmla="*/ 2321110 h 6862263"/>
              <a:gd name="connsiteX418" fmla="*/ 9467616 w 12191999"/>
              <a:gd name="connsiteY418" fmla="*/ 2321939 h 6862263"/>
              <a:gd name="connsiteX419" fmla="*/ 9546759 w 12191999"/>
              <a:gd name="connsiteY419" fmla="*/ 2332385 h 6862263"/>
              <a:gd name="connsiteX420" fmla="*/ 9567428 w 12191999"/>
              <a:gd name="connsiteY420" fmla="*/ 2334965 h 6862263"/>
              <a:gd name="connsiteX421" fmla="*/ 9653545 w 12191999"/>
              <a:gd name="connsiteY421" fmla="*/ 2345721 h 6862263"/>
              <a:gd name="connsiteX422" fmla="*/ 9653635 w 12191999"/>
              <a:gd name="connsiteY422" fmla="*/ 2345166 h 6862263"/>
              <a:gd name="connsiteX423" fmla="*/ 9698417 w 12191999"/>
              <a:gd name="connsiteY423" fmla="*/ 2350758 h 6862263"/>
              <a:gd name="connsiteX424" fmla="*/ 9701774 w 12191999"/>
              <a:gd name="connsiteY424" fmla="*/ 2351742 h 6862263"/>
              <a:gd name="connsiteX425" fmla="*/ 9715552 w 12191999"/>
              <a:gd name="connsiteY425" fmla="*/ 2353461 h 6862263"/>
              <a:gd name="connsiteX426" fmla="*/ 9729201 w 12191999"/>
              <a:gd name="connsiteY426" fmla="*/ 2356011 h 6862263"/>
              <a:gd name="connsiteX427" fmla="*/ 9767137 w 12191999"/>
              <a:gd name="connsiteY427" fmla="*/ 2360465 h 6862263"/>
              <a:gd name="connsiteX428" fmla="*/ 9767786 w 12191999"/>
              <a:gd name="connsiteY428" fmla="*/ 2360547 h 6862263"/>
              <a:gd name="connsiteX429" fmla="*/ 9767786 w 12191999"/>
              <a:gd name="connsiteY429" fmla="*/ 2354637 h 6862263"/>
              <a:gd name="connsiteX430" fmla="*/ 9750785 w 12191999"/>
              <a:gd name="connsiteY430" fmla="*/ 2352792 h 6862263"/>
              <a:gd name="connsiteX431" fmla="*/ 9719868 w 12191999"/>
              <a:gd name="connsiteY431" fmla="*/ 2348369 h 6862263"/>
              <a:gd name="connsiteX432" fmla="*/ 9716425 w 12191999"/>
              <a:gd name="connsiteY432" fmla="*/ 2347937 h 6862263"/>
              <a:gd name="connsiteX433" fmla="*/ 9712849 w 12191999"/>
              <a:gd name="connsiteY433" fmla="*/ 2348335 h 6862263"/>
              <a:gd name="connsiteX434" fmla="*/ 9706046 w 12191999"/>
              <a:gd name="connsiteY434" fmla="*/ 2346923 h 6862263"/>
              <a:gd name="connsiteX435" fmla="*/ 9692267 w 12191999"/>
              <a:gd name="connsiteY435" fmla="*/ 2345202 h 6862263"/>
              <a:gd name="connsiteX436" fmla="*/ 9685420 w 12191999"/>
              <a:gd name="connsiteY436" fmla="*/ 2344066 h 6862263"/>
              <a:gd name="connsiteX437" fmla="*/ 9657734 w 12191999"/>
              <a:gd name="connsiteY437" fmla="*/ 2341453 h 6862263"/>
              <a:gd name="connsiteX438" fmla="*/ 9654158 w 12191999"/>
              <a:gd name="connsiteY438" fmla="*/ 2341852 h 6862263"/>
              <a:gd name="connsiteX439" fmla="*/ 9640377 w 12191999"/>
              <a:gd name="connsiteY439" fmla="*/ 2340132 h 6862263"/>
              <a:gd name="connsiteX440" fmla="*/ 9637195 w 12191999"/>
              <a:gd name="connsiteY440" fmla="*/ 2338043 h 6862263"/>
              <a:gd name="connsiteX441" fmla="*/ 9630392 w 12191999"/>
              <a:gd name="connsiteY441" fmla="*/ 2336630 h 6862263"/>
              <a:gd name="connsiteX442" fmla="*/ 9616613 w 12191999"/>
              <a:gd name="connsiteY442" fmla="*/ 2334910 h 6862263"/>
              <a:gd name="connsiteX443" fmla="*/ 9602833 w 12191999"/>
              <a:gd name="connsiteY443" fmla="*/ 2333192 h 6862263"/>
              <a:gd name="connsiteX444" fmla="*/ 9595988 w 12191999"/>
              <a:gd name="connsiteY444" fmla="*/ 2332054 h 6862263"/>
              <a:gd name="connsiteX445" fmla="*/ 9575494 w 12191999"/>
              <a:gd name="connsiteY445" fmla="*/ 2328369 h 6862263"/>
              <a:gd name="connsiteX446" fmla="*/ 9568779 w 12191999"/>
              <a:gd name="connsiteY446" fmla="*/ 2326403 h 6862263"/>
              <a:gd name="connsiteX447" fmla="*/ 9544665 w 12191999"/>
              <a:gd name="connsiteY447" fmla="*/ 2323393 h 6862263"/>
              <a:gd name="connsiteX448" fmla="*/ 9537383 w 12191999"/>
              <a:gd name="connsiteY448" fmla="*/ 2325017 h 6862263"/>
              <a:gd name="connsiteX449" fmla="*/ 9533852 w 12191999"/>
              <a:gd name="connsiteY449" fmla="*/ 2325139 h 6862263"/>
              <a:gd name="connsiteX450" fmla="*/ 9485756 w 12191999"/>
              <a:gd name="connsiteY450" fmla="*/ 2318288 h 6862263"/>
              <a:gd name="connsiteX451" fmla="*/ 9461645 w 12191999"/>
              <a:gd name="connsiteY451" fmla="*/ 2315278 h 6862263"/>
              <a:gd name="connsiteX452" fmla="*/ 9458155 w 12191999"/>
              <a:gd name="connsiteY452" fmla="*/ 2315124 h 6862263"/>
              <a:gd name="connsiteX453" fmla="*/ 9434172 w 12191999"/>
              <a:gd name="connsiteY453" fmla="*/ 2311283 h 6862263"/>
              <a:gd name="connsiteX454" fmla="*/ 9402951 w 12191999"/>
              <a:gd name="connsiteY454" fmla="*/ 2308794 h 6862263"/>
              <a:gd name="connsiteX455" fmla="*/ 9395974 w 12191999"/>
              <a:gd name="connsiteY455" fmla="*/ 2308487 h 6862263"/>
              <a:gd name="connsiteX456" fmla="*/ 9389129 w 12191999"/>
              <a:gd name="connsiteY456" fmla="*/ 2307349 h 6862263"/>
              <a:gd name="connsiteX457" fmla="*/ 9357951 w 12191999"/>
              <a:gd name="connsiteY457" fmla="*/ 2304584 h 6862263"/>
              <a:gd name="connsiteX458" fmla="*/ 9347529 w 12191999"/>
              <a:gd name="connsiteY458" fmla="*/ 2303847 h 6862263"/>
              <a:gd name="connsiteX459" fmla="*/ 9306106 w 12191999"/>
              <a:gd name="connsiteY459" fmla="*/ 2299236 h 6862263"/>
              <a:gd name="connsiteX460" fmla="*/ 844145 w 12191999"/>
              <a:gd name="connsiteY460" fmla="*/ 1736255 h 6862263"/>
              <a:gd name="connsiteX461" fmla="*/ 842033 w 12191999"/>
              <a:gd name="connsiteY461" fmla="*/ 1739953 h 6862263"/>
              <a:gd name="connsiteX462" fmla="*/ 819735 w 12191999"/>
              <a:gd name="connsiteY462" fmla="*/ 1748696 h 6862263"/>
              <a:gd name="connsiteX463" fmla="*/ 804897 w 12191999"/>
              <a:gd name="connsiteY463" fmla="*/ 1748916 h 6862263"/>
              <a:gd name="connsiteX464" fmla="*/ 772127 w 12191999"/>
              <a:gd name="connsiteY464" fmla="*/ 1759324 h 6862263"/>
              <a:gd name="connsiteX465" fmla="*/ 733255 w 12191999"/>
              <a:gd name="connsiteY465" fmla="*/ 1772843 h 6862263"/>
              <a:gd name="connsiteX466" fmla="*/ 717058 w 12191999"/>
              <a:gd name="connsiteY466" fmla="*/ 1778476 h 6862263"/>
              <a:gd name="connsiteX467" fmla="*/ 694759 w 12191999"/>
              <a:gd name="connsiteY467" fmla="*/ 1787220 h 6862263"/>
              <a:gd name="connsiteX468" fmla="*/ 671707 w 12191999"/>
              <a:gd name="connsiteY468" fmla="*/ 1794247 h 6862263"/>
              <a:gd name="connsiteX469" fmla="*/ 659127 w 12191999"/>
              <a:gd name="connsiteY469" fmla="*/ 1799612 h 6862263"/>
              <a:gd name="connsiteX470" fmla="*/ 651520 w 12191999"/>
              <a:gd name="connsiteY470" fmla="*/ 1799293 h 6862263"/>
              <a:gd name="connsiteX471" fmla="*/ 635323 w 12191999"/>
              <a:gd name="connsiteY471" fmla="*/ 1804925 h 6862263"/>
              <a:gd name="connsiteX472" fmla="*/ 629597 w 12191999"/>
              <a:gd name="connsiteY472" fmla="*/ 1808891 h 6862263"/>
              <a:gd name="connsiteX473" fmla="*/ 624853 w 12191999"/>
              <a:gd name="connsiteY473" fmla="*/ 1806590 h 6862263"/>
              <a:gd name="connsiteX474" fmla="*/ 605418 w 12191999"/>
              <a:gd name="connsiteY474" fmla="*/ 1813350 h 6862263"/>
              <a:gd name="connsiteX475" fmla="*/ 599691 w 12191999"/>
              <a:gd name="connsiteY475" fmla="*/ 1817317 h 6862263"/>
              <a:gd name="connsiteX476" fmla="*/ 594947 w 12191999"/>
              <a:gd name="connsiteY476" fmla="*/ 1815015 h 6862263"/>
              <a:gd name="connsiteX477" fmla="*/ 592076 w 12191999"/>
              <a:gd name="connsiteY477" fmla="*/ 1816083 h 6862263"/>
              <a:gd name="connsiteX478" fmla="*/ 592643 w 12191999"/>
              <a:gd name="connsiteY478" fmla="*/ 1815090 h 6862263"/>
              <a:gd name="connsiteX479" fmla="*/ 596233 w 12191999"/>
              <a:gd name="connsiteY479" fmla="*/ 1806663 h 6862263"/>
              <a:gd name="connsiteX480" fmla="*/ 627571 w 12191999"/>
              <a:gd name="connsiteY480" fmla="*/ 1795763 h 6862263"/>
              <a:gd name="connsiteX481" fmla="*/ 682640 w 12191999"/>
              <a:gd name="connsiteY481" fmla="*/ 1776613 h 6862263"/>
              <a:gd name="connsiteX482" fmla="*/ 683016 w 12191999"/>
              <a:gd name="connsiteY482" fmla="*/ 1777472 h 6862263"/>
              <a:gd name="connsiteX483" fmla="*/ 628324 w 12191999"/>
              <a:gd name="connsiteY483" fmla="*/ 1797480 h 6862263"/>
              <a:gd name="connsiteX484" fmla="*/ 642409 w 12191999"/>
              <a:gd name="connsiteY484" fmla="*/ 1795545 h 6862263"/>
              <a:gd name="connsiteX485" fmla="*/ 740716 w 12191999"/>
              <a:gd name="connsiteY485" fmla="*/ 1764320 h 6862263"/>
              <a:gd name="connsiteX486" fmla="*/ 760153 w 12191999"/>
              <a:gd name="connsiteY486" fmla="*/ 1757563 h 6862263"/>
              <a:gd name="connsiteX487" fmla="*/ 804520 w 12191999"/>
              <a:gd name="connsiteY487" fmla="*/ 1748058 h 6862263"/>
              <a:gd name="connsiteX488" fmla="*/ 833674 w 12191999"/>
              <a:gd name="connsiteY488" fmla="*/ 1737920 h 6862263"/>
              <a:gd name="connsiteX489" fmla="*/ 844145 w 12191999"/>
              <a:gd name="connsiteY489" fmla="*/ 1736255 h 6862263"/>
              <a:gd name="connsiteX490" fmla="*/ 623025 w 12191999"/>
              <a:gd name="connsiteY490" fmla="*/ 1717315 h 6862263"/>
              <a:gd name="connsiteX491" fmla="*/ 579932 w 12191999"/>
              <a:gd name="connsiteY491" fmla="*/ 1738231 h 6862263"/>
              <a:gd name="connsiteX492" fmla="*/ 401769 w 12191999"/>
              <a:gd name="connsiteY492" fmla="*/ 1800188 h 6862263"/>
              <a:gd name="connsiteX493" fmla="*/ 347451 w 12191999"/>
              <a:gd name="connsiteY493" fmla="*/ 1821055 h 6862263"/>
              <a:gd name="connsiteX494" fmla="*/ 338486 w 12191999"/>
              <a:gd name="connsiteY494" fmla="*/ 1826149 h 6862263"/>
              <a:gd name="connsiteX495" fmla="*/ 335999 w 12191999"/>
              <a:gd name="connsiteY495" fmla="*/ 1828990 h 6862263"/>
              <a:gd name="connsiteX496" fmla="*/ 339614 w 12191999"/>
              <a:gd name="connsiteY496" fmla="*/ 1828722 h 6862263"/>
              <a:gd name="connsiteX497" fmla="*/ 352946 w 12191999"/>
              <a:gd name="connsiteY497" fmla="*/ 1825072 h 6862263"/>
              <a:gd name="connsiteX498" fmla="*/ 350084 w 12191999"/>
              <a:gd name="connsiteY498" fmla="*/ 1827055 h 6862263"/>
              <a:gd name="connsiteX499" fmla="*/ 319502 w 12191999"/>
              <a:gd name="connsiteY499" fmla="*/ 1837586 h 6862263"/>
              <a:gd name="connsiteX500" fmla="*/ 308336 w 12191999"/>
              <a:gd name="connsiteY500" fmla="*/ 1825665 h 6862263"/>
              <a:gd name="connsiteX501" fmla="*/ 306839 w 12191999"/>
              <a:gd name="connsiteY501" fmla="*/ 1821589 h 6862263"/>
              <a:gd name="connsiteX502" fmla="*/ 307458 w 12191999"/>
              <a:gd name="connsiteY502" fmla="*/ 1821379 h 6862263"/>
              <a:gd name="connsiteX503" fmla="*/ 337590 w 12191999"/>
              <a:gd name="connsiteY503" fmla="*/ 1815593 h 6862263"/>
              <a:gd name="connsiteX504" fmla="*/ 363879 w 12191999"/>
              <a:gd name="connsiteY504" fmla="*/ 1807438 h 6862263"/>
              <a:gd name="connsiteX505" fmla="*/ 399512 w 12191999"/>
              <a:gd name="connsiteY505" fmla="*/ 1795046 h 6862263"/>
              <a:gd name="connsiteX506" fmla="*/ 418948 w 12191999"/>
              <a:gd name="connsiteY506" fmla="*/ 1788288 h 6862263"/>
              <a:gd name="connsiteX507" fmla="*/ 456692 w 12191999"/>
              <a:gd name="connsiteY507" fmla="*/ 1772197 h 6862263"/>
              <a:gd name="connsiteX508" fmla="*/ 479741 w 12191999"/>
              <a:gd name="connsiteY508" fmla="*/ 1765169 h 6862263"/>
              <a:gd name="connsiteX509" fmla="*/ 535940 w 12191999"/>
              <a:gd name="connsiteY509" fmla="*/ 1748589 h 6862263"/>
              <a:gd name="connsiteX510" fmla="*/ 568709 w 12191999"/>
              <a:gd name="connsiteY510" fmla="*/ 1738180 h 6862263"/>
              <a:gd name="connsiteX511" fmla="*/ 578050 w 12191999"/>
              <a:gd name="connsiteY511" fmla="*/ 1733943 h 6862263"/>
              <a:gd name="connsiteX512" fmla="*/ 608940 w 12191999"/>
              <a:gd name="connsiteY512" fmla="*/ 1719249 h 6862263"/>
              <a:gd name="connsiteX513" fmla="*/ 623025 w 12191999"/>
              <a:gd name="connsiteY513" fmla="*/ 1717315 h 6862263"/>
              <a:gd name="connsiteX514" fmla="*/ 11343607 w 12191999"/>
              <a:gd name="connsiteY514" fmla="*/ 1067023 h 6862263"/>
              <a:gd name="connsiteX515" fmla="*/ 11354242 w 12191999"/>
              <a:gd name="connsiteY515" fmla="*/ 1067205 h 6862263"/>
              <a:gd name="connsiteX516" fmla="*/ 11384819 w 12191999"/>
              <a:gd name="connsiteY516" fmla="*/ 1073142 h 6862263"/>
              <a:gd name="connsiteX517" fmla="*/ 11430308 w 12191999"/>
              <a:gd name="connsiteY517" fmla="*/ 1076326 h 6862263"/>
              <a:gd name="connsiteX518" fmla="*/ 11450693 w 12191999"/>
              <a:gd name="connsiteY518" fmla="*/ 1080285 h 6862263"/>
              <a:gd name="connsiteX519" fmla="*/ 11553279 w 12191999"/>
              <a:gd name="connsiteY519" fmla="*/ 1097383 h 6862263"/>
              <a:gd name="connsiteX520" fmla="*/ 11567531 w 12191999"/>
              <a:gd name="connsiteY520" fmla="*/ 1097327 h 6862263"/>
              <a:gd name="connsiteX521" fmla="*/ 11509995 w 12191999"/>
              <a:gd name="connsiteY521" fmla="*/ 1085209 h 6862263"/>
              <a:gd name="connsiteX522" fmla="*/ 11510214 w 12191999"/>
              <a:gd name="connsiteY522" fmla="*/ 1084310 h 6862263"/>
              <a:gd name="connsiteX523" fmla="*/ 11567973 w 12191999"/>
              <a:gd name="connsiteY523" fmla="*/ 1095528 h 6862263"/>
              <a:gd name="connsiteX524" fmla="*/ 11600840 w 12191999"/>
              <a:gd name="connsiteY524" fmla="*/ 1101911 h 6862263"/>
              <a:gd name="connsiteX525" fmla="*/ 11605868 w 12191999"/>
              <a:gd name="connsiteY525" fmla="*/ 1109732 h 6862263"/>
              <a:gd name="connsiteX526" fmla="*/ 11606601 w 12191999"/>
              <a:gd name="connsiteY526" fmla="*/ 1110633 h 6862263"/>
              <a:gd name="connsiteX527" fmla="*/ 11603579 w 12191999"/>
              <a:gd name="connsiteY527" fmla="*/ 1109979 h 6862263"/>
              <a:gd name="connsiteX528" fmla="*/ 11599299 w 12191999"/>
              <a:gd name="connsiteY528" fmla="*/ 1112916 h 6862263"/>
              <a:gd name="connsiteX529" fmla="*/ 11592945 w 12191999"/>
              <a:gd name="connsiteY529" fmla="*/ 1109798 h 6862263"/>
              <a:gd name="connsiteX530" fmla="*/ 11572561 w 12191999"/>
              <a:gd name="connsiteY530" fmla="*/ 1105838 h 6862263"/>
              <a:gd name="connsiteX531" fmla="*/ 11568281 w 12191999"/>
              <a:gd name="connsiteY531" fmla="*/ 1108776 h 6862263"/>
              <a:gd name="connsiteX532" fmla="*/ 11561929 w 12191999"/>
              <a:gd name="connsiteY532" fmla="*/ 1105658 h 6862263"/>
              <a:gd name="connsiteX533" fmla="*/ 11544940 w 12191999"/>
              <a:gd name="connsiteY533" fmla="*/ 1102359 h 6862263"/>
              <a:gd name="connsiteX534" fmla="*/ 11537483 w 12191999"/>
              <a:gd name="connsiteY534" fmla="*/ 1103738 h 6862263"/>
              <a:gd name="connsiteX535" fmla="*/ 11524114 w 12191999"/>
              <a:gd name="connsiteY535" fmla="*/ 1100198 h 6862263"/>
              <a:gd name="connsiteX536" fmla="*/ 11500111 w 12191999"/>
              <a:gd name="connsiteY536" fmla="*/ 1096478 h 6862263"/>
              <a:gd name="connsiteX537" fmla="*/ 11476550 w 12191999"/>
              <a:gd name="connsiteY537" fmla="*/ 1090959 h 6862263"/>
              <a:gd name="connsiteX538" fmla="*/ 11459563 w 12191999"/>
              <a:gd name="connsiteY538" fmla="*/ 1087660 h 6862263"/>
              <a:gd name="connsiteX539" fmla="*/ 11418793 w 12191999"/>
              <a:gd name="connsiteY539" fmla="*/ 1079741 h 6862263"/>
              <a:gd name="connsiteX540" fmla="*/ 11384598 w 12191999"/>
              <a:gd name="connsiteY540" fmla="*/ 1074042 h 6862263"/>
              <a:gd name="connsiteX541" fmla="*/ 11369904 w 12191999"/>
              <a:gd name="connsiteY541" fmla="*/ 1075899 h 6862263"/>
              <a:gd name="connsiteX542" fmla="*/ 11346343 w 12191999"/>
              <a:gd name="connsiteY542" fmla="*/ 1070382 h 6862263"/>
              <a:gd name="connsiteX543" fmla="*/ 11343607 w 12191999"/>
              <a:gd name="connsiteY543" fmla="*/ 1067023 h 6862263"/>
              <a:gd name="connsiteX544" fmla="*/ 11140446 w 12191999"/>
              <a:gd name="connsiteY544" fmla="*/ 1064539 h 6862263"/>
              <a:gd name="connsiteX545" fmla="*/ 11134115 w 12191999"/>
              <a:gd name="connsiteY545" fmla="*/ 1064958 h 6862263"/>
              <a:gd name="connsiteX546" fmla="*/ 11150659 w 12191999"/>
              <a:gd name="connsiteY546" fmla="*/ 1070057 h 6862263"/>
              <a:gd name="connsiteX547" fmla="*/ 11190988 w 12191999"/>
              <a:gd name="connsiteY547" fmla="*/ 1079773 h 6862263"/>
              <a:gd name="connsiteX548" fmla="*/ 11224001 w 12191999"/>
              <a:gd name="connsiteY548" fmla="*/ 1086184 h 6862263"/>
              <a:gd name="connsiteX549" fmla="*/ 11223811 w 12191999"/>
              <a:gd name="connsiteY549" fmla="*/ 1086091 h 6862263"/>
              <a:gd name="connsiteX550" fmla="*/ 11237620 w 12191999"/>
              <a:gd name="connsiteY550" fmla="*/ 1087832 h 6862263"/>
              <a:gd name="connsiteX551" fmla="*/ 11241238 w 12191999"/>
              <a:gd name="connsiteY551" fmla="*/ 1087591 h 6862263"/>
              <a:gd name="connsiteX552" fmla="*/ 11238282 w 12191999"/>
              <a:gd name="connsiteY552" fmla="*/ 1085135 h 6862263"/>
              <a:gd name="connsiteX553" fmla="*/ 11235750 w 12191999"/>
              <a:gd name="connsiteY553" fmla="*/ 1084153 h 6862263"/>
              <a:gd name="connsiteX554" fmla="*/ 11151543 w 12191999"/>
              <a:gd name="connsiteY554" fmla="*/ 1066459 h 6862263"/>
              <a:gd name="connsiteX555" fmla="*/ 11140446 w 12191999"/>
              <a:gd name="connsiteY555" fmla="*/ 1064539 h 6862263"/>
              <a:gd name="connsiteX556" fmla="*/ 11572909 w 12191999"/>
              <a:gd name="connsiteY556" fmla="*/ 1017355 h 6862263"/>
              <a:gd name="connsiteX557" fmla="*/ 11606002 w 12191999"/>
              <a:gd name="connsiteY557" fmla="*/ 1027550 h 6862263"/>
              <a:gd name="connsiteX558" fmla="*/ 11615974 w 12191999"/>
              <a:gd name="connsiteY558" fmla="*/ 1030428 h 6862263"/>
              <a:gd name="connsiteX559" fmla="*/ 11650170 w 12191999"/>
              <a:gd name="connsiteY559" fmla="*/ 1036128 h 6862263"/>
              <a:gd name="connsiteX560" fmla="*/ 11708590 w 12191999"/>
              <a:gd name="connsiteY560" fmla="*/ 1044647 h 6862263"/>
              <a:gd name="connsiteX561" fmla="*/ 11732590 w 12191999"/>
              <a:gd name="connsiteY561" fmla="*/ 1048369 h 6862263"/>
              <a:gd name="connsiteX562" fmla="*/ 11772697 w 12191999"/>
              <a:gd name="connsiteY562" fmla="*/ 1058985 h 6862263"/>
              <a:gd name="connsiteX563" fmla="*/ 11793082 w 12191999"/>
              <a:gd name="connsiteY563" fmla="*/ 1062944 h 6862263"/>
              <a:gd name="connsiteX564" fmla="*/ 11830455 w 12191999"/>
              <a:gd name="connsiteY564" fmla="*/ 1070201 h 6862263"/>
              <a:gd name="connsiteX565" fmla="*/ 11857855 w 12191999"/>
              <a:gd name="connsiteY565" fmla="*/ 1074582 h 6862263"/>
              <a:gd name="connsiteX566" fmla="*/ 11888631 w 12191999"/>
              <a:gd name="connsiteY566" fmla="*/ 1076085 h 6862263"/>
              <a:gd name="connsiteX567" fmla="*/ 11889280 w 12191999"/>
              <a:gd name="connsiteY567" fmla="*/ 1076206 h 6862263"/>
              <a:gd name="connsiteX568" fmla="*/ 11888518 w 12191999"/>
              <a:gd name="connsiteY568" fmla="*/ 1080439 h 6862263"/>
              <a:gd name="connsiteX569" fmla="*/ 11879586 w 12191999"/>
              <a:gd name="connsiteY569" fmla="*/ 1093774 h 6862263"/>
              <a:gd name="connsiteX570" fmla="*/ 11847532 w 12191999"/>
              <a:gd name="connsiteY570" fmla="*/ 1087648 h 6862263"/>
              <a:gd name="connsiteX571" fmla="*/ 11844355 w 12191999"/>
              <a:gd name="connsiteY571" fmla="*/ 1086090 h 6862263"/>
              <a:gd name="connsiteX572" fmla="*/ 11858164 w 12191999"/>
              <a:gd name="connsiteY572" fmla="*/ 1087831 h 6862263"/>
              <a:gd name="connsiteX573" fmla="*/ 11861782 w 12191999"/>
              <a:gd name="connsiteY573" fmla="*/ 1087590 h 6862263"/>
              <a:gd name="connsiteX574" fmla="*/ 11858826 w 12191999"/>
              <a:gd name="connsiteY574" fmla="*/ 1085134 h 6862263"/>
              <a:gd name="connsiteX575" fmla="*/ 11849075 w 12191999"/>
              <a:gd name="connsiteY575" fmla="*/ 1081354 h 6862263"/>
              <a:gd name="connsiteX576" fmla="*/ 11791759 w 12191999"/>
              <a:gd name="connsiteY576" fmla="*/ 1068339 h 6862263"/>
              <a:gd name="connsiteX577" fmla="*/ 11604898 w 12191999"/>
              <a:gd name="connsiteY577" fmla="*/ 1032047 h 6862263"/>
              <a:gd name="connsiteX578" fmla="*/ 11558658 w 12191999"/>
              <a:gd name="connsiteY578" fmla="*/ 1017414 h 6862263"/>
              <a:gd name="connsiteX579" fmla="*/ 11572909 w 12191999"/>
              <a:gd name="connsiteY579" fmla="*/ 1017355 h 6862263"/>
              <a:gd name="connsiteX580" fmla="*/ 1649207 w 12191999"/>
              <a:gd name="connsiteY580" fmla="*/ 774305 h 6862263"/>
              <a:gd name="connsiteX581" fmla="*/ 1661443 w 12191999"/>
              <a:gd name="connsiteY581" fmla="*/ 777194 h 6862263"/>
              <a:gd name="connsiteX582" fmla="*/ 1654410 w 12191999"/>
              <a:gd name="connsiteY582" fmla="*/ 777194 h 6862263"/>
              <a:gd name="connsiteX583" fmla="*/ 884771 w 12191999"/>
              <a:gd name="connsiteY583" fmla="*/ 737222 h 6862263"/>
              <a:gd name="connsiteX584" fmla="*/ 929074 w 12191999"/>
              <a:gd name="connsiteY584" fmla="*/ 756681 h 6862263"/>
              <a:gd name="connsiteX585" fmla="*/ 958529 w 12191999"/>
              <a:gd name="connsiteY585" fmla="*/ 777194 h 6862263"/>
              <a:gd name="connsiteX586" fmla="*/ 745673 w 12191999"/>
              <a:gd name="connsiteY586" fmla="*/ 777194 h 6862263"/>
              <a:gd name="connsiteX587" fmla="*/ 745752 w 12191999"/>
              <a:gd name="connsiteY587" fmla="*/ 769241 h 6862263"/>
              <a:gd name="connsiteX588" fmla="*/ 751087 w 12191999"/>
              <a:gd name="connsiteY588" fmla="*/ 754576 h 6862263"/>
              <a:gd name="connsiteX589" fmla="*/ 813243 w 12191999"/>
              <a:gd name="connsiteY589" fmla="*/ 747896 h 6862263"/>
              <a:gd name="connsiteX590" fmla="*/ 837164 w 12191999"/>
              <a:gd name="connsiteY590" fmla="*/ 746549 h 6862263"/>
              <a:gd name="connsiteX591" fmla="*/ 884771 w 12191999"/>
              <a:gd name="connsiteY591" fmla="*/ 737222 h 6862263"/>
              <a:gd name="connsiteX592" fmla="*/ 1421305 w 12191999"/>
              <a:gd name="connsiteY592" fmla="*/ 703188 h 6862263"/>
              <a:gd name="connsiteX593" fmla="*/ 1439431 w 12191999"/>
              <a:gd name="connsiteY593" fmla="*/ 715810 h 6862263"/>
              <a:gd name="connsiteX594" fmla="*/ 1442053 w 12191999"/>
              <a:gd name="connsiteY594" fmla="*/ 717994 h 6862263"/>
              <a:gd name="connsiteX595" fmla="*/ 1454501 w 12191999"/>
              <a:gd name="connsiteY595" fmla="*/ 719978 h 6862263"/>
              <a:gd name="connsiteX596" fmla="*/ 1471745 w 12191999"/>
              <a:gd name="connsiteY596" fmla="*/ 726537 h 6862263"/>
              <a:gd name="connsiteX597" fmla="*/ 1489870 w 12191999"/>
              <a:gd name="connsiteY597" fmla="*/ 734078 h 6862263"/>
              <a:gd name="connsiteX598" fmla="*/ 1483100 w 12191999"/>
              <a:gd name="connsiteY598" fmla="*/ 729509 h 6862263"/>
              <a:gd name="connsiteX599" fmla="*/ 1474594 w 12191999"/>
              <a:gd name="connsiteY599" fmla="*/ 724337 h 6862263"/>
              <a:gd name="connsiteX600" fmla="*/ 1474432 w 12191999"/>
              <a:gd name="connsiteY600" fmla="*/ 719908 h 6862263"/>
              <a:gd name="connsiteX601" fmla="*/ 1469713 w 12191999"/>
              <a:gd name="connsiteY601" fmla="*/ 718070 h 6862263"/>
              <a:gd name="connsiteX602" fmla="*/ 1455356 w 12191999"/>
              <a:gd name="connsiteY602" fmla="*/ 713571 h 6862263"/>
              <a:gd name="connsiteX603" fmla="*/ 1429027 w 12191999"/>
              <a:gd name="connsiteY603" fmla="*/ 705323 h 6862263"/>
              <a:gd name="connsiteX604" fmla="*/ 1456029 w 12191999"/>
              <a:gd name="connsiteY604" fmla="*/ 671066 h 6862263"/>
              <a:gd name="connsiteX605" fmla="*/ 1460314 w 12191999"/>
              <a:gd name="connsiteY605" fmla="*/ 673832 h 6862263"/>
              <a:gd name="connsiteX606" fmla="*/ 1491815 w 12191999"/>
              <a:gd name="connsiteY606" fmla="*/ 689397 h 6862263"/>
              <a:gd name="connsiteX607" fmla="*/ 1499496 w 12191999"/>
              <a:gd name="connsiteY607" fmla="*/ 690380 h 6862263"/>
              <a:gd name="connsiteX608" fmla="*/ 1510822 w 12191999"/>
              <a:gd name="connsiteY608" fmla="*/ 688946 h 6862263"/>
              <a:gd name="connsiteX609" fmla="*/ 1518254 w 12191999"/>
              <a:gd name="connsiteY609" fmla="*/ 690561 h 6862263"/>
              <a:gd name="connsiteX610" fmla="*/ 1543827 w 12191999"/>
              <a:gd name="connsiteY610" fmla="*/ 700709 h 6862263"/>
              <a:gd name="connsiteX611" fmla="*/ 1560329 w 12191999"/>
              <a:gd name="connsiteY611" fmla="*/ 706591 h 6862263"/>
              <a:gd name="connsiteX612" fmla="*/ 1571153 w 12191999"/>
              <a:gd name="connsiteY612" fmla="*/ 706422 h 6862263"/>
              <a:gd name="connsiteX613" fmla="*/ 1590300 w 12191999"/>
              <a:gd name="connsiteY613" fmla="*/ 712422 h 6862263"/>
              <a:gd name="connsiteX614" fmla="*/ 1593834 w 12191999"/>
              <a:gd name="connsiteY614" fmla="*/ 717089 h 6862263"/>
              <a:gd name="connsiteX615" fmla="*/ 1605049 w 12191999"/>
              <a:gd name="connsiteY615" fmla="*/ 722738 h 6862263"/>
              <a:gd name="connsiteX616" fmla="*/ 1618907 w 12191999"/>
              <a:gd name="connsiteY616" fmla="*/ 728503 h 6862263"/>
              <a:gd name="connsiteX617" fmla="*/ 1639056 w 12191999"/>
              <a:gd name="connsiteY617" fmla="*/ 731968 h 6862263"/>
              <a:gd name="connsiteX618" fmla="*/ 1674565 w 12191999"/>
              <a:gd name="connsiteY618" fmla="*/ 737398 h 6862263"/>
              <a:gd name="connsiteX619" fmla="*/ 1690817 w 12191999"/>
              <a:gd name="connsiteY619" fmla="*/ 743914 h 6862263"/>
              <a:gd name="connsiteX620" fmla="*/ 1708961 w 12191999"/>
              <a:gd name="connsiteY620" fmla="*/ 752446 h 6862263"/>
              <a:gd name="connsiteX621" fmla="*/ 1735539 w 12191999"/>
              <a:gd name="connsiteY621" fmla="*/ 760060 h 6862263"/>
              <a:gd name="connsiteX622" fmla="*/ 1736927 w 12191999"/>
              <a:gd name="connsiteY622" fmla="*/ 759959 h 6862263"/>
              <a:gd name="connsiteX623" fmla="*/ 1731817 w 12191999"/>
              <a:gd name="connsiteY623" fmla="*/ 751407 h 6862263"/>
              <a:gd name="connsiteX624" fmla="*/ 1707103 w 12191999"/>
              <a:gd name="connsiteY624" fmla="*/ 735095 h 6862263"/>
              <a:gd name="connsiteX625" fmla="*/ 1689209 w 12191999"/>
              <a:gd name="connsiteY625" fmla="*/ 727909 h 6862263"/>
              <a:gd name="connsiteX626" fmla="*/ 1678827 w 12191999"/>
              <a:gd name="connsiteY626" fmla="*/ 720993 h 6862263"/>
              <a:gd name="connsiteX627" fmla="*/ 1632462 w 12191999"/>
              <a:gd name="connsiteY627" fmla="*/ 707832 h 6862263"/>
              <a:gd name="connsiteX628" fmla="*/ 1622138 w 12191999"/>
              <a:gd name="connsiteY628" fmla="*/ 706733 h 6862263"/>
              <a:gd name="connsiteX629" fmla="*/ 1662574 w 12191999"/>
              <a:gd name="connsiteY629" fmla="*/ 720113 h 6862263"/>
              <a:gd name="connsiteX630" fmla="*/ 1662323 w 12191999"/>
              <a:gd name="connsiteY630" fmla="*/ 720747 h 6862263"/>
              <a:gd name="connsiteX631" fmla="*/ 1621637 w 12191999"/>
              <a:gd name="connsiteY631" fmla="*/ 708000 h 6862263"/>
              <a:gd name="connsiteX632" fmla="*/ 1583344 w 12191999"/>
              <a:gd name="connsiteY632" fmla="*/ 696003 h 6862263"/>
              <a:gd name="connsiteX633" fmla="*/ 1573521 w 12191999"/>
              <a:gd name="connsiteY633" fmla="*/ 693638 h 6862263"/>
              <a:gd name="connsiteX634" fmla="*/ 1560303 w 12191999"/>
              <a:gd name="connsiteY634" fmla="*/ 693056 h 6862263"/>
              <a:gd name="connsiteX635" fmla="*/ 1540907 w 12191999"/>
              <a:gd name="connsiteY635" fmla="*/ 687691 h 6862263"/>
              <a:gd name="connsiteX636" fmla="*/ 1524404 w 12191999"/>
              <a:gd name="connsiteY636" fmla="*/ 681808 h 6862263"/>
              <a:gd name="connsiteX637" fmla="*/ 1514831 w 12191999"/>
              <a:gd name="connsiteY637" fmla="*/ 678810 h 6862263"/>
              <a:gd name="connsiteX638" fmla="*/ 1521010 w 12191999"/>
              <a:gd name="connsiteY638" fmla="*/ 683593 h 6862263"/>
              <a:gd name="connsiteX639" fmla="*/ 1515220 w 12191999"/>
              <a:gd name="connsiteY639" fmla="*/ 684627 h 6862263"/>
              <a:gd name="connsiteX640" fmla="*/ 1502502 w 12191999"/>
              <a:gd name="connsiteY640" fmla="*/ 682779 h 6862263"/>
              <a:gd name="connsiteX641" fmla="*/ 1495072 w 12191999"/>
              <a:gd name="connsiteY641" fmla="*/ 681162 h 6862263"/>
              <a:gd name="connsiteX642" fmla="*/ 1461315 w 12191999"/>
              <a:gd name="connsiteY642" fmla="*/ 671299 h 6862263"/>
              <a:gd name="connsiteX643" fmla="*/ 1456029 w 12191999"/>
              <a:gd name="connsiteY643" fmla="*/ 671066 h 6862263"/>
              <a:gd name="connsiteX644" fmla="*/ 1207347 w 12191999"/>
              <a:gd name="connsiteY644" fmla="*/ 640142 h 6862263"/>
              <a:gd name="connsiteX645" fmla="*/ 1249925 w 12191999"/>
              <a:gd name="connsiteY645" fmla="*/ 654906 h 6862263"/>
              <a:gd name="connsiteX646" fmla="*/ 1303966 w 12191999"/>
              <a:gd name="connsiteY646" fmla="*/ 674685 h 6862263"/>
              <a:gd name="connsiteX647" fmla="*/ 1308432 w 12191999"/>
              <a:gd name="connsiteY647" fmla="*/ 676355 h 6862263"/>
              <a:gd name="connsiteX648" fmla="*/ 1321754 w 12191999"/>
              <a:gd name="connsiteY648" fmla="*/ 671511 h 6862263"/>
              <a:gd name="connsiteX649" fmla="*/ 1316797 w 12191999"/>
              <a:gd name="connsiteY649" fmla="*/ 669449 h 6862263"/>
              <a:gd name="connsiteX650" fmla="*/ 1278505 w 12191999"/>
              <a:gd name="connsiteY650" fmla="*/ 657452 h 6862263"/>
              <a:gd name="connsiteX651" fmla="*/ 1232031 w 12191999"/>
              <a:gd name="connsiteY651" fmla="*/ 645740 h 6862263"/>
              <a:gd name="connsiteX652" fmla="*/ 1220064 w 12191999"/>
              <a:gd name="connsiteY652" fmla="*/ 641990 h 6862263"/>
              <a:gd name="connsiteX653" fmla="*/ 1207347 w 12191999"/>
              <a:gd name="connsiteY653" fmla="*/ 640142 h 6862263"/>
              <a:gd name="connsiteX654" fmla="*/ 1227129 w 12191999"/>
              <a:gd name="connsiteY654" fmla="*/ 633866 h 6862263"/>
              <a:gd name="connsiteX655" fmla="*/ 1236039 w 12191999"/>
              <a:gd name="connsiteY655" fmla="*/ 635605 h 6862263"/>
              <a:gd name="connsiteX656" fmla="*/ 1240826 w 12191999"/>
              <a:gd name="connsiteY656" fmla="*/ 637105 h 6862263"/>
              <a:gd name="connsiteX657" fmla="*/ 1276725 w 12191999"/>
              <a:gd name="connsiteY657" fmla="*/ 648351 h 6862263"/>
              <a:gd name="connsiteX658" fmla="*/ 1312623 w 12191999"/>
              <a:gd name="connsiteY658" fmla="*/ 659597 h 6862263"/>
              <a:gd name="connsiteX659" fmla="*/ 1342073 w 12191999"/>
              <a:gd name="connsiteY659" fmla="*/ 668428 h 6862263"/>
              <a:gd name="connsiteX660" fmla="*/ 1353895 w 12191999"/>
              <a:gd name="connsiteY660" fmla="*/ 668209 h 6862263"/>
              <a:gd name="connsiteX661" fmla="*/ 1377324 w 12191999"/>
              <a:gd name="connsiteY661" fmla="*/ 675319 h 6862263"/>
              <a:gd name="connsiteX662" fmla="*/ 1390604 w 12191999"/>
              <a:gd name="connsiteY662" fmla="*/ 682980 h 6862263"/>
              <a:gd name="connsiteX663" fmla="*/ 1418428 w 12191999"/>
              <a:gd name="connsiteY663" fmla="*/ 691323 h 6862263"/>
              <a:gd name="connsiteX664" fmla="*/ 1420570 w 12191999"/>
              <a:gd name="connsiteY664" fmla="*/ 692707 h 6862263"/>
              <a:gd name="connsiteX665" fmla="*/ 1410747 w 12191999"/>
              <a:gd name="connsiteY665" fmla="*/ 690340 h 6862263"/>
              <a:gd name="connsiteX666" fmla="*/ 1408103 w 12191999"/>
              <a:gd name="connsiteY666" fmla="*/ 690224 h 6862263"/>
              <a:gd name="connsiteX667" fmla="*/ 1409995 w 12191999"/>
              <a:gd name="connsiteY667" fmla="*/ 692241 h 6862263"/>
              <a:gd name="connsiteX668" fmla="*/ 1416674 w 12191999"/>
              <a:gd name="connsiteY668" fmla="*/ 695757 h 6862263"/>
              <a:gd name="connsiteX669" fmla="*/ 1456859 w 12191999"/>
              <a:gd name="connsiteY669" fmla="*/ 709771 h 6862263"/>
              <a:gd name="connsiteX670" fmla="*/ 1475004 w 12191999"/>
              <a:gd name="connsiteY670" fmla="*/ 715455 h 6862263"/>
              <a:gd name="connsiteX671" fmla="*/ 1483271 w 12191999"/>
              <a:gd name="connsiteY671" fmla="*/ 712163 h 6862263"/>
              <a:gd name="connsiteX672" fmla="*/ 1493018 w 12191999"/>
              <a:gd name="connsiteY672" fmla="*/ 715598 h 6862263"/>
              <a:gd name="connsiteX673" fmla="*/ 1502767 w 12191999"/>
              <a:gd name="connsiteY673" fmla="*/ 724153 h 6862263"/>
              <a:gd name="connsiteX674" fmla="*/ 1588486 w 12191999"/>
              <a:gd name="connsiteY674" fmla="*/ 751009 h 6862263"/>
              <a:gd name="connsiteX675" fmla="*/ 1620489 w 12191999"/>
              <a:gd name="connsiteY675" fmla="*/ 765307 h 6862263"/>
              <a:gd name="connsiteX676" fmla="*/ 1610162 w 12191999"/>
              <a:gd name="connsiteY676" fmla="*/ 764209 h 6862263"/>
              <a:gd name="connsiteX677" fmla="*/ 1587233 w 12191999"/>
              <a:gd name="connsiteY677" fmla="*/ 754177 h 6862263"/>
              <a:gd name="connsiteX678" fmla="*/ 1580305 w 12191999"/>
              <a:gd name="connsiteY678" fmla="*/ 751294 h 6862263"/>
              <a:gd name="connsiteX679" fmla="*/ 1556122 w 12191999"/>
              <a:gd name="connsiteY679" fmla="*/ 744431 h 6862263"/>
              <a:gd name="connsiteX680" fmla="*/ 1514684 w 12191999"/>
              <a:gd name="connsiteY680" fmla="*/ 733584 h 6862263"/>
              <a:gd name="connsiteX681" fmla="*/ 1513118 w 12191999"/>
              <a:gd name="connsiteY681" fmla="*/ 733238 h 6862263"/>
              <a:gd name="connsiteX682" fmla="*/ 1526298 w 12191999"/>
              <a:gd name="connsiteY682" fmla="*/ 744805 h 6862263"/>
              <a:gd name="connsiteX683" fmla="*/ 1548047 w 12191999"/>
              <a:gd name="connsiteY683" fmla="*/ 751244 h 6862263"/>
              <a:gd name="connsiteX684" fmla="*/ 1583976 w 12191999"/>
              <a:gd name="connsiteY684" fmla="*/ 762412 h 6862263"/>
              <a:gd name="connsiteX685" fmla="*/ 1606017 w 12191999"/>
              <a:gd name="connsiteY685" fmla="*/ 767893 h 6862263"/>
              <a:gd name="connsiteX686" fmla="*/ 1629948 w 12191999"/>
              <a:gd name="connsiteY686" fmla="*/ 775391 h 6862263"/>
              <a:gd name="connsiteX687" fmla="*/ 1635380 w 12191999"/>
              <a:gd name="connsiteY687" fmla="*/ 777194 h 6862263"/>
              <a:gd name="connsiteX688" fmla="*/ 1178687 w 12191999"/>
              <a:gd name="connsiteY688" fmla="*/ 777194 h 6862263"/>
              <a:gd name="connsiteX689" fmla="*/ 1162615 w 12191999"/>
              <a:gd name="connsiteY689" fmla="*/ 766490 h 6862263"/>
              <a:gd name="connsiteX690" fmla="*/ 1158903 w 12191999"/>
              <a:gd name="connsiteY690" fmla="*/ 721197 h 6862263"/>
              <a:gd name="connsiteX691" fmla="*/ 1157947 w 12191999"/>
              <a:gd name="connsiteY691" fmla="*/ 712293 h 6862263"/>
              <a:gd name="connsiteX692" fmla="*/ 1187473 w 12191999"/>
              <a:gd name="connsiteY692" fmla="*/ 662095 h 6862263"/>
              <a:gd name="connsiteX693" fmla="*/ 1202594 w 12191999"/>
              <a:gd name="connsiteY693" fmla="*/ 651131 h 6862263"/>
              <a:gd name="connsiteX694" fmla="*/ 1226355 w 12191999"/>
              <a:gd name="connsiteY694" fmla="*/ 633902 h 6862263"/>
              <a:gd name="connsiteX695" fmla="*/ 9971368 w 12191999"/>
              <a:gd name="connsiteY695" fmla="*/ 616471 h 6862263"/>
              <a:gd name="connsiteX696" fmla="*/ 9937914 w 12191999"/>
              <a:gd name="connsiteY696" fmla="*/ 631459 h 6862263"/>
              <a:gd name="connsiteX697" fmla="*/ 9923851 w 12191999"/>
              <a:gd name="connsiteY697" fmla="*/ 638233 h 6862263"/>
              <a:gd name="connsiteX698" fmla="*/ 9907152 w 12191999"/>
              <a:gd name="connsiteY698" fmla="*/ 645188 h 6862263"/>
              <a:gd name="connsiteX699" fmla="*/ 9900843 w 12191999"/>
              <a:gd name="connsiteY699" fmla="*/ 648596 h 6862263"/>
              <a:gd name="connsiteX700" fmla="*/ 9889878 w 12191999"/>
              <a:gd name="connsiteY700" fmla="*/ 655483 h 6862263"/>
              <a:gd name="connsiteX701" fmla="*/ 9902352 w 12191999"/>
              <a:gd name="connsiteY701" fmla="*/ 651077 h 6862263"/>
              <a:gd name="connsiteX702" fmla="*/ 10019877 w 12191999"/>
              <a:gd name="connsiteY702" fmla="*/ 596790 h 6862263"/>
              <a:gd name="connsiteX703" fmla="*/ 10009369 w 12191999"/>
              <a:gd name="connsiteY703" fmla="*/ 599445 h 6862263"/>
              <a:gd name="connsiteX704" fmla="*/ 9991867 w 12191999"/>
              <a:gd name="connsiteY704" fmla="*/ 607286 h 6862263"/>
              <a:gd name="connsiteX705" fmla="*/ 10002212 w 12191999"/>
              <a:gd name="connsiteY705" fmla="*/ 603476 h 6862263"/>
              <a:gd name="connsiteX706" fmla="*/ 10015519 w 12191999"/>
              <a:gd name="connsiteY706" fmla="*/ 598977 h 6862263"/>
              <a:gd name="connsiteX707" fmla="*/ 8723243 w 12191999"/>
              <a:gd name="connsiteY707" fmla="*/ 590963 h 6862263"/>
              <a:gd name="connsiteX708" fmla="*/ 8717889 w 12191999"/>
              <a:gd name="connsiteY708" fmla="*/ 594019 h 6862263"/>
              <a:gd name="connsiteX709" fmla="*/ 8738936 w 12191999"/>
              <a:gd name="connsiteY709" fmla="*/ 608280 h 6862263"/>
              <a:gd name="connsiteX710" fmla="*/ 8730295 w 12191999"/>
              <a:gd name="connsiteY710" fmla="*/ 591292 h 6862263"/>
              <a:gd name="connsiteX711" fmla="*/ 8712115 w 12191999"/>
              <a:gd name="connsiteY711" fmla="*/ 590444 h 6862263"/>
              <a:gd name="connsiteX712" fmla="*/ 8713465 w 12191999"/>
              <a:gd name="connsiteY712" fmla="*/ 591022 h 6862263"/>
              <a:gd name="connsiteX713" fmla="*/ 8714097 w 12191999"/>
              <a:gd name="connsiteY713" fmla="*/ 591450 h 6862263"/>
              <a:gd name="connsiteX714" fmla="*/ 8715826 w 12191999"/>
              <a:gd name="connsiteY714" fmla="*/ 590617 h 6862263"/>
              <a:gd name="connsiteX715" fmla="*/ 10015203 w 12191999"/>
              <a:gd name="connsiteY715" fmla="*/ 590436 h 6862263"/>
              <a:gd name="connsiteX716" fmla="*/ 10006411 w 12191999"/>
              <a:gd name="connsiteY716" fmla="*/ 595258 h 6862263"/>
              <a:gd name="connsiteX717" fmla="*/ 10013762 w 12191999"/>
              <a:gd name="connsiteY717" fmla="*/ 591716 h 6862263"/>
              <a:gd name="connsiteX718" fmla="*/ 10185603 w 12191999"/>
              <a:gd name="connsiteY718" fmla="*/ 535405 h 6862263"/>
              <a:gd name="connsiteX719" fmla="*/ 10180160 w 12191999"/>
              <a:gd name="connsiteY719" fmla="*/ 536422 h 6862263"/>
              <a:gd name="connsiteX720" fmla="*/ 10146964 w 12191999"/>
              <a:gd name="connsiteY720" fmla="*/ 551610 h 6862263"/>
              <a:gd name="connsiteX721" fmla="*/ 10139555 w 12191999"/>
              <a:gd name="connsiteY721" fmla="*/ 554377 h 6862263"/>
              <a:gd name="connsiteX722" fmla="*/ 10126705 w 12191999"/>
              <a:gd name="connsiteY722" fmla="*/ 558162 h 6862263"/>
              <a:gd name="connsiteX723" fmla="*/ 10120509 w 12191999"/>
              <a:gd name="connsiteY723" fmla="*/ 557939 h 6862263"/>
              <a:gd name="connsiteX724" fmla="*/ 10126032 w 12191999"/>
              <a:gd name="connsiteY724" fmla="*/ 552071 h 6862263"/>
              <a:gd name="connsiteX725" fmla="*/ 10116657 w 12191999"/>
              <a:gd name="connsiteY725" fmla="*/ 556586 h 6862263"/>
              <a:gd name="connsiteX726" fmla="*/ 10100624 w 12191999"/>
              <a:gd name="connsiteY726" fmla="*/ 565111 h 6862263"/>
              <a:gd name="connsiteX727" fmla="*/ 10081494 w 12191999"/>
              <a:gd name="connsiteY727" fmla="*/ 573524 h 6862263"/>
              <a:gd name="connsiteX728" fmla="*/ 10067889 w 12191999"/>
              <a:gd name="connsiteY728" fmla="*/ 576068 h 6862263"/>
              <a:gd name="connsiteX729" fmla="*/ 10058135 w 12191999"/>
              <a:gd name="connsiteY729" fmla="*/ 579965 h 6862263"/>
              <a:gd name="connsiteX730" fmla="*/ 10021404 w 12191999"/>
              <a:gd name="connsiteY730" fmla="*/ 597658 h 6862263"/>
              <a:gd name="connsiteX731" fmla="*/ 10021819 w 12191999"/>
              <a:gd name="connsiteY731" fmla="*/ 598341 h 6862263"/>
              <a:gd name="connsiteX732" fmla="*/ 10020983 w 12191999"/>
              <a:gd name="connsiteY732" fmla="*/ 601953 h 6862263"/>
              <a:gd name="connsiteX733" fmla="*/ 9999887 w 12191999"/>
              <a:gd name="connsiteY733" fmla="*/ 612115 h 6862263"/>
              <a:gd name="connsiteX734" fmla="*/ 9986577 w 12191999"/>
              <a:gd name="connsiteY734" fmla="*/ 620130 h 6862263"/>
              <a:gd name="connsiteX735" fmla="*/ 9984984 w 12191999"/>
              <a:gd name="connsiteY735" fmla="*/ 622500 h 6862263"/>
              <a:gd name="connsiteX736" fmla="*/ 9990051 w 12191999"/>
              <a:gd name="connsiteY736" fmla="*/ 620862 h 6862263"/>
              <a:gd name="connsiteX737" fmla="*/ 10011147 w 12191999"/>
              <a:gd name="connsiteY737" fmla="*/ 610699 h 6862263"/>
              <a:gd name="connsiteX738" fmla="*/ 10018935 w 12191999"/>
              <a:gd name="connsiteY738" fmla="*/ 608552 h 6862263"/>
              <a:gd name="connsiteX739" fmla="*/ 10015000 w 12191999"/>
              <a:gd name="connsiteY739" fmla="*/ 612052 h 6862263"/>
              <a:gd name="connsiteX740" fmla="*/ 9988753 w 12191999"/>
              <a:gd name="connsiteY740" fmla="*/ 628703 h 6862263"/>
              <a:gd name="connsiteX741" fmla="*/ 9983386 w 12191999"/>
              <a:gd name="connsiteY741" fmla="*/ 631689 h 6862263"/>
              <a:gd name="connsiteX742" fmla="*/ 9990266 w 12191999"/>
              <a:gd name="connsiteY742" fmla="*/ 629096 h 6862263"/>
              <a:gd name="connsiteX743" fmla="*/ 10006989 w 12191999"/>
              <a:gd name="connsiteY743" fmla="*/ 625452 h 6862263"/>
              <a:gd name="connsiteX744" fmla="*/ 10027251 w 12191999"/>
              <a:gd name="connsiteY744" fmla="*/ 618900 h 6862263"/>
              <a:gd name="connsiteX745" fmla="*/ 10040562 w 12191999"/>
              <a:gd name="connsiteY745" fmla="*/ 610883 h 6862263"/>
              <a:gd name="connsiteX746" fmla="*/ 10051152 w 12191999"/>
              <a:gd name="connsiteY746" fmla="*/ 603376 h 6862263"/>
              <a:gd name="connsiteX747" fmla="*/ 10053956 w 12191999"/>
              <a:gd name="connsiteY747" fmla="*/ 598017 h 6862263"/>
              <a:gd name="connsiteX748" fmla="*/ 10072707 w 12191999"/>
              <a:gd name="connsiteY748" fmla="*/ 588982 h 6862263"/>
              <a:gd name="connsiteX749" fmla="*/ 10083969 w 12191999"/>
              <a:gd name="connsiteY749" fmla="*/ 587569 h 6862263"/>
              <a:gd name="connsiteX750" fmla="*/ 10100002 w 12191999"/>
              <a:gd name="connsiteY750" fmla="*/ 579044 h 6862263"/>
              <a:gd name="connsiteX751" fmla="*/ 10124655 w 12191999"/>
              <a:gd name="connsiteY751" fmla="*/ 564762 h 6862263"/>
              <a:gd name="connsiteX752" fmla="*/ 10132065 w 12191999"/>
              <a:gd name="connsiteY752" fmla="*/ 561996 h 6862263"/>
              <a:gd name="connsiteX753" fmla="*/ 10144080 w 12191999"/>
              <a:gd name="connsiteY753" fmla="*/ 561821 h 6862263"/>
              <a:gd name="connsiteX754" fmla="*/ 10151866 w 12191999"/>
              <a:gd name="connsiteY754" fmla="*/ 559674 h 6862263"/>
              <a:gd name="connsiteX755" fmla="*/ 10181667 w 12191999"/>
              <a:gd name="connsiteY755" fmla="*/ 538903 h 6862263"/>
              <a:gd name="connsiteX756" fmla="*/ 10185603 w 12191999"/>
              <a:gd name="connsiteY756" fmla="*/ 535405 h 6862263"/>
              <a:gd name="connsiteX757" fmla="*/ 10337375 w 12191999"/>
              <a:gd name="connsiteY757" fmla="*/ 509609 h 6862263"/>
              <a:gd name="connsiteX758" fmla="*/ 10329740 w 12191999"/>
              <a:gd name="connsiteY758" fmla="*/ 513287 h 6862263"/>
              <a:gd name="connsiteX759" fmla="*/ 10329262 w 12191999"/>
              <a:gd name="connsiteY759" fmla="*/ 513575 h 6862263"/>
              <a:gd name="connsiteX760" fmla="*/ 10333272 w 12191999"/>
              <a:gd name="connsiteY760" fmla="*/ 512469 h 6862263"/>
              <a:gd name="connsiteX761" fmla="*/ 10326843 w 12191999"/>
              <a:gd name="connsiteY761" fmla="*/ 504976 h 6862263"/>
              <a:gd name="connsiteX762" fmla="*/ 10320961 w 12191999"/>
              <a:gd name="connsiteY762" fmla="*/ 507172 h 6862263"/>
              <a:gd name="connsiteX763" fmla="*/ 10308112 w 12191999"/>
              <a:gd name="connsiteY763" fmla="*/ 510957 h 6862263"/>
              <a:gd name="connsiteX764" fmla="*/ 10301916 w 12191999"/>
              <a:gd name="connsiteY764" fmla="*/ 510734 h 6862263"/>
              <a:gd name="connsiteX765" fmla="*/ 10303438 w 12191999"/>
              <a:gd name="connsiteY765" fmla="*/ 509116 h 6862263"/>
              <a:gd name="connsiteX766" fmla="*/ 10286659 w 12191999"/>
              <a:gd name="connsiteY766" fmla="*/ 517198 h 6862263"/>
              <a:gd name="connsiteX767" fmla="*/ 10230024 w 12191999"/>
              <a:gd name="connsiteY767" fmla="*/ 543677 h 6862263"/>
              <a:gd name="connsiteX768" fmla="*/ 10222991 w 12191999"/>
              <a:gd name="connsiteY768" fmla="*/ 547065 h 6862263"/>
              <a:gd name="connsiteX769" fmla="*/ 10167488 w 12191999"/>
              <a:gd name="connsiteY769" fmla="*/ 575405 h 6862263"/>
              <a:gd name="connsiteX770" fmla="*/ 10131194 w 12191999"/>
              <a:gd name="connsiteY770" fmla="*/ 590482 h 6862263"/>
              <a:gd name="connsiteX771" fmla="*/ 10097999 w 12191999"/>
              <a:gd name="connsiteY771" fmla="*/ 605670 h 6862263"/>
              <a:gd name="connsiteX772" fmla="*/ 10068658 w 12191999"/>
              <a:gd name="connsiteY772" fmla="*/ 622208 h 6862263"/>
              <a:gd name="connsiteX773" fmla="*/ 9990006 w 12191999"/>
              <a:gd name="connsiteY773" fmla="*/ 667312 h 6862263"/>
              <a:gd name="connsiteX774" fmla="*/ 9943124 w 12191999"/>
              <a:gd name="connsiteY774" fmla="*/ 689897 h 6862263"/>
              <a:gd name="connsiteX775" fmla="*/ 9934125 w 12191999"/>
              <a:gd name="connsiteY775" fmla="*/ 695033 h 6862263"/>
              <a:gd name="connsiteX776" fmla="*/ 9935748 w 12191999"/>
              <a:gd name="connsiteY776" fmla="*/ 696457 h 6862263"/>
              <a:gd name="connsiteX777" fmla="*/ 9940321 w 12191999"/>
              <a:gd name="connsiteY777" fmla="*/ 695257 h 6862263"/>
              <a:gd name="connsiteX778" fmla="*/ 9963993 w 12191999"/>
              <a:gd name="connsiteY778" fmla="*/ 686636 h 6862263"/>
              <a:gd name="connsiteX779" fmla="*/ 9965705 w 12191999"/>
              <a:gd name="connsiteY779" fmla="*/ 685517 h 6862263"/>
              <a:gd name="connsiteX780" fmla="*/ 10023932 w 12191999"/>
              <a:gd name="connsiteY780" fmla="*/ 656667 h 6862263"/>
              <a:gd name="connsiteX781" fmla="*/ 10049718 w 12191999"/>
              <a:gd name="connsiteY781" fmla="*/ 644246 h 6862263"/>
              <a:gd name="connsiteX782" fmla="*/ 10087682 w 12191999"/>
              <a:gd name="connsiteY782" fmla="*/ 621949 h 6862263"/>
              <a:gd name="connsiteX783" fmla="*/ 10093500 w 12191999"/>
              <a:gd name="connsiteY783" fmla="*/ 621551 h 6862263"/>
              <a:gd name="connsiteX784" fmla="*/ 10099668 w 12191999"/>
              <a:gd name="connsiteY784" fmla="*/ 620102 h 6862263"/>
              <a:gd name="connsiteX785" fmla="*/ 10115429 w 12191999"/>
              <a:gd name="connsiteY785" fmla="*/ 612510 h 6862263"/>
              <a:gd name="connsiteX786" fmla="*/ 10119664 w 12191999"/>
              <a:gd name="connsiteY786" fmla="*/ 609750 h 6862263"/>
              <a:gd name="connsiteX787" fmla="*/ 10136908 w 12191999"/>
              <a:gd name="connsiteY787" fmla="*/ 598236 h 6862263"/>
              <a:gd name="connsiteX788" fmla="*/ 10152562 w 12191999"/>
              <a:gd name="connsiteY788" fmla="*/ 589092 h 6862263"/>
              <a:gd name="connsiteX789" fmla="*/ 10171672 w 12191999"/>
              <a:gd name="connsiteY789" fmla="*/ 581891 h 6862263"/>
              <a:gd name="connsiteX790" fmla="*/ 10185040 w 12191999"/>
              <a:gd name="connsiteY790" fmla="*/ 578978 h 6862263"/>
              <a:gd name="connsiteX791" fmla="*/ 10191894 w 12191999"/>
              <a:gd name="connsiteY791" fmla="*/ 575677 h 6862263"/>
              <a:gd name="connsiteX792" fmla="*/ 10230991 w 12191999"/>
              <a:gd name="connsiteY792" fmla="*/ 555240 h 6862263"/>
              <a:gd name="connsiteX793" fmla="*/ 10234334 w 12191999"/>
              <a:gd name="connsiteY793" fmla="*/ 552775 h 6862263"/>
              <a:gd name="connsiteX794" fmla="*/ 10235361 w 12191999"/>
              <a:gd name="connsiteY794" fmla="*/ 550812 h 6862263"/>
              <a:gd name="connsiteX795" fmla="*/ 10238852 w 12191999"/>
              <a:gd name="connsiteY795" fmla="*/ 548254 h 6862263"/>
              <a:gd name="connsiteX796" fmla="*/ 10238859 w 12191999"/>
              <a:gd name="connsiteY796" fmla="*/ 548243 h 6862263"/>
              <a:gd name="connsiteX797" fmla="*/ 10236138 w 12191999"/>
              <a:gd name="connsiteY797" fmla="*/ 548752 h 6862263"/>
              <a:gd name="connsiteX798" fmla="*/ 10226386 w 12191999"/>
              <a:gd name="connsiteY798" fmla="*/ 552648 h 6862263"/>
              <a:gd name="connsiteX799" fmla="*/ 10228351 w 12191999"/>
              <a:gd name="connsiteY799" fmla="*/ 550899 h 6862263"/>
              <a:gd name="connsiteX800" fmla="*/ 10350619 w 12191999"/>
              <a:gd name="connsiteY800" fmla="*/ 493606 h 6862263"/>
              <a:gd name="connsiteX801" fmla="*/ 10345423 w 12191999"/>
              <a:gd name="connsiteY801" fmla="*/ 495690 h 6862263"/>
              <a:gd name="connsiteX802" fmla="*/ 10331534 w 12191999"/>
              <a:gd name="connsiteY802" fmla="*/ 502788 h 6862263"/>
              <a:gd name="connsiteX803" fmla="*/ 10332246 w 12191999"/>
              <a:gd name="connsiteY803" fmla="*/ 502456 h 6862263"/>
              <a:gd name="connsiteX804" fmla="*/ 9192015 w 12191999"/>
              <a:gd name="connsiteY804" fmla="*/ 491051 h 6862263"/>
              <a:gd name="connsiteX805" fmla="*/ 9181894 w 12191999"/>
              <a:gd name="connsiteY805" fmla="*/ 495222 h 6862263"/>
              <a:gd name="connsiteX806" fmla="*/ 9144390 w 12191999"/>
              <a:gd name="connsiteY806" fmla="*/ 513287 h 6862263"/>
              <a:gd name="connsiteX807" fmla="*/ 9132797 w 12191999"/>
              <a:gd name="connsiteY807" fmla="*/ 520268 h 6862263"/>
              <a:gd name="connsiteX808" fmla="*/ 9145314 w 12191999"/>
              <a:gd name="connsiteY808" fmla="*/ 524211 h 6862263"/>
              <a:gd name="connsiteX809" fmla="*/ 9158667 w 12191999"/>
              <a:gd name="connsiteY809" fmla="*/ 516835 h 6862263"/>
              <a:gd name="connsiteX810" fmla="*/ 9189026 w 12191999"/>
              <a:gd name="connsiteY810" fmla="*/ 500353 h 6862263"/>
              <a:gd name="connsiteX811" fmla="*/ 9189113 w 12191999"/>
              <a:gd name="connsiteY811" fmla="*/ 474462 h 6862263"/>
              <a:gd name="connsiteX812" fmla="*/ 9162257 w 12191999"/>
              <a:gd name="connsiteY812" fmla="*/ 487841 h 6862263"/>
              <a:gd name="connsiteX813" fmla="*/ 9109906 w 12191999"/>
              <a:gd name="connsiteY813" fmla="*/ 513057 h 6862263"/>
              <a:gd name="connsiteX814" fmla="*/ 9118413 w 12191999"/>
              <a:gd name="connsiteY814" fmla="*/ 515737 h 6862263"/>
              <a:gd name="connsiteX815" fmla="*/ 9146896 w 12191999"/>
              <a:gd name="connsiteY815" fmla="*/ 502456 h 6862263"/>
              <a:gd name="connsiteX816" fmla="*/ 9182058 w 12191999"/>
              <a:gd name="connsiteY816" fmla="*/ 485520 h 6862263"/>
              <a:gd name="connsiteX817" fmla="*/ 9191261 w 12191999"/>
              <a:gd name="connsiteY817" fmla="*/ 481396 h 6862263"/>
              <a:gd name="connsiteX818" fmla="*/ 9190126 w 12191999"/>
              <a:gd name="connsiteY818" fmla="*/ 475048 h 6862263"/>
              <a:gd name="connsiteX819" fmla="*/ 10619268 w 12191999"/>
              <a:gd name="connsiteY819" fmla="*/ 419613 h 6862263"/>
              <a:gd name="connsiteX820" fmla="*/ 10606418 w 12191999"/>
              <a:gd name="connsiteY820" fmla="*/ 423398 h 6862263"/>
              <a:gd name="connsiteX821" fmla="*/ 10594695 w 12191999"/>
              <a:gd name="connsiteY821" fmla="*/ 429043 h 6862263"/>
              <a:gd name="connsiteX822" fmla="*/ 10548650 w 12191999"/>
              <a:gd name="connsiteY822" fmla="*/ 448017 h 6862263"/>
              <a:gd name="connsiteX823" fmla="*/ 10511145 w 12191999"/>
              <a:gd name="connsiteY823" fmla="*/ 466082 h 6862263"/>
              <a:gd name="connsiteX824" fmla="*/ 10477867 w 12191999"/>
              <a:gd name="connsiteY824" fmla="*/ 486121 h 6862263"/>
              <a:gd name="connsiteX825" fmla="*/ 10474830 w 12191999"/>
              <a:gd name="connsiteY825" fmla="*/ 488028 h 6862263"/>
              <a:gd name="connsiteX826" fmla="*/ 10487542 w 12191999"/>
              <a:gd name="connsiteY826" fmla="*/ 489428 h 6862263"/>
              <a:gd name="connsiteX827" fmla="*/ 10488335 w 12191999"/>
              <a:gd name="connsiteY827" fmla="*/ 489899 h 6862263"/>
              <a:gd name="connsiteX828" fmla="*/ 10491390 w 12191999"/>
              <a:gd name="connsiteY828" fmla="*/ 488429 h 6862263"/>
              <a:gd name="connsiteX829" fmla="*/ 10525422 w 12191999"/>
              <a:gd name="connsiteY829" fmla="*/ 469631 h 6862263"/>
              <a:gd name="connsiteX830" fmla="*/ 10577827 w 12191999"/>
              <a:gd name="connsiteY830" fmla="*/ 441179 h 6862263"/>
              <a:gd name="connsiteX831" fmla="*/ 10619268 w 12191999"/>
              <a:gd name="connsiteY831" fmla="*/ 419613 h 6862263"/>
              <a:gd name="connsiteX832" fmla="*/ 7157000 w 12191999"/>
              <a:gd name="connsiteY832" fmla="*/ 365290 h 6862263"/>
              <a:gd name="connsiteX833" fmla="*/ 7146657 w 12191999"/>
              <a:gd name="connsiteY833" fmla="*/ 371221 h 6862263"/>
              <a:gd name="connsiteX834" fmla="*/ 7099775 w 12191999"/>
              <a:gd name="connsiteY834" fmla="*/ 393806 h 6862263"/>
              <a:gd name="connsiteX835" fmla="*/ 7090776 w 12191999"/>
              <a:gd name="connsiteY835" fmla="*/ 398942 h 6862263"/>
              <a:gd name="connsiteX836" fmla="*/ 7092399 w 12191999"/>
              <a:gd name="connsiteY836" fmla="*/ 400366 h 6862263"/>
              <a:gd name="connsiteX837" fmla="*/ 7096972 w 12191999"/>
              <a:gd name="connsiteY837" fmla="*/ 399166 h 6862263"/>
              <a:gd name="connsiteX838" fmla="*/ 7120644 w 12191999"/>
              <a:gd name="connsiteY838" fmla="*/ 390545 h 6862263"/>
              <a:gd name="connsiteX839" fmla="*/ 7122356 w 12191999"/>
              <a:gd name="connsiteY839" fmla="*/ 389426 h 6862263"/>
              <a:gd name="connsiteX840" fmla="*/ 7165610 w 12191999"/>
              <a:gd name="connsiteY840" fmla="*/ 367995 h 6862263"/>
              <a:gd name="connsiteX841" fmla="*/ 7163821 w 12191999"/>
              <a:gd name="connsiteY841" fmla="*/ 367825 h 6862263"/>
              <a:gd name="connsiteX842" fmla="*/ 7097749 w 12191999"/>
              <a:gd name="connsiteY842" fmla="*/ 333942 h 6862263"/>
              <a:gd name="connsiteX843" fmla="*/ 7094565 w 12191999"/>
              <a:gd name="connsiteY843" fmla="*/ 335368 h 6862263"/>
              <a:gd name="connsiteX844" fmla="*/ 7080502 w 12191999"/>
              <a:gd name="connsiteY844" fmla="*/ 342142 h 6862263"/>
              <a:gd name="connsiteX845" fmla="*/ 7063803 w 12191999"/>
              <a:gd name="connsiteY845" fmla="*/ 349097 h 6862263"/>
              <a:gd name="connsiteX846" fmla="*/ 7057494 w 12191999"/>
              <a:gd name="connsiteY846" fmla="*/ 352505 h 6862263"/>
              <a:gd name="connsiteX847" fmla="*/ 7046529 w 12191999"/>
              <a:gd name="connsiteY847" fmla="*/ 359392 h 6862263"/>
              <a:gd name="connsiteX848" fmla="*/ 7059003 w 12191999"/>
              <a:gd name="connsiteY848" fmla="*/ 354986 h 6862263"/>
              <a:gd name="connsiteX849" fmla="*/ 7099091 w 12191999"/>
              <a:gd name="connsiteY849" fmla="*/ 334885 h 6862263"/>
              <a:gd name="connsiteX850" fmla="*/ 2892653 w 12191999"/>
              <a:gd name="connsiteY850" fmla="*/ 326256 h 6862263"/>
              <a:gd name="connsiteX851" fmla="*/ 2886906 w 12191999"/>
              <a:gd name="connsiteY851" fmla="*/ 330503 h 6862263"/>
              <a:gd name="connsiteX852" fmla="*/ 2886052 w 12191999"/>
              <a:gd name="connsiteY852" fmla="*/ 339019 h 6862263"/>
              <a:gd name="connsiteX853" fmla="*/ 2894429 w 12191999"/>
              <a:gd name="connsiteY853" fmla="*/ 332437 h 6862263"/>
              <a:gd name="connsiteX854" fmla="*/ 7176528 w 12191999"/>
              <a:gd name="connsiteY854" fmla="*/ 300699 h 6862263"/>
              <a:gd name="connsiteX855" fmla="*/ 7166020 w 12191999"/>
              <a:gd name="connsiteY855" fmla="*/ 303354 h 6862263"/>
              <a:gd name="connsiteX856" fmla="*/ 7152202 w 12191999"/>
              <a:gd name="connsiteY856" fmla="*/ 309545 h 6862263"/>
              <a:gd name="connsiteX857" fmla="*/ 7152772 w 12191999"/>
              <a:gd name="connsiteY857" fmla="*/ 309628 h 6862263"/>
              <a:gd name="connsiteX858" fmla="*/ 7158863 w 12191999"/>
              <a:gd name="connsiteY858" fmla="*/ 307385 h 6862263"/>
              <a:gd name="connsiteX859" fmla="*/ 7172170 w 12191999"/>
              <a:gd name="connsiteY859" fmla="*/ 302886 h 6862263"/>
              <a:gd name="connsiteX860" fmla="*/ 5879894 w 12191999"/>
              <a:gd name="connsiteY860" fmla="*/ 294872 h 6862263"/>
              <a:gd name="connsiteX861" fmla="*/ 5874540 w 12191999"/>
              <a:gd name="connsiteY861" fmla="*/ 297928 h 6862263"/>
              <a:gd name="connsiteX862" fmla="*/ 5895587 w 12191999"/>
              <a:gd name="connsiteY862" fmla="*/ 312189 h 6862263"/>
              <a:gd name="connsiteX863" fmla="*/ 5886947 w 12191999"/>
              <a:gd name="connsiteY863" fmla="*/ 295201 h 6862263"/>
              <a:gd name="connsiteX864" fmla="*/ 5868766 w 12191999"/>
              <a:gd name="connsiteY864" fmla="*/ 294353 h 6862263"/>
              <a:gd name="connsiteX865" fmla="*/ 5870117 w 12191999"/>
              <a:gd name="connsiteY865" fmla="*/ 294931 h 6862263"/>
              <a:gd name="connsiteX866" fmla="*/ 5870749 w 12191999"/>
              <a:gd name="connsiteY866" fmla="*/ 295359 h 6862263"/>
              <a:gd name="connsiteX867" fmla="*/ 5872478 w 12191999"/>
              <a:gd name="connsiteY867" fmla="*/ 294526 h 6862263"/>
              <a:gd name="connsiteX868" fmla="*/ 7171854 w 12191999"/>
              <a:gd name="connsiteY868" fmla="*/ 294345 h 6862263"/>
              <a:gd name="connsiteX869" fmla="*/ 7163062 w 12191999"/>
              <a:gd name="connsiteY869" fmla="*/ 299167 h 6862263"/>
              <a:gd name="connsiteX870" fmla="*/ 7170413 w 12191999"/>
              <a:gd name="connsiteY870" fmla="*/ 295625 h 6862263"/>
              <a:gd name="connsiteX871" fmla="*/ 7342254 w 12191999"/>
              <a:gd name="connsiteY871" fmla="*/ 239314 h 6862263"/>
              <a:gd name="connsiteX872" fmla="*/ 7336811 w 12191999"/>
              <a:gd name="connsiteY872" fmla="*/ 240331 h 6862263"/>
              <a:gd name="connsiteX873" fmla="*/ 7303615 w 12191999"/>
              <a:gd name="connsiteY873" fmla="*/ 255519 h 6862263"/>
              <a:gd name="connsiteX874" fmla="*/ 7296206 w 12191999"/>
              <a:gd name="connsiteY874" fmla="*/ 258286 h 6862263"/>
              <a:gd name="connsiteX875" fmla="*/ 7283356 w 12191999"/>
              <a:gd name="connsiteY875" fmla="*/ 262071 h 6862263"/>
              <a:gd name="connsiteX876" fmla="*/ 7277160 w 12191999"/>
              <a:gd name="connsiteY876" fmla="*/ 261848 h 6862263"/>
              <a:gd name="connsiteX877" fmla="*/ 7282683 w 12191999"/>
              <a:gd name="connsiteY877" fmla="*/ 255980 h 6862263"/>
              <a:gd name="connsiteX878" fmla="*/ 7273308 w 12191999"/>
              <a:gd name="connsiteY878" fmla="*/ 260495 h 6862263"/>
              <a:gd name="connsiteX879" fmla="*/ 7257275 w 12191999"/>
              <a:gd name="connsiteY879" fmla="*/ 269020 h 6862263"/>
              <a:gd name="connsiteX880" fmla="*/ 7238145 w 12191999"/>
              <a:gd name="connsiteY880" fmla="*/ 277433 h 6862263"/>
              <a:gd name="connsiteX881" fmla="*/ 7224540 w 12191999"/>
              <a:gd name="connsiteY881" fmla="*/ 279977 h 6862263"/>
              <a:gd name="connsiteX882" fmla="*/ 7214786 w 12191999"/>
              <a:gd name="connsiteY882" fmla="*/ 283874 h 6862263"/>
              <a:gd name="connsiteX883" fmla="*/ 7178055 w 12191999"/>
              <a:gd name="connsiteY883" fmla="*/ 301567 h 6862263"/>
              <a:gd name="connsiteX884" fmla="*/ 7178470 w 12191999"/>
              <a:gd name="connsiteY884" fmla="*/ 302250 h 6862263"/>
              <a:gd name="connsiteX885" fmla="*/ 7177634 w 12191999"/>
              <a:gd name="connsiteY885" fmla="*/ 305862 h 6862263"/>
              <a:gd name="connsiteX886" fmla="*/ 7165844 w 12191999"/>
              <a:gd name="connsiteY886" fmla="*/ 311541 h 6862263"/>
              <a:gd name="connsiteX887" fmla="*/ 7174387 w 12191999"/>
              <a:gd name="connsiteY887" fmla="*/ 312792 h 6862263"/>
              <a:gd name="connsiteX888" fmla="*/ 7175586 w 12191999"/>
              <a:gd name="connsiteY888" fmla="*/ 312461 h 6862263"/>
              <a:gd name="connsiteX889" fmla="*/ 7175098 w 12191999"/>
              <a:gd name="connsiteY889" fmla="*/ 312896 h 6862263"/>
              <a:gd name="connsiteX890" fmla="*/ 7195423 w 12191999"/>
              <a:gd name="connsiteY890" fmla="*/ 315870 h 6862263"/>
              <a:gd name="connsiteX891" fmla="*/ 7197213 w 12191999"/>
              <a:gd name="connsiteY891" fmla="*/ 314792 h 6862263"/>
              <a:gd name="connsiteX892" fmla="*/ 7207803 w 12191999"/>
              <a:gd name="connsiteY892" fmla="*/ 307285 h 6862263"/>
              <a:gd name="connsiteX893" fmla="*/ 7210607 w 12191999"/>
              <a:gd name="connsiteY893" fmla="*/ 301926 h 6862263"/>
              <a:gd name="connsiteX894" fmla="*/ 7229358 w 12191999"/>
              <a:gd name="connsiteY894" fmla="*/ 292891 h 6862263"/>
              <a:gd name="connsiteX895" fmla="*/ 7240620 w 12191999"/>
              <a:gd name="connsiteY895" fmla="*/ 291478 h 6862263"/>
              <a:gd name="connsiteX896" fmla="*/ 7256653 w 12191999"/>
              <a:gd name="connsiteY896" fmla="*/ 282953 h 6862263"/>
              <a:gd name="connsiteX897" fmla="*/ 7281306 w 12191999"/>
              <a:gd name="connsiteY897" fmla="*/ 268671 h 6862263"/>
              <a:gd name="connsiteX898" fmla="*/ 7288716 w 12191999"/>
              <a:gd name="connsiteY898" fmla="*/ 265905 h 6862263"/>
              <a:gd name="connsiteX899" fmla="*/ 7300731 w 12191999"/>
              <a:gd name="connsiteY899" fmla="*/ 265730 h 6862263"/>
              <a:gd name="connsiteX900" fmla="*/ 7308517 w 12191999"/>
              <a:gd name="connsiteY900" fmla="*/ 263583 h 6862263"/>
              <a:gd name="connsiteX901" fmla="*/ 7338318 w 12191999"/>
              <a:gd name="connsiteY901" fmla="*/ 242812 h 6862263"/>
              <a:gd name="connsiteX902" fmla="*/ 7342254 w 12191999"/>
              <a:gd name="connsiteY902" fmla="*/ 239314 h 6862263"/>
              <a:gd name="connsiteX903" fmla="*/ 7494026 w 12191999"/>
              <a:gd name="connsiteY903" fmla="*/ 213518 h 6862263"/>
              <a:gd name="connsiteX904" fmla="*/ 7486391 w 12191999"/>
              <a:gd name="connsiteY904" fmla="*/ 217196 h 6862263"/>
              <a:gd name="connsiteX905" fmla="*/ 7485913 w 12191999"/>
              <a:gd name="connsiteY905" fmla="*/ 217484 h 6862263"/>
              <a:gd name="connsiteX906" fmla="*/ 7489923 w 12191999"/>
              <a:gd name="connsiteY906" fmla="*/ 216378 h 6862263"/>
              <a:gd name="connsiteX907" fmla="*/ 7483494 w 12191999"/>
              <a:gd name="connsiteY907" fmla="*/ 208885 h 6862263"/>
              <a:gd name="connsiteX908" fmla="*/ 7477612 w 12191999"/>
              <a:gd name="connsiteY908" fmla="*/ 211081 h 6862263"/>
              <a:gd name="connsiteX909" fmla="*/ 7464763 w 12191999"/>
              <a:gd name="connsiteY909" fmla="*/ 214866 h 6862263"/>
              <a:gd name="connsiteX910" fmla="*/ 7458567 w 12191999"/>
              <a:gd name="connsiteY910" fmla="*/ 214643 h 6862263"/>
              <a:gd name="connsiteX911" fmla="*/ 7460089 w 12191999"/>
              <a:gd name="connsiteY911" fmla="*/ 213025 h 6862263"/>
              <a:gd name="connsiteX912" fmla="*/ 7443310 w 12191999"/>
              <a:gd name="connsiteY912" fmla="*/ 221107 h 6862263"/>
              <a:gd name="connsiteX913" fmla="*/ 7386675 w 12191999"/>
              <a:gd name="connsiteY913" fmla="*/ 247586 h 6862263"/>
              <a:gd name="connsiteX914" fmla="*/ 7379642 w 12191999"/>
              <a:gd name="connsiteY914" fmla="*/ 250974 h 6862263"/>
              <a:gd name="connsiteX915" fmla="*/ 7324139 w 12191999"/>
              <a:gd name="connsiteY915" fmla="*/ 279314 h 6862263"/>
              <a:gd name="connsiteX916" fmla="*/ 7287845 w 12191999"/>
              <a:gd name="connsiteY916" fmla="*/ 294391 h 6862263"/>
              <a:gd name="connsiteX917" fmla="*/ 7254650 w 12191999"/>
              <a:gd name="connsiteY917" fmla="*/ 309579 h 6862263"/>
              <a:gd name="connsiteX918" fmla="*/ 7232396 w 12191999"/>
              <a:gd name="connsiteY918" fmla="*/ 322123 h 6862263"/>
              <a:gd name="connsiteX919" fmla="*/ 7249360 w 12191999"/>
              <a:gd name="connsiteY919" fmla="*/ 325514 h 6862263"/>
              <a:gd name="connsiteX920" fmla="*/ 7250151 w 12191999"/>
              <a:gd name="connsiteY920" fmla="*/ 325460 h 6862263"/>
              <a:gd name="connsiteX921" fmla="*/ 7256319 w 12191999"/>
              <a:gd name="connsiteY921" fmla="*/ 324011 h 6862263"/>
              <a:gd name="connsiteX922" fmla="*/ 7272080 w 12191999"/>
              <a:gd name="connsiteY922" fmla="*/ 316419 h 6862263"/>
              <a:gd name="connsiteX923" fmla="*/ 7276315 w 12191999"/>
              <a:gd name="connsiteY923" fmla="*/ 313659 h 6862263"/>
              <a:gd name="connsiteX924" fmla="*/ 7293559 w 12191999"/>
              <a:gd name="connsiteY924" fmla="*/ 302145 h 6862263"/>
              <a:gd name="connsiteX925" fmla="*/ 7309213 w 12191999"/>
              <a:gd name="connsiteY925" fmla="*/ 293001 h 6862263"/>
              <a:gd name="connsiteX926" fmla="*/ 7328323 w 12191999"/>
              <a:gd name="connsiteY926" fmla="*/ 285800 h 6862263"/>
              <a:gd name="connsiteX927" fmla="*/ 7341691 w 12191999"/>
              <a:gd name="connsiteY927" fmla="*/ 282887 h 6862263"/>
              <a:gd name="connsiteX928" fmla="*/ 7348545 w 12191999"/>
              <a:gd name="connsiteY928" fmla="*/ 279586 h 6862263"/>
              <a:gd name="connsiteX929" fmla="*/ 7387642 w 12191999"/>
              <a:gd name="connsiteY929" fmla="*/ 259149 h 6862263"/>
              <a:gd name="connsiteX930" fmla="*/ 7390985 w 12191999"/>
              <a:gd name="connsiteY930" fmla="*/ 256684 h 6862263"/>
              <a:gd name="connsiteX931" fmla="*/ 7392012 w 12191999"/>
              <a:gd name="connsiteY931" fmla="*/ 254721 h 6862263"/>
              <a:gd name="connsiteX932" fmla="*/ 7395503 w 12191999"/>
              <a:gd name="connsiteY932" fmla="*/ 252163 h 6862263"/>
              <a:gd name="connsiteX933" fmla="*/ 7395510 w 12191999"/>
              <a:gd name="connsiteY933" fmla="*/ 252152 h 6862263"/>
              <a:gd name="connsiteX934" fmla="*/ 7392789 w 12191999"/>
              <a:gd name="connsiteY934" fmla="*/ 252661 h 6862263"/>
              <a:gd name="connsiteX935" fmla="*/ 7383037 w 12191999"/>
              <a:gd name="connsiteY935" fmla="*/ 256557 h 6862263"/>
              <a:gd name="connsiteX936" fmla="*/ 7385002 w 12191999"/>
              <a:gd name="connsiteY936" fmla="*/ 254808 h 6862263"/>
              <a:gd name="connsiteX937" fmla="*/ 7507270 w 12191999"/>
              <a:gd name="connsiteY937" fmla="*/ 197515 h 6862263"/>
              <a:gd name="connsiteX938" fmla="*/ 7502074 w 12191999"/>
              <a:gd name="connsiteY938" fmla="*/ 199599 h 6862263"/>
              <a:gd name="connsiteX939" fmla="*/ 7488185 w 12191999"/>
              <a:gd name="connsiteY939" fmla="*/ 206697 h 6862263"/>
              <a:gd name="connsiteX940" fmla="*/ 7488897 w 12191999"/>
              <a:gd name="connsiteY940" fmla="*/ 206365 h 6862263"/>
              <a:gd name="connsiteX941" fmla="*/ 6348666 w 12191999"/>
              <a:gd name="connsiteY941" fmla="*/ 194960 h 6862263"/>
              <a:gd name="connsiteX942" fmla="*/ 6338545 w 12191999"/>
              <a:gd name="connsiteY942" fmla="*/ 199131 h 6862263"/>
              <a:gd name="connsiteX943" fmla="*/ 6301041 w 12191999"/>
              <a:gd name="connsiteY943" fmla="*/ 217196 h 6862263"/>
              <a:gd name="connsiteX944" fmla="*/ 6289448 w 12191999"/>
              <a:gd name="connsiteY944" fmla="*/ 224177 h 6862263"/>
              <a:gd name="connsiteX945" fmla="*/ 6301965 w 12191999"/>
              <a:gd name="connsiteY945" fmla="*/ 228120 h 6862263"/>
              <a:gd name="connsiteX946" fmla="*/ 6315318 w 12191999"/>
              <a:gd name="connsiteY946" fmla="*/ 220744 h 6862263"/>
              <a:gd name="connsiteX947" fmla="*/ 6345677 w 12191999"/>
              <a:gd name="connsiteY947" fmla="*/ 204262 h 6862263"/>
              <a:gd name="connsiteX948" fmla="*/ 6345764 w 12191999"/>
              <a:gd name="connsiteY948" fmla="*/ 178371 h 6862263"/>
              <a:gd name="connsiteX949" fmla="*/ 6318908 w 12191999"/>
              <a:gd name="connsiteY949" fmla="*/ 191750 h 6862263"/>
              <a:gd name="connsiteX950" fmla="*/ 6266557 w 12191999"/>
              <a:gd name="connsiteY950" fmla="*/ 216966 h 6862263"/>
              <a:gd name="connsiteX951" fmla="*/ 6275064 w 12191999"/>
              <a:gd name="connsiteY951" fmla="*/ 219646 h 6862263"/>
              <a:gd name="connsiteX952" fmla="*/ 6303547 w 12191999"/>
              <a:gd name="connsiteY952" fmla="*/ 206365 h 6862263"/>
              <a:gd name="connsiteX953" fmla="*/ 6338709 w 12191999"/>
              <a:gd name="connsiteY953" fmla="*/ 189429 h 6862263"/>
              <a:gd name="connsiteX954" fmla="*/ 6347912 w 12191999"/>
              <a:gd name="connsiteY954" fmla="*/ 185305 h 6862263"/>
              <a:gd name="connsiteX955" fmla="*/ 6346777 w 12191999"/>
              <a:gd name="connsiteY955" fmla="*/ 178957 h 6862263"/>
              <a:gd name="connsiteX956" fmla="*/ 3949567 w 12191999"/>
              <a:gd name="connsiteY956" fmla="*/ 162207 h 6862263"/>
              <a:gd name="connsiteX957" fmla="*/ 3949567 w 12191999"/>
              <a:gd name="connsiteY957" fmla="*/ 207527 h 6862263"/>
              <a:gd name="connsiteX958" fmla="*/ 3942260 w 12191999"/>
              <a:gd name="connsiteY958" fmla="*/ 207946 h 6862263"/>
              <a:gd name="connsiteX959" fmla="*/ 3896661 w 12191999"/>
              <a:gd name="connsiteY959" fmla="*/ 184001 h 6862263"/>
              <a:gd name="connsiteX960" fmla="*/ 3941556 w 12191999"/>
              <a:gd name="connsiteY960" fmla="*/ 162586 h 6862263"/>
              <a:gd name="connsiteX961" fmla="*/ 7775919 w 12191999"/>
              <a:gd name="connsiteY961" fmla="*/ 123522 h 6862263"/>
              <a:gd name="connsiteX962" fmla="*/ 7763069 w 12191999"/>
              <a:gd name="connsiteY962" fmla="*/ 127307 h 6862263"/>
              <a:gd name="connsiteX963" fmla="*/ 7751346 w 12191999"/>
              <a:gd name="connsiteY963" fmla="*/ 132952 h 6862263"/>
              <a:gd name="connsiteX964" fmla="*/ 7705301 w 12191999"/>
              <a:gd name="connsiteY964" fmla="*/ 151926 h 6862263"/>
              <a:gd name="connsiteX965" fmla="*/ 7667796 w 12191999"/>
              <a:gd name="connsiteY965" fmla="*/ 169991 h 6862263"/>
              <a:gd name="connsiteX966" fmla="*/ 7634518 w 12191999"/>
              <a:gd name="connsiteY966" fmla="*/ 190030 h 6862263"/>
              <a:gd name="connsiteX967" fmla="*/ 7631481 w 12191999"/>
              <a:gd name="connsiteY967" fmla="*/ 191937 h 6862263"/>
              <a:gd name="connsiteX968" fmla="*/ 7644193 w 12191999"/>
              <a:gd name="connsiteY968" fmla="*/ 193337 h 6862263"/>
              <a:gd name="connsiteX969" fmla="*/ 7644986 w 12191999"/>
              <a:gd name="connsiteY969" fmla="*/ 193808 h 6862263"/>
              <a:gd name="connsiteX970" fmla="*/ 7648041 w 12191999"/>
              <a:gd name="connsiteY970" fmla="*/ 192338 h 6862263"/>
              <a:gd name="connsiteX971" fmla="*/ 7682073 w 12191999"/>
              <a:gd name="connsiteY971" fmla="*/ 173540 h 6862263"/>
              <a:gd name="connsiteX972" fmla="*/ 7734478 w 12191999"/>
              <a:gd name="connsiteY972" fmla="*/ 145088 h 6862263"/>
              <a:gd name="connsiteX973" fmla="*/ 7775919 w 12191999"/>
              <a:gd name="connsiteY973" fmla="*/ 123522 h 6862263"/>
              <a:gd name="connsiteX974" fmla="*/ 4216920 w 12191999"/>
              <a:gd name="connsiteY974" fmla="*/ 0 h 6862263"/>
              <a:gd name="connsiteX975" fmla="*/ 4521009 w 12191999"/>
              <a:gd name="connsiteY975" fmla="*/ 59701 h 6862263"/>
              <a:gd name="connsiteX976" fmla="*/ 4545827 w 12191999"/>
              <a:gd name="connsiteY976" fmla="*/ 70316 h 6862263"/>
              <a:gd name="connsiteX977" fmla="*/ 4564634 w 12191999"/>
              <a:gd name="connsiteY977" fmla="*/ 64632 h 6862263"/>
              <a:gd name="connsiteX978" fmla="*/ 4621290 w 12191999"/>
              <a:gd name="connsiteY978" fmla="*/ 66909 h 6862263"/>
              <a:gd name="connsiteX979" fmla="*/ 4773911 w 12191999"/>
              <a:gd name="connsiteY979" fmla="*/ 65894 h 6862263"/>
              <a:gd name="connsiteX980" fmla="*/ 4872358 w 12191999"/>
              <a:gd name="connsiteY980" fmla="*/ 89861 h 6862263"/>
              <a:gd name="connsiteX981" fmla="*/ 4977133 w 12191999"/>
              <a:gd name="connsiteY981" fmla="*/ 124622 h 6862263"/>
              <a:gd name="connsiteX982" fmla="*/ 5004654 w 12191999"/>
              <a:gd name="connsiteY982" fmla="*/ 135313 h 6862263"/>
              <a:gd name="connsiteX983" fmla="*/ 5014156 w 12191999"/>
              <a:gd name="connsiteY983" fmla="*/ 132601 h 6862263"/>
              <a:gd name="connsiteX984" fmla="*/ 5065082 w 12191999"/>
              <a:gd name="connsiteY984" fmla="*/ 124420 h 6862263"/>
              <a:gd name="connsiteX985" fmla="*/ 5083089 w 12191999"/>
              <a:gd name="connsiteY985" fmla="*/ 126340 h 6862263"/>
              <a:gd name="connsiteX986" fmla="*/ 5076376 w 12191999"/>
              <a:gd name="connsiteY986" fmla="*/ 119139 h 6862263"/>
              <a:gd name="connsiteX987" fmla="*/ 5043424 w 12191999"/>
              <a:gd name="connsiteY987" fmla="*/ 86669 h 6862263"/>
              <a:gd name="connsiteX988" fmla="*/ 4959103 w 12191999"/>
              <a:gd name="connsiteY988" fmla="*/ 55144 h 6862263"/>
              <a:gd name="connsiteX989" fmla="*/ 4978044 w 12191999"/>
              <a:gd name="connsiteY989" fmla="*/ 46856 h 6862263"/>
              <a:gd name="connsiteX990" fmla="*/ 5150198 w 12191999"/>
              <a:gd name="connsiteY990" fmla="*/ 78577 h 6862263"/>
              <a:gd name="connsiteX991" fmla="*/ 5180395 w 12191999"/>
              <a:gd name="connsiteY991" fmla="*/ 115274 h 6862263"/>
              <a:gd name="connsiteX992" fmla="*/ 5184237 w 12191999"/>
              <a:gd name="connsiteY992" fmla="*/ 139856 h 6862263"/>
              <a:gd name="connsiteX993" fmla="*/ 5193279 w 12191999"/>
              <a:gd name="connsiteY993" fmla="*/ 146104 h 6862263"/>
              <a:gd name="connsiteX994" fmla="*/ 5227213 w 12191999"/>
              <a:gd name="connsiteY994" fmla="*/ 147034 h 6862263"/>
              <a:gd name="connsiteX995" fmla="*/ 5264701 w 12191999"/>
              <a:gd name="connsiteY995" fmla="*/ 152884 h 6862263"/>
              <a:gd name="connsiteX996" fmla="*/ 5283905 w 12191999"/>
              <a:gd name="connsiteY996" fmla="*/ 154729 h 6862263"/>
              <a:gd name="connsiteX997" fmla="*/ 5377365 w 12191999"/>
              <a:gd name="connsiteY997" fmla="*/ 165398 h 6862263"/>
              <a:gd name="connsiteX998" fmla="*/ 5477307 w 12191999"/>
              <a:gd name="connsiteY998" fmla="*/ 185125 h 6862263"/>
              <a:gd name="connsiteX999" fmla="*/ 5491651 w 12191999"/>
              <a:gd name="connsiteY999" fmla="*/ 180178 h 6862263"/>
              <a:gd name="connsiteX1000" fmla="*/ 5517330 w 12191999"/>
              <a:gd name="connsiteY1000" fmla="*/ 191079 h 6862263"/>
              <a:gd name="connsiteX1001" fmla="*/ 5513402 w 12191999"/>
              <a:gd name="connsiteY1001" fmla="*/ 202355 h 6862263"/>
              <a:gd name="connsiteX1002" fmla="*/ 5632543 w 12191999"/>
              <a:gd name="connsiteY1002" fmla="*/ 174189 h 6862263"/>
              <a:gd name="connsiteX1003" fmla="*/ 5658784 w 12191999"/>
              <a:gd name="connsiteY1003" fmla="*/ 165483 h 6862263"/>
              <a:gd name="connsiteX1004" fmla="*/ 5667815 w 12191999"/>
              <a:gd name="connsiteY1004" fmla="*/ 162216 h 6862263"/>
              <a:gd name="connsiteX1005" fmla="*/ 5665255 w 12191999"/>
              <a:gd name="connsiteY1005" fmla="*/ 156998 h 6862263"/>
              <a:gd name="connsiteX1006" fmla="*/ 5684605 w 12191999"/>
              <a:gd name="connsiteY1006" fmla="*/ 142894 h 6862263"/>
              <a:gd name="connsiteX1007" fmla="*/ 5549029 w 12191999"/>
              <a:gd name="connsiteY1007" fmla="*/ 75842 h 6862263"/>
              <a:gd name="connsiteX1008" fmla="*/ 5402271 w 12191999"/>
              <a:gd name="connsiteY1008" fmla="*/ 0 h 6862263"/>
              <a:gd name="connsiteX1009" fmla="*/ 5797427 w 12191999"/>
              <a:gd name="connsiteY1009" fmla="*/ 104787 h 6862263"/>
              <a:gd name="connsiteX1010" fmla="*/ 5779474 w 12191999"/>
              <a:gd name="connsiteY1010" fmla="*/ 80444 h 6862263"/>
              <a:gd name="connsiteX1011" fmla="*/ 5816124 w 12191999"/>
              <a:gd name="connsiteY1011" fmla="*/ 81308 h 6862263"/>
              <a:gd name="connsiteX1012" fmla="*/ 5858432 w 12191999"/>
              <a:gd name="connsiteY1012" fmla="*/ 96440 h 6862263"/>
              <a:gd name="connsiteX1013" fmla="*/ 5874445 w 12191999"/>
              <a:gd name="connsiteY1013" fmla="*/ 99932 h 6862263"/>
              <a:gd name="connsiteX1014" fmla="*/ 5906361 w 12191999"/>
              <a:gd name="connsiteY1014" fmla="*/ 96412 h 6862263"/>
              <a:gd name="connsiteX1015" fmla="*/ 5982252 w 12191999"/>
              <a:gd name="connsiteY1015" fmla="*/ 112975 h 6862263"/>
              <a:gd name="connsiteX1016" fmla="*/ 5987735 w 12191999"/>
              <a:gd name="connsiteY1016" fmla="*/ 120574 h 6862263"/>
              <a:gd name="connsiteX1017" fmla="*/ 5992934 w 12191999"/>
              <a:gd name="connsiteY1017" fmla="*/ 121459 h 6862263"/>
              <a:gd name="connsiteX1018" fmla="*/ 6122386 w 12191999"/>
              <a:gd name="connsiteY1018" fmla="*/ 182335 h 6862263"/>
              <a:gd name="connsiteX1019" fmla="*/ 6188296 w 12191999"/>
              <a:gd name="connsiteY1019" fmla="*/ 212584 h 6862263"/>
              <a:gd name="connsiteX1020" fmla="*/ 6210964 w 12191999"/>
              <a:gd name="connsiteY1020" fmla="*/ 212056 h 6862263"/>
              <a:gd name="connsiteX1021" fmla="*/ 6236294 w 12191999"/>
              <a:gd name="connsiteY1021" fmla="*/ 204692 h 6862263"/>
              <a:gd name="connsiteX1022" fmla="*/ 6227522 w 12191999"/>
              <a:gd name="connsiteY1022" fmla="*/ 210911 h 6862263"/>
              <a:gd name="connsiteX1023" fmla="*/ 6247169 w 12191999"/>
              <a:gd name="connsiteY1023" fmla="*/ 201446 h 6862263"/>
              <a:gd name="connsiteX1024" fmla="*/ 6328696 w 12191999"/>
              <a:gd name="connsiteY1024" fmla="*/ 175416 h 6862263"/>
              <a:gd name="connsiteX1025" fmla="*/ 6337733 w 12191999"/>
              <a:gd name="connsiteY1025" fmla="*/ 173719 h 6862263"/>
              <a:gd name="connsiteX1026" fmla="*/ 6327938 w 12191999"/>
              <a:gd name="connsiteY1026" fmla="*/ 168046 h 6862263"/>
              <a:gd name="connsiteX1027" fmla="*/ 6293575 w 12191999"/>
              <a:gd name="connsiteY1027" fmla="*/ 153300 h 6862263"/>
              <a:gd name="connsiteX1028" fmla="*/ 6228773 w 12191999"/>
              <a:gd name="connsiteY1028" fmla="*/ 86669 h 6862263"/>
              <a:gd name="connsiteX1029" fmla="*/ 6144455 w 12191999"/>
              <a:gd name="connsiteY1029" fmla="*/ 55144 h 6862263"/>
              <a:gd name="connsiteX1030" fmla="*/ 6163395 w 12191999"/>
              <a:gd name="connsiteY1030" fmla="*/ 46856 h 6862263"/>
              <a:gd name="connsiteX1031" fmla="*/ 6335548 w 12191999"/>
              <a:gd name="connsiteY1031" fmla="*/ 78577 h 6862263"/>
              <a:gd name="connsiteX1032" fmla="*/ 6365744 w 12191999"/>
              <a:gd name="connsiteY1032" fmla="*/ 115274 h 6862263"/>
              <a:gd name="connsiteX1033" fmla="*/ 6395533 w 12191999"/>
              <a:gd name="connsiteY1033" fmla="*/ 157785 h 6862263"/>
              <a:gd name="connsiteX1034" fmla="*/ 6423775 w 12191999"/>
              <a:gd name="connsiteY1034" fmla="*/ 166353 h 6862263"/>
              <a:gd name="connsiteX1035" fmla="*/ 6439620 w 12191999"/>
              <a:gd name="connsiteY1035" fmla="*/ 176424 h 6862263"/>
              <a:gd name="connsiteX1036" fmla="*/ 6444176 w 12191999"/>
              <a:gd name="connsiteY1036" fmla="*/ 191721 h 6862263"/>
              <a:gd name="connsiteX1037" fmla="*/ 6458843 w 12191999"/>
              <a:gd name="connsiteY1037" fmla="*/ 193337 h 6862263"/>
              <a:gd name="connsiteX1038" fmla="*/ 6473354 w 12191999"/>
              <a:gd name="connsiteY1038" fmla="*/ 201967 h 6862263"/>
              <a:gd name="connsiteX1039" fmla="*/ 6476718 w 12191999"/>
              <a:gd name="connsiteY1039" fmla="*/ 212544 h 6862263"/>
              <a:gd name="connsiteX1040" fmla="*/ 6485377 w 12191999"/>
              <a:gd name="connsiteY1040" fmla="*/ 213253 h 6862263"/>
              <a:gd name="connsiteX1041" fmla="*/ 6505227 w 12191999"/>
              <a:gd name="connsiteY1041" fmla="*/ 238577 h 6862263"/>
              <a:gd name="connsiteX1042" fmla="*/ 6562775 w 12191999"/>
              <a:gd name="connsiteY1042" fmla="*/ 259276 h 6862263"/>
              <a:gd name="connsiteX1043" fmla="*/ 6564244 w 12191999"/>
              <a:gd name="connsiteY1043" fmla="*/ 257025 h 6862263"/>
              <a:gd name="connsiteX1044" fmla="*/ 6817892 w 12191999"/>
              <a:gd name="connsiteY1044" fmla="*/ 174189 h 6862263"/>
              <a:gd name="connsiteX1045" fmla="*/ 6869802 w 12191999"/>
              <a:gd name="connsiteY1045" fmla="*/ 156198 h 6862263"/>
              <a:gd name="connsiteX1046" fmla="*/ 6884632 w 12191999"/>
              <a:gd name="connsiteY1046" fmla="*/ 154092 h 6862263"/>
              <a:gd name="connsiteX1047" fmla="*/ 6977765 w 12191999"/>
              <a:gd name="connsiteY1047" fmla="*/ 132074 h 6862263"/>
              <a:gd name="connsiteX1048" fmla="*/ 7001842 w 12191999"/>
              <a:gd name="connsiteY1048" fmla="*/ 115215 h 6862263"/>
              <a:gd name="connsiteX1049" fmla="*/ 7059131 w 12191999"/>
              <a:gd name="connsiteY1049" fmla="*/ 100005 h 6862263"/>
              <a:gd name="connsiteX1050" fmla="*/ 7124415 w 12191999"/>
              <a:gd name="connsiteY1050" fmla="*/ 94575 h 6862263"/>
              <a:gd name="connsiteX1051" fmla="*/ 7139506 w 12191999"/>
              <a:gd name="connsiteY1051" fmla="*/ 98638 h 6862263"/>
              <a:gd name="connsiteX1052" fmla="*/ 7183247 w 12191999"/>
              <a:gd name="connsiteY1052" fmla="*/ 68010 h 6862263"/>
              <a:gd name="connsiteX1053" fmla="*/ 7240537 w 12191999"/>
              <a:gd name="connsiteY1053" fmla="*/ 52800 h 6862263"/>
              <a:gd name="connsiteX1054" fmla="*/ 7360446 w 12191999"/>
              <a:gd name="connsiteY1054" fmla="*/ 81626 h 6862263"/>
              <a:gd name="connsiteX1055" fmla="*/ 7365823 w 12191999"/>
              <a:gd name="connsiteY1055" fmla="*/ 135623 h 6862263"/>
              <a:gd name="connsiteX1056" fmla="*/ 7358663 w 12191999"/>
              <a:gd name="connsiteY1056" fmla="*/ 144185 h 6862263"/>
              <a:gd name="connsiteX1057" fmla="*/ 7355513 w 12191999"/>
              <a:gd name="connsiteY1057" fmla="*/ 144797 h 6862263"/>
              <a:gd name="connsiteX1058" fmla="*/ 7311057 w 12191999"/>
              <a:gd name="connsiteY1058" fmla="*/ 161400 h 6862263"/>
              <a:gd name="connsiteX1059" fmla="*/ 7273846 w 12191999"/>
              <a:gd name="connsiteY1059" fmla="*/ 184939 h 6862263"/>
              <a:gd name="connsiteX1060" fmla="*/ 7250782 w 12191999"/>
              <a:gd name="connsiteY1060" fmla="*/ 196850 h 6862263"/>
              <a:gd name="connsiteX1061" fmla="*/ 7216832 w 12191999"/>
              <a:gd name="connsiteY1061" fmla="*/ 210797 h 6862263"/>
              <a:gd name="connsiteX1062" fmla="*/ 7198080 w 12191999"/>
              <a:gd name="connsiteY1062" fmla="*/ 219832 h 6862263"/>
              <a:gd name="connsiteX1063" fmla="*/ 7189080 w 12191999"/>
              <a:gd name="connsiteY1063" fmla="*/ 224968 h 6862263"/>
              <a:gd name="connsiteX1064" fmla="*/ 7164049 w 12191999"/>
              <a:gd name="connsiteY1064" fmla="*/ 238628 h 6862263"/>
              <a:gd name="connsiteX1065" fmla="*/ 7155050 w 12191999"/>
              <a:gd name="connsiteY1065" fmla="*/ 243765 h 6862263"/>
              <a:gd name="connsiteX1066" fmla="*/ 7135674 w 12191999"/>
              <a:gd name="connsiteY1066" fmla="*/ 266732 h 6862263"/>
              <a:gd name="connsiteX1067" fmla="*/ 7119100 w 12191999"/>
              <a:gd name="connsiteY1067" fmla="*/ 284339 h 6862263"/>
              <a:gd name="connsiteX1068" fmla="*/ 7107297 w 12191999"/>
              <a:gd name="connsiteY1068" fmla="*/ 294835 h 6862263"/>
              <a:gd name="connsiteX1069" fmla="*/ 7102326 w 12191999"/>
              <a:gd name="connsiteY1069" fmla="*/ 302246 h 6862263"/>
              <a:gd name="connsiteX1070" fmla="*/ 7111631 w 12191999"/>
              <a:gd name="connsiteY1070" fmla="*/ 303608 h 6862263"/>
              <a:gd name="connsiteX1071" fmla="*/ 7120985 w 12191999"/>
              <a:gd name="connsiteY1071" fmla="*/ 301774 h 6862263"/>
              <a:gd name="connsiteX1072" fmla="*/ 7140623 w 12191999"/>
              <a:gd name="connsiteY1072" fmla="*/ 294821 h 6862263"/>
              <a:gd name="connsiteX1073" fmla="*/ 7262516 w 12191999"/>
              <a:gd name="connsiteY1073" fmla="*/ 236105 h 6862263"/>
              <a:gd name="connsiteX1074" fmla="*/ 7267895 w 12191999"/>
              <a:gd name="connsiteY1074" fmla="*/ 233114 h 6862263"/>
              <a:gd name="connsiteX1075" fmla="*/ 7272537 w 12191999"/>
              <a:gd name="connsiteY1075" fmla="*/ 232836 h 6862263"/>
              <a:gd name="connsiteX1076" fmla="*/ 7271586 w 12191999"/>
              <a:gd name="connsiteY1076" fmla="*/ 233658 h 6862263"/>
              <a:gd name="connsiteX1077" fmla="*/ 7269307 w 12191999"/>
              <a:gd name="connsiteY1077" fmla="*/ 235438 h 6862263"/>
              <a:gd name="connsiteX1078" fmla="*/ 7263646 w 12191999"/>
              <a:gd name="connsiteY1078" fmla="*/ 237965 h 6862263"/>
              <a:gd name="connsiteX1079" fmla="*/ 7236650 w 12191999"/>
              <a:gd name="connsiteY1079" fmla="*/ 253376 h 6862263"/>
              <a:gd name="connsiteX1080" fmla="*/ 7203896 w 12191999"/>
              <a:gd name="connsiteY1080" fmla="*/ 276772 h 6862263"/>
              <a:gd name="connsiteX1081" fmla="*/ 7176042 w 12191999"/>
              <a:gd name="connsiteY1081" fmla="*/ 292048 h 6862263"/>
              <a:gd name="connsiteX1082" fmla="*/ 7178030 w 12191999"/>
              <a:gd name="connsiteY1082" fmla="*/ 291956 h 6862263"/>
              <a:gd name="connsiteX1083" fmla="*/ 7178199 w 12191999"/>
              <a:gd name="connsiteY1083" fmla="*/ 293479 h 6862263"/>
              <a:gd name="connsiteX1084" fmla="*/ 7192264 w 12191999"/>
              <a:gd name="connsiteY1084" fmla="*/ 286703 h 6862263"/>
              <a:gd name="connsiteX1085" fmla="*/ 7196198 w 12191999"/>
              <a:gd name="connsiteY1085" fmla="*/ 283205 h 6862263"/>
              <a:gd name="connsiteX1086" fmla="*/ 7200051 w 12191999"/>
              <a:gd name="connsiteY1086" fmla="*/ 284556 h 6862263"/>
              <a:gd name="connsiteX1087" fmla="*/ 7237933 w 12191999"/>
              <a:gd name="connsiteY1087" fmla="*/ 267111 h 6862263"/>
              <a:gd name="connsiteX1088" fmla="*/ 7244967 w 12191999"/>
              <a:gd name="connsiteY1088" fmla="*/ 263724 h 6862263"/>
              <a:gd name="connsiteX1089" fmla="*/ 7253965 w 12191999"/>
              <a:gd name="connsiteY1089" fmla="*/ 258585 h 6862263"/>
              <a:gd name="connsiteX1090" fmla="*/ 7262443 w 12191999"/>
              <a:gd name="connsiteY1090" fmla="*/ 254122 h 6862263"/>
              <a:gd name="connsiteX1091" fmla="*/ 7343540 w 12191999"/>
              <a:gd name="connsiteY1091" fmla="*/ 227401 h 6862263"/>
              <a:gd name="connsiteX1092" fmla="*/ 7421643 w 12191999"/>
              <a:gd name="connsiteY1092" fmla="*/ 204692 h 6862263"/>
              <a:gd name="connsiteX1093" fmla="*/ 7412872 w 12191999"/>
              <a:gd name="connsiteY1093" fmla="*/ 210911 h 6862263"/>
              <a:gd name="connsiteX1094" fmla="*/ 7432518 w 12191999"/>
              <a:gd name="connsiteY1094" fmla="*/ 201446 h 6862263"/>
              <a:gd name="connsiteX1095" fmla="*/ 7514047 w 12191999"/>
              <a:gd name="connsiteY1095" fmla="*/ 175416 h 6862263"/>
              <a:gd name="connsiteX1096" fmla="*/ 7543445 w 12191999"/>
              <a:gd name="connsiteY1096" fmla="*/ 169895 h 6862263"/>
              <a:gd name="connsiteX1097" fmla="*/ 7549226 w 12191999"/>
              <a:gd name="connsiteY1097" fmla="*/ 169349 h 6862263"/>
              <a:gd name="connsiteX1098" fmla="*/ 7530967 w 12191999"/>
              <a:gd name="connsiteY1098" fmla="*/ 178445 h 6862263"/>
              <a:gd name="connsiteX1099" fmla="*/ 7603049 w 12191999"/>
              <a:gd name="connsiteY1099" fmla="*/ 157487 h 6862263"/>
              <a:gd name="connsiteX1100" fmla="*/ 7594278 w 12191999"/>
              <a:gd name="connsiteY1100" fmla="*/ 163706 h 6862263"/>
              <a:gd name="connsiteX1101" fmla="*/ 7613924 w 12191999"/>
              <a:gd name="connsiteY1101" fmla="*/ 154241 h 6862263"/>
              <a:gd name="connsiteX1102" fmla="*/ 7695451 w 12191999"/>
              <a:gd name="connsiteY1102" fmla="*/ 128211 h 6862263"/>
              <a:gd name="connsiteX1103" fmla="*/ 7724851 w 12191999"/>
              <a:gd name="connsiteY1103" fmla="*/ 122690 h 6862263"/>
              <a:gd name="connsiteX1104" fmla="*/ 7730632 w 12191999"/>
              <a:gd name="connsiteY1104" fmla="*/ 122144 h 6862263"/>
              <a:gd name="connsiteX1105" fmla="*/ 7685664 w 12191999"/>
              <a:gd name="connsiteY1105" fmla="*/ 144545 h 6862263"/>
              <a:gd name="connsiteX1106" fmla="*/ 7624716 w 12191999"/>
              <a:gd name="connsiteY1106" fmla="*/ 173902 h 6862263"/>
              <a:gd name="connsiteX1107" fmla="*/ 7603481 w 12191999"/>
              <a:gd name="connsiteY1107" fmla="*/ 183830 h 6862263"/>
              <a:gd name="connsiteX1108" fmla="*/ 7607383 w 12191999"/>
              <a:gd name="connsiteY1108" fmla="*/ 188498 h 6862263"/>
              <a:gd name="connsiteX1109" fmla="*/ 7670303 w 12191999"/>
              <a:gd name="connsiteY1109" fmla="*/ 159160 h 6862263"/>
              <a:gd name="connsiteX1110" fmla="*/ 7705465 w 12191999"/>
              <a:gd name="connsiteY1110" fmla="*/ 142224 h 6862263"/>
              <a:gd name="connsiteX1111" fmla="*/ 7740626 w 12191999"/>
              <a:gd name="connsiteY1111" fmla="*/ 125286 h 6862263"/>
              <a:gd name="connsiteX1112" fmla="*/ 7745315 w 12191999"/>
              <a:gd name="connsiteY1112" fmla="*/ 123027 h 6862263"/>
              <a:gd name="connsiteX1113" fmla="*/ 7754238 w 12191999"/>
              <a:gd name="connsiteY1113" fmla="*/ 119916 h 6862263"/>
              <a:gd name="connsiteX1114" fmla="*/ 7755046 w 12191999"/>
              <a:gd name="connsiteY1114" fmla="*/ 119840 h 6862263"/>
              <a:gd name="connsiteX1115" fmla="*/ 7782879 w 12191999"/>
              <a:gd name="connsiteY1115" fmla="*/ 134224 h 6862263"/>
              <a:gd name="connsiteX1116" fmla="*/ 7800593 w 12191999"/>
              <a:gd name="connsiteY1116" fmla="*/ 143378 h 6862263"/>
              <a:gd name="connsiteX1117" fmla="*/ 7840499 w 12191999"/>
              <a:gd name="connsiteY1117" fmla="*/ 191118 h 6862263"/>
              <a:gd name="connsiteX1118" fmla="*/ 7841151 w 12191999"/>
              <a:gd name="connsiteY1118" fmla="*/ 200494 h 6862263"/>
              <a:gd name="connsiteX1119" fmla="*/ 7807827 w 12191999"/>
              <a:gd name="connsiteY1119" fmla="*/ 282700 h 6862263"/>
              <a:gd name="connsiteX1120" fmla="*/ 7791421 w 12191999"/>
              <a:gd name="connsiteY1120" fmla="*/ 292298 h 6862263"/>
              <a:gd name="connsiteX1121" fmla="*/ 7794506 w 12191999"/>
              <a:gd name="connsiteY1121" fmla="*/ 360178 h 6862263"/>
              <a:gd name="connsiteX1122" fmla="*/ 7796597 w 12191999"/>
              <a:gd name="connsiteY1122" fmla="*/ 361043 h 6862263"/>
              <a:gd name="connsiteX1123" fmla="*/ 7788106 w 12191999"/>
              <a:gd name="connsiteY1123" fmla="*/ 326463 h 6862263"/>
              <a:gd name="connsiteX1124" fmla="*/ 7818023 w 12191999"/>
              <a:gd name="connsiteY1124" fmla="*/ 290327 h 6862263"/>
              <a:gd name="connsiteX1125" fmla="*/ 7836551 w 12191999"/>
              <a:gd name="connsiteY1125" fmla="*/ 287850 h 6862263"/>
              <a:gd name="connsiteX1126" fmla="*/ 7830263 w 12191999"/>
              <a:gd name="connsiteY1126" fmla="*/ 302678 h 6862263"/>
              <a:gd name="connsiteX1127" fmla="*/ 7815562 w 12191999"/>
              <a:gd name="connsiteY1127" fmla="*/ 325213 h 6862263"/>
              <a:gd name="connsiteX1128" fmla="*/ 7841035 w 12191999"/>
              <a:gd name="connsiteY1128" fmla="*/ 317286 h 6862263"/>
              <a:gd name="connsiteX1129" fmla="*/ 7904722 w 12191999"/>
              <a:gd name="connsiteY1129" fmla="*/ 250771 h 6862263"/>
              <a:gd name="connsiteX1130" fmla="*/ 7998194 w 12191999"/>
              <a:gd name="connsiteY1130" fmla="*/ 226767 h 6862263"/>
              <a:gd name="connsiteX1131" fmla="*/ 8023257 w 12191999"/>
              <a:gd name="connsiteY1131" fmla="*/ 224653 h 6862263"/>
              <a:gd name="connsiteX1132" fmla="*/ 8055780 w 12191999"/>
              <a:gd name="connsiteY1132" fmla="*/ 214345 h 6862263"/>
              <a:gd name="connsiteX1133" fmla="*/ 8070977 w 12191999"/>
              <a:gd name="connsiteY1133" fmla="*/ 218059 h 6862263"/>
              <a:gd name="connsiteX1134" fmla="*/ 8086127 w 12191999"/>
              <a:gd name="connsiteY1134" fmla="*/ 203566 h 6862263"/>
              <a:gd name="connsiteX1135" fmla="*/ 8179600 w 12191999"/>
              <a:gd name="connsiteY1135" fmla="*/ 179562 h 6862263"/>
              <a:gd name="connsiteX1136" fmla="*/ 8204663 w 12191999"/>
              <a:gd name="connsiteY1136" fmla="*/ 177448 h 6862263"/>
              <a:gd name="connsiteX1137" fmla="*/ 8270378 w 12191999"/>
              <a:gd name="connsiteY1137" fmla="*/ 175253 h 6862263"/>
              <a:gd name="connsiteX1138" fmla="*/ 8278766 w 12191999"/>
              <a:gd name="connsiteY1138" fmla="*/ 260938 h 6862263"/>
              <a:gd name="connsiteX1139" fmla="*/ 8127393 w 12191999"/>
              <a:gd name="connsiteY1139" fmla="*/ 399641 h 6862263"/>
              <a:gd name="connsiteX1140" fmla="*/ 8085270 w 12191999"/>
              <a:gd name="connsiteY1140" fmla="*/ 401977 h 6862263"/>
              <a:gd name="connsiteX1141" fmla="*/ 8096786 w 12191999"/>
              <a:gd name="connsiteY1141" fmla="*/ 368760 h 6862263"/>
              <a:gd name="connsiteX1142" fmla="*/ 8122426 w 12191999"/>
              <a:gd name="connsiteY1142" fmla="*/ 339829 h 6862263"/>
              <a:gd name="connsiteX1143" fmla="*/ 8042370 w 12191999"/>
              <a:gd name="connsiteY1143" fmla="*/ 371144 h 6862263"/>
              <a:gd name="connsiteX1144" fmla="*/ 8021587 w 12191999"/>
              <a:gd name="connsiteY1144" fmla="*/ 387384 h 6862263"/>
              <a:gd name="connsiteX1145" fmla="*/ 8025549 w 12191999"/>
              <a:gd name="connsiteY1145" fmla="*/ 394172 h 6862263"/>
              <a:gd name="connsiteX1146" fmla="*/ 8023914 w 12191999"/>
              <a:gd name="connsiteY1146" fmla="*/ 409747 h 6862263"/>
              <a:gd name="connsiteX1147" fmla="*/ 8039556 w 12191999"/>
              <a:gd name="connsiteY1147" fmla="*/ 399443 h 6862263"/>
              <a:gd name="connsiteX1148" fmla="*/ 8063149 w 12191999"/>
              <a:gd name="connsiteY1148" fmla="*/ 399583 h 6862263"/>
              <a:gd name="connsiteX1149" fmla="*/ 8073104 w 12191999"/>
              <a:gd name="connsiteY1149" fmla="*/ 425817 h 6862263"/>
              <a:gd name="connsiteX1150" fmla="*/ 8053102 w 12191999"/>
              <a:gd name="connsiteY1150" fmla="*/ 430547 h 6862263"/>
              <a:gd name="connsiteX1151" fmla="*/ 8034938 w 12191999"/>
              <a:gd name="connsiteY1151" fmla="*/ 432457 h 6862263"/>
              <a:gd name="connsiteX1152" fmla="*/ 8032280 w 12191999"/>
              <a:gd name="connsiteY1152" fmla="*/ 439190 h 6862263"/>
              <a:gd name="connsiteX1153" fmla="*/ 8036628 w 12191999"/>
              <a:gd name="connsiteY1153" fmla="*/ 442195 h 6862263"/>
              <a:gd name="connsiteX1154" fmla="*/ 8070562 w 12191999"/>
              <a:gd name="connsiteY1154" fmla="*/ 443125 h 6862263"/>
              <a:gd name="connsiteX1155" fmla="*/ 8108050 w 12191999"/>
              <a:gd name="connsiteY1155" fmla="*/ 448975 h 6862263"/>
              <a:gd name="connsiteX1156" fmla="*/ 8127253 w 12191999"/>
              <a:gd name="connsiteY1156" fmla="*/ 450820 h 6862263"/>
              <a:gd name="connsiteX1157" fmla="*/ 8220714 w 12191999"/>
              <a:gd name="connsiteY1157" fmla="*/ 461489 h 6862263"/>
              <a:gd name="connsiteX1158" fmla="*/ 8320655 w 12191999"/>
              <a:gd name="connsiteY1158" fmla="*/ 481216 h 6862263"/>
              <a:gd name="connsiteX1159" fmla="*/ 8335000 w 12191999"/>
              <a:gd name="connsiteY1159" fmla="*/ 476269 h 6862263"/>
              <a:gd name="connsiteX1160" fmla="*/ 8360679 w 12191999"/>
              <a:gd name="connsiteY1160" fmla="*/ 487170 h 6862263"/>
              <a:gd name="connsiteX1161" fmla="*/ 8356751 w 12191999"/>
              <a:gd name="connsiteY1161" fmla="*/ 498446 h 6862263"/>
              <a:gd name="connsiteX1162" fmla="*/ 8475892 w 12191999"/>
              <a:gd name="connsiteY1162" fmla="*/ 470280 h 6862263"/>
              <a:gd name="connsiteX1163" fmla="*/ 8502133 w 12191999"/>
              <a:gd name="connsiteY1163" fmla="*/ 461574 h 6862263"/>
              <a:gd name="connsiteX1164" fmla="*/ 8511164 w 12191999"/>
              <a:gd name="connsiteY1164" fmla="*/ 458307 h 6862263"/>
              <a:gd name="connsiteX1165" fmla="*/ 8508604 w 12191999"/>
              <a:gd name="connsiteY1165" fmla="*/ 453089 h 6862263"/>
              <a:gd name="connsiteX1166" fmla="*/ 8527954 w 12191999"/>
              <a:gd name="connsiteY1166" fmla="*/ 438985 h 6862263"/>
              <a:gd name="connsiteX1167" fmla="*/ 8392377 w 12191999"/>
              <a:gd name="connsiteY1167" fmla="*/ 371933 h 6862263"/>
              <a:gd name="connsiteX1168" fmla="*/ 8245620 w 12191999"/>
              <a:gd name="connsiteY1168" fmla="*/ 296091 h 6862263"/>
              <a:gd name="connsiteX1169" fmla="*/ 8640776 w 12191999"/>
              <a:gd name="connsiteY1169" fmla="*/ 400878 h 6862263"/>
              <a:gd name="connsiteX1170" fmla="*/ 8622823 w 12191999"/>
              <a:gd name="connsiteY1170" fmla="*/ 376535 h 6862263"/>
              <a:gd name="connsiteX1171" fmla="*/ 8659473 w 12191999"/>
              <a:gd name="connsiteY1171" fmla="*/ 377399 h 6862263"/>
              <a:gd name="connsiteX1172" fmla="*/ 8701781 w 12191999"/>
              <a:gd name="connsiteY1172" fmla="*/ 392531 h 6862263"/>
              <a:gd name="connsiteX1173" fmla="*/ 8717793 w 12191999"/>
              <a:gd name="connsiteY1173" fmla="*/ 396023 h 6862263"/>
              <a:gd name="connsiteX1174" fmla="*/ 8749710 w 12191999"/>
              <a:gd name="connsiteY1174" fmla="*/ 392503 h 6862263"/>
              <a:gd name="connsiteX1175" fmla="*/ 8825600 w 12191999"/>
              <a:gd name="connsiteY1175" fmla="*/ 409066 h 6862263"/>
              <a:gd name="connsiteX1176" fmla="*/ 8831083 w 12191999"/>
              <a:gd name="connsiteY1176" fmla="*/ 416665 h 6862263"/>
              <a:gd name="connsiteX1177" fmla="*/ 8836283 w 12191999"/>
              <a:gd name="connsiteY1177" fmla="*/ 417550 h 6862263"/>
              <a:gd name="connsiteX1178" fmla="*/ 8965735 w 12191999"/>
              <a:gd name="connsiteY1178" fmla="*/ 478426 h 6862263"/>
              <a:gd name="connsiteX1179" fmla="*/ 9031645 w 12191999"/>
              <a:gd name="connsiteY1179" fmla="*/ 508675 h 6862263"/>
              <a:gd name="connsiteX1180" fmla="*/ 9054313 w 12191999"/>
              <a:gd name="connsiteY1180" fmla="*/ 508147 h 6862263"/>
              <a:gd name="connsiteX1181" fmla="*/ 9079643 w 12191999"/>
              <a:gd name="connsiteY1181" fmla="*/ 500783 h 6862263"/>
              <a:gd name="connsiteX1182" fmla="*/ 9070871 w 12191999"/>
              <a:gd name="connsiteY1182" fmla="*/ 507002 h 6862263"/>
              <a:gd name="connsiteX1183" fmla="*/ 9090518 w 12191999"/>
              <a:gd name="connsiteY1183" fmla="*/ 497537 h 6862263"/>
              <a:gd name="connsiteX1184" fmla="*/ 9172045 w 12191999"/>
              <a:gd name="connsiteY1184" fmla="*/ 471507 h 6862263"/>
              <a:gd name="connsiteX1185" fmla="*/ 9181082 w 12191999"/>
              <a:gd name="connsiteY1185" fmla="*/ 469810 h 6862263"/>
              <a:gd name="connsiteX1186" fmla="*/ 9171287 w 12191999"/>
              <a:gd name="connsiteY1186" fmla="*/ 464137 h 6862263"/>
              <a:gd name="connsiteX1187" fmla="*/ 9136924 w 12191999"/>
              <a:gd name="connsiteY1187" fmla="*/ 449391 h 6862263"/>
              <a:gd name="connsiteX1188" fmla="*/ 9072122 w 12191999"/>
              <a:gd name="connsiteY1188" fmla="*/ 382760 h 6862263"/>
              <a:gd name="connsiteX1189" fmla="*/ 8987804 w 12191999"/>
              <a:gd name="connsiteY1189" fmla="*/ 351235 h 6862263"/>
              <a:gd name="connsiteX1190" fmla="*/ 9006744 w 12191999"/>
              <a:gd name="connsiteY1190" fmla="*/ 342947 h 6862263"/>
              <a:gd name="connsiteX1191" fmla="*/ 9178897 w 12191999"/>
              <a:gd name="connsiteY1191" fmla="*/ 374668 h 6862263"/>
              <a:gd name="connsiteX1192" fmla="*/ 9209093 w 12191999"/>
              <a:gd name="connsiteY1192" fmla="*/ 411365 h 6862263"/>
              <a:gd name="connsiteX1193" fmla="*/ 9238882 w 12191999"/>
              <a:gd name="connsiteY1193" fmla="*/ 453876 h 6862263"/>
              <a:gd name="connsiteX1194" fmla="*/ 9267124 w 12191999"/>
              <a:gd name="connsiteY1194" fmla="*/ 462444 h 6862263"/>
              <a:gd name="connsiteX1195" fmla="*/ 9282969 w 12191999"/>
              <a:gd name="connsiteY1195" fmla="*/ 472515 h 6862263"/>
              <a:gd name="connsiteX1196" fmla="*/ 9287525 w 12191999"/>
              <a:gd name="connsiteY1196" fmla="*/ 487812 h 6862263"/>
              <a:gd name="connsiteX1197" fmla="*/ 9302192 w 12191999"/>
              <a:gd name="connsiteY1197" fmla="*/ 489428 h 6862263"/>
              <a:gd name="connsiteX1198" fmla="*/ 9316703 w 12191999"/>
              <a:gd name="connsiteY1198" fmla="*/ 498058 h 6862263"/>
              <a:gd name="connsiteX1199" fmla="*/ 9320067 w 12191999"/>
              <a:gd name="connsiteY1199" fmla="*/ 508635 h 6862263"/>
              <a:gd name="connsiteX1200" fmla="*/ 9328726 w 12191999"/>
              <a:gd name="connsiteY1200" fmla="*/ 509344 h 6862263"/>
              <a:gd name="connsiteX1201" fmla="*/ 9348576 w 12191999"/>
              <a:gd name="connsiteY1201" fmla="*/ 534668 h 6862263"/>
              <a:gd name="connsiteX1202" fmla="*/ 9406124 w 12191999"/>
              <a:gd name="connsiteY1202" fmla="*/ 555367 h 6862263"/>
              <a:gd name="connsiteX1203" fmla="*/ 9407593 w 12191999"/>
              <a:gd name="connsiteY1203" fmla="*/ 553116 h 6862263"/>
              <a:gd name="connsiteX1204" fmla="*/ 9661241 w 12191999"/>
              <a:gd name="connsiteY1204" fmla="*/ 470280 h 6862263"/>
              <a:gd name="connsiteX1205" fmla="*/ 9713151 w 12191999"/>
              <a:gd name="connsiteY1205" fmla="*/ 452289 h 6862263"/>
              <a:gd name="connsiteX1206" fmla="*/ 9727981 w 12191999"/>
              <a:gd name="connsiteY1206" fmla="*/ 450183 h 6862263"/>
              <a:gd name="connsiteX1207" fmla="*/ 9821114 w 12191999"/>
              <a:gd name="connsiteY1207" fmla="*/ 428165 h 6862263"/>
              <a:gd name="connsiteX1208" fmla="*/ 9845191 w 12191999"/>
              <a:gd name="connsiteY1208" fmla="*/ 411306 h 6862263"/>
              <a:gd name="connsiteX1209" fmla="*/ 9902480 w 12191999"/>
              <a:gd name="connsiteY1209" fmla="*/ 396096 h 6862263"/>
              <a:gd name="connsiteX1210" fmla="*/ 9967764 w 12191999"/>
              <a:gd name="connsiteY1210" fmla="*/ 390666 h 6862263"/>
              <a:gd name="connsiteX1211" fmla="*/ 9982855 w 12191999"/>
              <a:gd name="connsiteY1211" fmla="*/ 394729 h 6862263"/>
              <a:gd name="connsiteX1212" fmla="*/ 10026596 w 12191999"/>
              <a:gd name="connsiteY1212" fmla="*/ 364101 h 6862263"/>
              <a:gd name="connsiteX1213" fmla="*/ 10083886 w 12191999"/>
              <a:gd name="connsiteY1213" fmla="*/ 348891 h 6862263"/>
              <a:gd name="connsiteX1214" fmla="*/ 10203795 w 12191999"/>
              <a:gd name="connsiteY1214" fmla="*/ 377717 h 6862263"/>
              <a:gd name="connsiteX1215" fmla="*/ 10209172 w 12191999"/>
              <a:gd name="connsiteY1215" fmla="*/ 431714 h 6862263"/>
              <a:gd name="connsiteX1216" fmla="*/ 10202012 w 12191999"/>
              <a:gd name="connsiteY1216" fmla="*/ 440276 h 6862263"/>
              <a:gd name="connsiteX1217" fmla="*/ 10198862 w 12191999"/>
              <a:gd name="connsiteY1217" fmla="*/ 440888 h 6862263"/>
              <a:gd name="connsiteX1218" fmla="*/ 10154406 w 12191999"/>
              <a:gd name="connsiteY1218" fmla="*/ 457491 h 6862263"/>
              <a:gd name="connsiteX1219" fmla="*/ 10117195 w 12191999"/>
              <a:gd name="connsiteY1219" fmla="*/ 481030 h 6862263"/>
              <a:gd name="connsiteX1220" fmla="*/ 10094131 w 12191999"/>
              <a:gd name="connsiteY1220" fmla="*/ 492941 h 6862263"/>
              <a:gd name="connsiteX1221" fmla="*/ 10060181 w 12191999"/>
              <a:gd name="connsiteY1221" fmla="*/ 506888 h 6862263"/>
              <a:gd name="connsiteX1222" fmla="*/ 10041429 w 12191999"/>
              <a:gd name="connsiteY1222" fmla="*/ 515923 h 6862263"/>
              <a:gd name="connsiteX1223" fmla="*/ 10032429 w 12191999"/>
              <a:gd name="connsiteY1223" fmla="*/ 521059 h 6862263"/>
              <a:gd name="connsiteX1224" fmla="*/ 10007398 w 12191999"/>
              <a:gd name="connsiteY1224" fmla="*/ 534719 h 6862263"/>
              <a:gd name="connsiteX1225" fmla="*/ 9998399 w 12191999"/>
              <a:gd name="connsiteY1225" fmla="*/ 539856 h 6862263"/>
              <a:gd name="connsiteX1226" fmla="*/ 9979023 w 12191999"/>
              <a:gd name="connsiteY1226" fmla="*/ 562823 h 6862263"/>
              <a:gd name="connsiteX1227" fmla="*/ 9962449 w 12191999"/>
              <a:gd name="connsiteY1227" fmla="*/ 580430 h 6862263"/>
              <a:gd name="connsiteX1228" fmla="*/ 9950646 w 12191999"/>
              <a:gd name="connsiteY1228" fmla="*/ 590926 h 6862263"/>
              <a:gd name="connsiteX1229" fmla="*/ 9944287 w 12191999"/>
              <a:gd name="connsiteY1229" fmla="*/ 600405 h 6862263"/>
              <a:gd name="connsiteX1230" fmla="*/ 9945041 w 12191999"/>
              <a:gd name="connsiteY1230" fmla="*/ 601646 h 6862263"/>
              <a:gd name="connsiteX1231" fmla="*/ 9983972 w 12191999"/>
              <a:gd name="connsiteY1231" fmla="*/ 590912 h 6862263"/>
              <a:gd name="connsiteX1232" fmla="*/ 10105865 w 12191999"/>
              <a:gd name="connsiteY1232" fmla="*/ 532196 h 6862263"/>
              <a:gd name="connsiteX1233" fmla="*/ 10111244 w 12191999"/>
              <a:gd name="connsiteY1233" fmla="*/ 529205 h 6862263"/>
              <a:gd name="connsiteX1234" fmla="*/ 10115886 w 12191999"/>
              <a:gd name="connsiteY1234" fmla="*/ 528927 h 6862263"/>
              <a:gd name="connsiteX1235" fmla="*/ 10114935 w 12191999"/>
              <a:gd name="connsiteY1235" fmla="*/ 529749 h 6862263"/>
              <a:gd name="connsiteX1236" fmla="*/ 10112656 w 12191999"/>
              <a:gd name="connsiteY1236" fmla="*/ 531529 h 6862263"/>
              <a:gd name="connsiteX1237" fmla="*/ 10106995 w 12191999"/>
              <a:gd name="connsiteY1237" fmla="*/ 534056 h 6862263"/>
              <a:gd name="connsiteX1238" fmla="*/ 10079999 w 12191999"/>
              <a:gd name="connsiteY1238" fmla="*/ 549467 h 6862263"/>
              <a:gd name="connsiteX1239" fmla="*/ 10047245 w 12191999"/>
              <a:gd name="connsiteY1239" fmla="*/ 572863 h 6862263"/>
              <a:gd name="connsiteX1240" fmla="*/ 10019391 w 12191999"/>
              <a:gd name="connsiteY1240" fmla="*/ 588139 h 6862263"/>
              <a:gd name="connsiteX1241" fmla="*/ 10021379 w 12191999"/>
              <a:gd name="connsiteY1241" fmla="*/ 588047 h 6862263"/>
              <a:gd name="connsiteX1242" fmla="*/ 10021548 w 12191999"/>
              <a:gd name="connsiteY1242" fmla="*/ 589570 h 6862263"/>
              <a:gd name="connsiteX1243" fmla="*/ 10035613 w 12191999"/>
              <a:gd name="connsiteY1243" fmla="*/ 582794 h 6862263"/>
              <a:gd name="connsiteX1244" fmla="*/ 10039547 w 12191999"/>
              <a:gd name="connsiteY1244" fmla="*/ 579296 h 6862263"/>
              <a:gd name="connsiteX1245" fmla="*/ 10043400 w 12191999"/>
              <a:gd name="connsiteY1245" fmla="*/ 580647 h 6862263"/>
              <a:gd name="connsiteX1246" fmla="*/ 10081282 w 12191999"/>
              <a:gd name="connsiteY1246" fmla="*/ 563202 h 6862263"/>
              <a:gd name="connsiteX1247" fmla="*/ 10088316 w 12191999"/>
              <a:gd name="connsiteY1247" fmla="*/ 559815 h 6862263"/>
              <a:gd name="connsiteX1248" fmla="*/ 10097314 w 12191999"/>
              <a:gd name="connsiteY1248" fmla="*/ 554676 h 6862263"/>
              <a:gd name="connsiteX1249" fmla="*/ 10105792 w 12191999"/>
              <a:gd name="connsiteY1249" fmla="*/ 550213 h 6862263"/>
              <a:gd name="connsiteX1250" fmla="*/ 10186889 w 12191999"/>
              <a:gd name="connsiteY1250" fmla="*/ 523492 h 6862263"/>
              <a:gd name="connsiteX1251" fmla="*/ 10264992 w 12191999"/>
              <a:gd name="connsiteY1251" fmla="*/ 500783 h 6862263"/>
              <a:gd name="connsiteX1252" fmla="*/ 10256221 w 12191999"/>
              <a:gd name="connsiteY1252" fmla="*/ 507002 h 6862263"/>
              <a:gd name="connsiteX1253" fmla="*/ 10275867 w 12191999"/>
              <a:gd name="connsiteY1253" fmla="*/ 497537 h 6862263"/>
              <a:gd name="connsiteX1254" fmla="*/ 10357396 w 12191999"/>
              <a:gd name="connsiteY1254" fmla="*/ 471507 h 6862263"/>
              <a:gd name="connsiteX1255" fmla="*/ 10386794 w 12191999"/>
              <a:gd name="connsiteY1255" fmla="*/ 465986 h 6862263"/>
              <a:gd name="connsiteX1256" fmla="*/ 10392575 w 12191999"/>
              <a:gd name="connsiteY1256" fmla="*/ 465440 h 6862263"/>
              <a:gd name="connsiteX1257" fmla="*/ 10374316 w 12191999"/>
              <a:gd name="connsiteY1257" fmla="*/ 474536 h 6862263"/>
              <a:gd name="connsiteX1258" fmla="*/ 10446398 w 12191999"/>
              <a:gd name="connsiteY1258" fmla="*/ 453578 h 6862263"/>
              <a:gd name="connsiteX1259" fmla="*/ 10437627 w 12191999"/>
              <a:gd name="connsiteY1259" fmla="*/ 459797 h 6862263"/>
              <a:gd name="connsiteX1260" fmla="*/ 10457273 w 12191999"/>
              <a:gd name="connsiteY1260" fmla="*/ 450332 h 6862263"/>
              <a:gd name="connsiteX1261" fmla="*/ 10538800 w 12191999"/>
              <a:gd name="connsiteY1261" fmla="*/ 424302 h 6862263"/>
              <a:gd name="connsiteX1262" fmla="*/ 10568200 w 12191999"/>
              <a:gd name="connsiteY1262" fmla="*/ 418781 h 6862263"/>
              <a:gd name="connsiteX1263" fmla="*/ 10573981 w 12191999"/>
              <a:gd name="connsiteY1263" fmla="*/ 418235 h 6862263"/>
              <a:gd name="connsiteX1264" fmla="*/ 10529013 w 12191999"/>
              <a:gd name="connsiteY1264" fmla="*/ 440636 h 6862263"/>
              <a:gd name="connsiteX1265" fmla="*/ 10468065 w 12191999"/>
              <a:gd name="connsiteY1265" fmla="*/ 469993 h 6862263"/>
              <a:gd name="connsiteX1266" fmla="*/ 10446830 w 12191999"/>
              <a:gd name="connsiteY1266" fmla="*/ 479921 h 6862263"/>
              <a:gd name="connsiteX1267" fmla="*/ 10450732 w 12191999"/>
              <a:gd name="connsiteY1267" fmla="*/ 484589 h 6862263"/>
              <a:gd name="connsiteX1268" fmla="*/ 10513652 w 12191999"/>
              <a:gd name="connsiteY1268" fmla="*/ 455251 h 6862263"/>
              <a:gd name="connsiteX1269" fmla="*/ 10548814 w 12191999"/>
              <a:gd name="connsiteY1269" fmla="*/ 438315 h 6862263"/>
              <a:gd name="connsiteX1270" fmla="*/ 10583975 w 12191999"/>
              <a:gd name="connsiteY1270" fmla="*/ 421377 h 6862263"/>
              <a:gd name="connsiteX1271" fmla="*/ 10588664 w 12191999"/>
              <a:gd name="connsiteY1271" fmla="*/ 419118 h 6862263"/>
              <a:gd name="connsiteX1272" fmla="*/ 10597587 w 12191999"/>
              <a:gd name="connsiteY1272" fmla="*/ 416007 h 6862263"/>
              <a:gd name="connsiteX1273" fmla="*/ 10598395 w 12191999"/>
              <a:gd name="connsiteY1273" fmla="*/ 415931 h 6862263"/>
              <a:gd name="connsiteX1274" fmla="*/ 10626228 w 12191999"/>
              <a:gd name="connsiteY1274" fmla="*/ 430315 h 6862263"/>
              <a:gd name="connsiteX1275" fmla="*/ 10643942 w 12191999"/>
              <a:gd name="connsiteY1275" fmla="*/ 439469 h 6862263"/>
              <a:gd name="connsiteX1276" fmla="*/ 10683848 w 12191999"/>
              <a:gd name="connsiteY1276" fmla="*/ 487209 h 6862263"/>
              <a:gd name="connsiteX1277" fmla="*/ 10684500 w 12191999"/>
              <a:gd name="connsiteY1277" fmla="*/ 496585 h 6862263"/>
              <a:gd name="connsiteX1278" fmla="*/ 10651176 w 12191999"/>
              <a:gd name="connsiteY1278" fmla="*/ 578791 h 6862263"/>
              <a:gd name="connsiteX1279" fmla="*/ 10634770 w 12191999"/>
              <a:gd name="connsiteY1279" fmla="*/ 588389 h 6862263"/>
              <a:gd name="connsiteX1280" fmla="*/ 10637855 w 12191999"/>
              <a:gd name="connsiteY1280" fmla="*/ 656269 h 6862263"/>
              <a:gd name="connsiteX1281" fmla="*/ 10639946 w 12191999"/>
              <a:gd name="connsiteY1281" fmla="*/ 657134 h 6862263"/>
              <a:gd name="connsiteX1282" fmla="*/ 10631455 w 12191999"/>
              <a:gd name="connsiteY1282" fmla="*/ 622554 h 6862263"/>
              <a:gd name="connsiteX1283" fmla="*/ 10661372 w 12191999"/>
              <a:gd name="connsiteY1283" fmla="*/ 586418 h 6862263"/>
              <a:gd name="connsiteX1284" fmla="*/ 10679900 w 12191999"/>
              <a:gd name="connsiteY1284" fmla="*/ 583941 h 6862263"/>
              <a:gd name="connsiteX1285" fmla="*/ 10673612 w 12191999"/>
              <a:gd name="connsiteY1285" fmla="*/ 598769 h 6862263"/>
              <a:gd name="connsiteX1286" fmla="*/ 10658911 w 12191999"/>
              <a:gd name="connsiteY1286" fmla="*/ 621304 h 6862263"/>
              <a:gd name="connsiteX1287" fmla="*/ 10684384 w 12191999"/>
              <a:gd name="connsiteY1287" fmla="*/ 613377 h 6862263"/>
              <a:gd name="connsiteX1288" fmla="*/ 10748071 w 12191999"/>
              <a:gd name="connsiteY1288" fmla="*/ 546862 h 6862263"/>
              <a:gd name="connsiteX1289" fmla="*/ 10841543 w 12191999"/>
              <a:gd name="connsiteY1289" fmla="*/ 522858 h 6862263"/>
              <a:gd name="connsiteX1290" fmla="*/ 10866606 w 12191999"/>
              <a:gd name="connsiteY1290" fmla="*/ 520744 h 6862263"/>
              <a:gd name="connsiteX1291" fmla="*/ 10899129 w 12191999"/>
              <a:gd name="connsiteY1291" fmla="*/ 510436 h 6862263"/>
              <a:gd name="connsiteX1292" fmla="*/ 10914326 w 12191999"/>
              <a:gd name="connsiteY1292" fmla="*/ 514150 h 6862263"/>
              <a:gd name="connsiteX1293" fmla="*/ 10929476 w 12191999"/>
              <a:gd name="connsiteY1293" fmla="*/ 499657 h 6862263"/>
              <a:gd name="connsiteX1294" fmla="*/ 11022949 w 12191999"/>
              <a:gd name="connsiteY1294" fmla="*/ 475653 h 6862263"/>
              <a:gd name="connsiteX1295" fmla="*/ 11048012 w 12191999"/>
              <a:gd name="connsiteY1295" fmla="*/ 473539 h 6862263"/>
              <a:gd name="connsiteX1296" fmla="*/ 11113727 w 12191999"/>
              <a:gd name="connsiteY1296" fmla="*/ 471344 h 6862263"/>
              <a:gd name="connsiteX1297" fmla="*/ 11122115 w 12191999"/>
              <a:gd name="connsiteY1297" fmla="*/ 557029 h 6862263"/>
              <a:gd name="connsiteX1298" fmla="*/ 10970742 w 12191999"/>
              <a:gd name="connsiteY1298" fmla="*/ 695732 h 6862263"/>
              <a:gd name="connsiteX1299" fmla="*/ 10928619 w 12191999"/>
              <a:gd name="connsiteY1299" fmla="*/ 698068 h 6862263"/>
              <a:gd name="connsiteX1300" fmla="*/ 10940135 w 12191999"/>
              <a:gd name="connsiteY1300" fmla="*/ 664851 h 6862263"/>
              <a:gd name="connsiteX1301" fmla="*/ 10965775 w 12191999"/>
              <a:gd name="connsiteY1301" fmla="*/ 635920 h 6862263"/>
              <a:gd name="connsiteX1302" fmla="*/ 10821026 w 12191999"/>
              <a:gd name="connsiteY1302" fmla="*/ 717787 h 6862263"/>
              <a:gd name="connsiteX1303" fmla="*/ 10882905 w 12191999"/>
              <a:gd name="connsiteY1303" fmla="*/ 695534 h 6862263"/>
              <a:gd name="connsiteX1304" fmla="*/ 10906498 w 12191999"/>
              <a:gd name="connsiteY1304" fmla="*/ 695674 h 6862263"/>
              <a:gd name="connsiteX1305" fmla="*/ 10916453 w 12191999"/>
              <a:gd name="connsiteY1305" fmla="*/ 721908 h 6862263"/>
              <a:gd name="connsiteX1306" fmla="*/ 10896451 w 12191999"/>
              <a:gd name="connsiteY1306" fmla="*/ 726638 h 6862263"/>
              <a:gd name="connsiteX1307" fmla="*/ 10873100 w 12191999"/>
              <a:gd name="connsiteY1307" fmla="*/ 741685 h 6862263"/>
              <a:gd name="connsiteX1308" fmla="*/ 10865054 w 12191999"/>
              <a:gd name="connsiteY1308" fmla="*/ 772175 h 6862263"/>
              <a:gd name="connsiteX1309" fmla="*/ 10859865 w 12191999"/>
              <a:gd name="connsiteY1309" fmla="*/ 777233 h 6862263"/>
              <a:gd name="connsiteX1310" fmla="*/ 11321343 w 12191999"/>
              <a:gd name="connsiteY1310" fmla="*/ 777194 h 6862263"/>
              <a:gd name="connsiteX1311" fmla="*/ 11346339 w 12191999"/>
              <a:gd name="connsiteY1311" fmla="*/ 786619 h 6862263"/>
              <a:gd name="connsiteX1312" fmla="*/ 11418080 w 12191999"/>
              <a:gd name="connsiteY1312" fmla="*/ 806331 h 6862263"/>
              <a:gd name="connsiteX1313" fmla="*/ 11605664 w 12191999"/>
              <a:gd name="connsiteY1313" fmla="*/ 887855 h 6862263"/>
              <a:gd name="connsiteX1314" fmla="*/ 11659980 w 12191999"/>
              <a:gd name="connsiteY1314" fmla="*/ 895959 h 6862263"/>
              <a:gd name="connsiteX1315" fmla="*/ 11718261 w 12191999"/>
              <a:gd name="connsiteY1315" fmla="*/ 928555 h 6862263"/>
              <a:gd name="connsiteX1316" fmla="*/ 11741578 w 12191999"/>
              <a:gd name="connsiteY1316" fmla="*/ 941591 h 6862263"/>
              <a:gd name="connsiteX1317" fmla="*/ 11845522 w 12191999"/>
              <a:gd name="connsiteY1317" fmla="*/ 948501 h 6862263"/>
              <a:gd name="connsiteX1318" fmla="*/ 11914256 w 12191999"/>
              <a:gd name="connsiteY1318" fmla="*/ 976922 h 6862263"/>
              <a:gd name="connsiteX1319" fmla="*/ 11913301 w 12191999"/>
              <a:gd name="connsiteY1319" fmla="*/ 1033175 h 6862263"/>
              <a:gd name="connsiteX1320" fmla="*/ 11893595 w 12191999"/>
              <a:gd name="connsiteY1320" fmla="*/ 1052220 h 6862263"/>
              <a:gd name="connsiteX1321" fmla="*/ 11890734 w 12191999"/>
              <a:gd name="connsiteY1321" fmla="*/ 1068115 h 6862263"/>
              <a:gd name="connsiteX1322" fmla="*/ 11882465 w 12191999"/>
              <a:gd name="connsiteY1322" fmla="*/ 1066762 h 6862263"/>
              <a:gd name="connsiteX1323" fmla="*/ 11860502 w 12191999"/>
              <a:gd name="connsiteY1323" fmla="*/ 1063792 h 6862263"/>
              <a:gd name="connsiteX1324" fmla="*/ 11823130 w 12191999"/>
              <a:gd name="connsiteY1324" fmla="*/ 1056533 h 6862263"/>
              <a:gd name="connsiteX1325" fmla="*/ 11816334 w 12191999"/>
              <a:gd name="connsiteY1325" fmla="*/ 1055213 h 6862263"/>
              <a:gd name="connsiteX1326" fmla="*/ 11768330 w 12191999"/>
              <a:gd name="connsiteY1326" fmla="*/ 1047774 h 6862263"/>
              <a:gd name="connsiteX1327" fmla="*/ 11728442 w 12191999"/>
              <a:gd name="connsiteY1327" fmla="*/ 1036257 h 6862263"/>
              <a:gd name="connsiteX1328" fmla="*/ 11721429 w 12191999"/>
              <a:gd name="connsiteY1328" fmla="*/ 1035837 h 6862263"/>
              <a:gd name="connsiteX1329" fmla="*/ 11711016 w 12191999"/>
              <a:gd name="connsiteY1329" fmla="*/ 1034757 h 6862263"/>
              <a:gd name="connsiteX1330" fmla="*/ 11608870 w 12191999"/>
              <a:gd name="connsiteY1330" fmla="*/ 1015861 h 6862263"/>
              <a:gd name="connsiteX1331" fmla="*/ 11577850 w 12191999"/>
              <a:gd name="connsiteY1331" fmla="*/ 1011719 h 6862263"/>
              <a:gd name="connsiteX1332" fmla="*/ 11543877 w 12191999"/>
              <a:gd name="connsiteY1332" fmla="*/ 1005120 h 6862263"/>
              <a:gd name="connsiteX1333" fmla="*/ 11489740 w 12191999"/>
              <a:gd name="connsiteY1333" fmla="*/ 993665 h 6862263"/>
              <a:gd name="connsiteX1334" fmla="*/ 11476148 w 12191999"/>
              <a:gd name="connsiteY1334" fmla="*/ 991026 h 6862263"/>
              <a:gd name="connsiteX1335" fmla="*/ 11465735 w 12191999"/>
              <a:gd name="connsiteY1335" fmla="*/ 989944 h 6862263"/>
              <a:gd name="connsiteX1336" fmla="*/ 11471868 w 12191999"/>
              <a:gd name="connsiteY1336" fmla="*/ 993962 h 6862263"/>
              <a:gd name="connsiteX1337" fmla="*/ 11504961 w 12191999"/>
              <a:gd name="connsiteY1337" fmla="*/ 1004157 h 6862263"/>
              <a:gd name="connsiteX1338" fmla="*/ 11517889 w 12191999"/>
              <a:gd name="connsiteY1338" fmla="*/ 1009494 h 6862263"/>
              <a:gd name="connsiteX1339" fmla="*/ 11466045 w 12191999"/>
              <a:gd name="connsiteY1339" fmla="*/ 1003193 h 6862263"/>
              <a:gd name="connsiteX1340" fmla="*/ 11427791 w 12191999"/>
              <a:gd name="connsiteY1340" fmla="*/ 999531 h 6862263"/>
              <a:gd name="connsiteX1341" fmla="*/ 11420113 w 12191999"/>
              <a:gd name="connsiteY1341" fmla="*/ 1001808 h 6862263"/>
              <a:gd name="connsiteX1342" fmla="*/ 11433482 w 12191999"/>
              <a:gd name="connsiteY1342" fmla="*/ 1005348 h 6862263"/>
              <a:gd name="connsiteX1343" fmla="*/ 11501432 w 12191999"/>
              <a:gd name="connsiteY1343" fmla="*/ 1018546 h 6862263"/>
              <a:gd name="connsiteX1344" fmla="*/ 11618359 w 12191999"/>
              <a:gd name="connsiteY1344" fmla="*/ 1049732 h 6862263"/>
              <a:gd name="connsiteX1345" fmla="*/ 11661863 w 12191999"/>
              <a:gd name="connsiteY1345" fmla="*/ 1061009 h 6862263"/>
              <a:gd name="connsiteX1346" fmla="*/ 11709647 w 12191999"/>
              <a:gd name="connsiteY1346" fmla="*/ 1069346 h 6862263"/>
              <a:gd name="connsiteX1347" fmla="*/ 11761272 w 12191999"/>
              <a:gd name="connsiteY1347" fmla="*/ 1076547 h 6862263"/>
              <a:gd name="connsiteX1348" fmla="*/ 11842370 w 12191999"/>
              <a:gd name="connsiteY1348" fmla="*/ 1094184 h 6862263"/>
              <a:gd name="connsiteX1349" fmla="*/ 11852561 w 12191999"/>
              <a:gd name="connsiteY1349" fmla="*/ 1096163 h 6862263"/>
              <a:gd name="connsiteX1350" fmla="*/ 11875215 w 12191999"/>
              <a:gd name="connsiteY1350" fmla="*/ 1100302 h 6862263"/>
              <a:gd name="connsiteX1351" fmla="*/ 11874148 w 12191999"/>
              <a:gd name="connsiteY1351" fmla="*/ 1101895 h 6862263"/>
              <a:gd name="connsiteX1352" fmla="*/ 11820541 w 12191999"/>
              <a:gd name="connsiteY1352" fmla="*/ 1114923 h 6862263"/>
              <a:gd name="connsiteX1353" fmla="*/ 11762315 w 12191999"/>
              <a:gd name="connsiteY1353" fmla="*/ 1106412 h 6862263"/>
              <a:gd name="connsiteX1354" fmla="*/ 11748078 w 12191999"/>
              <a:gd name="connsiteY1354" fmla="*/ 1101305 h 6862263"/>
              <a:gd name="connsiteX1355" fmla="*/ 11737446 w 12191999"/>
              <a:gd name="connsiteY1355" fmla="*/ 1101123 h 6862263"/>
              <a:gd name="connsiteX1356" fmla="*/ 11735620 w 12191999"/>
              <a:gd name="connsiteY1356" fmla="*/ 1102511 h 6862263"/>
              <a:gd name="connsiteX1357" fmla="*/ 11701921 w 12191999"/>
              <a:gd name="connsiteY1357" fmla="*/ 1097584 h 6862263"/>
              <a:gd name="connsiteX1358" fmla="*/ 11590778 w 12191999"/>
              <a:gd name="connsiteY1358" fmla="*/ 1057698 h 6862263"/>
              <a:gd name="connsiteX1359" fmla="*/ 11582653 w 12191999"/>
              <a:gd name="connsiteY1359" fmla="*/ 1053153 h 6862263"/>
              <a:gd name="connsiteX1360" fmla="*/ 11583412 w 12191999"/>
              <a:gd name="connsiteY1360" fmla="*/ 1062049 h 6862263"/>
              <a:gd name="connsiteX1361" fmla="*/ 11586159 w 12191999"/>
              <a:gd name="connsiteY1361" fmla="*/ 1072534 h 6862263"/>
              <a:gd name="connsiteX1362" fmla="*/ 11567794 w 12191999"/>
              <a:gd name="connsiteY1362" fmla="*/ 1067230 h 6862263"/>
              <a:gd name="connsiteX1363" fmla="*/ 11539731 w 12191999"/>
              <a:gd name="connsiteY1363" fmla="*/ 1065550 h 6862263"/>
              <a:gd name="connsiteX1364" fmla="*/ 11490403 w 12191999"/>
              <a:gd name="connsiteY1364" fmla="*/ 1063504 h 6862263"/>
              <a:gd name="connsiteX1365" fmla="*/ 11467063 w 12191999"/>
              <a:gd name="connsiteY1365" fmla="*/ 1057088 h 6862263"/>
              <a:gd name="connsiteX1366" fmla="*/ 11440765 w 12191999"/>
              <a:gd name="connsiteY1366" fmla="*/ 1048211 h 6862263"/>
              <a:gd name="connsiteX1367" fmla="*/ 11403172 w 12191999"/>
              <a:gd name="connsiteY1367" fmla="*/ 1041852 h 6862263"/>
              <a:gd name="connsiteX1368" fmla="*/ 11395715 w 12191999"/>
              <a:gd name="connsiteY1368" fmla="*/ 1043229 h 6862263"/>
              <a:gd name="connsiteX1369" fmla="*/ 11339062 w 12191999"/>
              <a:gd name="connsiteY1369" fmla="*/ 1027517 h 6862263"/>
              <a:gd name="connsiteX1370" fmla="*/ 11310261 w 12191999"/>
              <a:gd name="connsiteY1370" fmla="*/ 1021924 h 6862263"/>
              <a:gd name="connsiteX1371" fmla="*/ 11292757 w 12191999"/>
              <a:gd name="connsiteY1371" fmla="*/ 1033176 h 6862263"/>
              <a:gd name="connsiteX1372" fmla="*/ 11273051 w 12191999"/>
              <a:gd name="connsiteY1372" fmla="*/ 1052221 h 6862263"/>
              <a:gd name="connsiteX1373" fmla="*/ 11270373 w 12191999"/>
              <a:gd name="connsiteY1373" fmla="*/ 1067100 h 6862263"/>
              <a:gd name="connsiteX1374" fmla="*/ 11308619 w 12191999"/>
              <a:gd name="connsiteY1374" fmla="*/ 1079069 h 6862263"/>
              <a:gd name="connsiteX1375" fmla="*/ 11314973 w 12191999"/>
              <a:gd name="connsiteY1375" fmla="*/ 1082187 h 6862263"/>
              <a:gd name="connsiteX1376" fmla="*/ 11304340 w 12191999"/>
              <a:gd name="connsiteY1376" fmla="*/ 1082004 h 6862263"/>
              <a:gd name="connsiteX1377" fmla="*/ 11273761 w 12191999"/>
              <a:gd name="connsiteY1377" fmla="*/ 1076066 h 6862263"/>
              <a:gd name="connsiteX1378" fmla="*/ 11266746 w 12191999"/>
              <a:gd name="connsiteY1378" fmla="*/ 1075647 h 6862263"/>
              <a:gd name="connsiteX1379" fmla="*/ 11267223 w 12191999"/>
              <a:gd name="connsiteY1379" fmla="*/ 1076043 h 6862263"/>
              <a:gd name="connsiteX1380" fmla="*/ 11268087 w 12191999"/>
              <a:gd name="connsiteY1380" fmla="*/ 1076086 h 6862263"/>
              <a:gd name="connsiteX1381" fmla="*/ 11268736 w 12191999"/>
              <a:gd name="connsiteY1381" fmla="*/ 1076206 h 6862263"/>
              <a:gd name="connsiteX1382" fmla="*/ 11268565 w 12191999"/>
              <a:gd name="connsiteY1382" fmla="*/ 1077159 h 6862263"/>
              <a:gd name="connsiteX1383" fmla="*/ 11269702 w 12191999"/>
              <a:gd name="connsiteY1383" fmla="*/ 1078105 h 6862263"/>
              <a:gd name="connsiteX1384" fmla="*/ 11289645 w 12191999"/>
              <a:gd name="connsiteY1384" fmla="*/ 1083862 h 6862263"/>
              <a:gd name="connsiteX1385" fmla="*/ 11320223 w 12191999"/>
              <a:gd name="connsiteY1385" fmla="*/ 1089802 h 6862263"/>
              <a:gd name="connsiteX1386" fmla="*/ 11322740 w 12191999"/>
              <a:gd name="connsiteY1386" fmla="*/ 1094057 h 6862263"/>
              <a:gd name="connsiteX1387" fmla="*/ 11322298 w 12191999"/>
              <a:gd name="connsiteY1387" fmla="*/ 1095855 h 6862263"/>
              <a:gd name="connsiteX1388" fmla="*/ 11270014 w 12191999"/>
              <a:gd name="connsiteY1388" fmla="*/ 1091353 h 6862263"/>
              <a:gd name="connsiteX1389" fmla="*/ 11261818 w 12191999"/>
              <a:gd name="connsiteY1389" fmla="*/ 1089630 h 6862263"/>
              <a:gd name="connsiteX1390" fmla="*/ 11259308 w 12191999"/>
              <a:gd name="connsiteY1390" fmla="*/ 1093378 h 6862263"/>
              <a:gd name="connsiteX1391" fmla="*/ 11302884 w 12191999"/>
              <a:gd name="connsiteY1391" fmla="*/ 1102448 h 6862263"/>
              <a:gd name="connsiteX1392" fmla="*/ 11415531 w 12191999"/>
              <a:gd name="connsiteY1392" fmla="*/ 1136572 h 6862263"/>
              <a:gd name="connsiteX1393" fmla="*/ 11455638 w 12191999"/>
              <a:gd name="connsiteY1393" fmla="*/ 1147189 h 6862263"/>
              <a:gd name="connsiteX1394" fmla="*/ 11469007 w 12191999"/>
              <a:gd name="connsiteY1394" fmla="*/ 1150727 h 6862263"/>
              <a:gd name="connsiteX1395" fmla="*/ 11454976 w 12191999"/>
              <a:gd name="connsiteY1395" fmla="*/ 1149886 h 6862263"/>
              <a:gd name="connsiteX1396" fmla="*/ 11278309 w 12191999"/>
              <a:gd name="connsiteY1396" fmla="*/ 1115574 h 6862263"/>
              <a:gd name="connsiteX1397" fmla="*/ 11225141 w 12191999"/>
              <a:gd name="connsiteY1397" fmla="*/ 1114666 h 6862263"/>
              <a:gd name="connsiteX1398" fmla="*/ 11224700 w 12191999"/>
              <a:gd name="connsiteY1398" fmla="*/ 1116464 h 6862263"/>
              <a:gd name="connsiteX1399" fmla="*/ 11236526 w 12191999"/>
              <a:gd name="connsiteY1399" fmla="*/ 1126298 h 6862263"/>
              <a:gd name="connsiteX1400" fmla="*/ 11255587 w 12191999"/>
              <a:gd name="connsiteY1400" fmla="*/ 1135653 h 6862263"/>
              <a:gd name="connsiteX1401" fmla="*/ 11283516 w 12191999"/>
              <a:gd name="connsiteY1401" fmla="*/ 1152383 h 6862263"/>
              <a:gd name="connsiteX1402" fmla="*/ 11317138 w 12191999"/>
              <a:gd name="connsiteY1402" fmla="*/ 1174928 h 6862263"/>
              <a:gd name="connsiteX1403" fmla="*/ 11330507 w 12191999"/>
              <a:gd name="connsiteY1403" fmla="*/ 1178466 h 6862263"/>
              <a:gd name="connsiteX1404" fmla="*/ 11367438 w 12191999"/>
              <a:gd name="connsiteY1404" fmla="*/ 1187523 h 6862263"/>
              <a:gd name="connsiteX1405" fmla="*/ 11380808 w 12191999"/>
              <a:gd name="connsiteY1405" fmla="*/ 1191062 h 6862263"/>
              <a:gd name="connsiteX1406" fmla="*/ 11407987 w 12191999"/>
              <a:gd name="connsiteY1406" fmla="*/ 1196341 h 6862263"/>
              <a:gd name="connsiteX1407" fmla="*/ 11456214 w 12191999"/>
              <a:gd name="connsiteY1407" fmla="*/ 1202881 h 6862263"/>
              <a:gd name="connsiteX1408" fmla="*/ 11489967 w 12191999"/>
              <a:gd name="connsiteY1408" fmla="*/ 1210380 h 6862263"/>
              <a:gd name="connsiteX1409" fmla="*/ 11546181 w 12191999"/>
              <a:gd name="connsiteY1409" fmla="*/ 1227893 h 6862263"/>
              <a:gd name="connsiteX1410" fmla="*/ 11608658 w 12191999"/>
              <a:gd name="connsiteY1410" fmla="*/ 1234374 h 6862263"/>
              <a:gd name="connsiteX1411" fmla="*/ 11640338 w 12191999"/>
              <a:gd name="connsiteY1411" fmla="*/ 1235817 h 6862263"/>
              <a:gd name="connsiteX1412" fmla="*/ 11670034 w 12191999"/>
              <a:gd name="connsiteY1412" fmla="*/ 1245352 h 6862263"/>
              <a:gd name="connsiteX1413" fmla="*/ 11672992 w 12191999"/>
              <a:gd name="connsiteY1413" fmla="*/ 1247811 h 6862263"/>
              <a:gd name="connsiteX1414" fmla="*/ 11722848 w 12191999"/>
              <a:gd name="connsiteY1414" fmla="*/ 1262205 h 6862263"/>
              <a:gd name="connsiteX1415" fmla="*/ 11746851 w 12191999"/>
              <a:gd name="connsiteY1415" fmla="*/ 1265924 h 6862263"/>
              <a:gd name="connsiteX1416" fmla="*/ 11782370 w 12191999"/>
              <a:gd name="connsiteY1416" fmla="*/ 1266228 h 6862263"/>
              <a:gd name="connsiteX1417" fmla="*/ 11793223 w 12191999"/>
              <a:gd name="connsiteY1417" fmla="*/ 1265511 h 6862263"/>
              <a:gd name="connsiteX1418" fmla="*/ 11837169 w 12191999"/>
              <a:gd name="connsiteY1418" fmla="*/ 1274989 h 6862263"/>
              <a:gd name="connsiteX1419" fmla="*/ 11850099 w 12191999"/>
              <a:gd name="connsiteY1419" fmla="*/ 1280325 h 6862263"/>
              <a:gd name="connsiteX1420" fmla="*/ 11853053 w 12191999"/>
              <a:gd name="connsiteY1420" fmla="*/ 1282784 h 6862263"/>
              <a:gd name="connsiteX1421" fmla="*/ 11873003 w 12191999"/>
              <a:gd name="connsiteY1421" fmla="*/ 1287517 h 6862263"/>
              <a:gd name="connsiteX1422" fmla="*/ 11877494 w 12191999"/>
              <a:gd name="connsiteY1422" fmla="*/ 1289964 h 6862263"/>
              <a:gd name="connsiteX1423" fmla="*/ 11902393 w 12191999"/>
              <a:gd name="connsiteY1423" fmla="*/ 1306241 h 6862263"/>
              <a:gd name="connsiteX1424" fmla="*/ 11899679 w 12191999"/>
              <a:gd name="connsiteY1424" fmla="*/ 1305865 h 6862263"/>
              <a:gd name="connsiteX1425" fmla="*/ 11872719 w 12191999"/>
              <a:gd name="connsiteY1425" fmla="*/ 1299688 h 6862263"/>
              <a:gd name="connsiteX1426" fmla="*/ 11865264 w 12191999"/>
              <a:gd name="connsiteY1426" fmla="*/ 1301064 h 6862263"/>
              <a:gd name="connsiteX1427" fmla="*/ 11871396 w 12191999"/>
              <a:gd name="connsiteY1427" fmla="*/ 1305082 h 6862263"/>
              <a:gd name="connsiteX1428" fmla="*/ 11881809 w 12191999"/>
              <a:gd name="connsiteY1428" fmla="*/ 1306162 h 6862263"/>
              <a:gd name="connsiteX1429" fmla="*/ 11916198 w 12191999"/>
              <a:gd name="connsiteY1429" fmla="*/ 1315265 h 6862263"/>
              <a:gd name="connsiteX1430" fmla="*/ 11921738 w 12191999"/>
              <a:gd name="connsiteY1430" fmla="*/ 1318886 h 6862263"/>
              <a:gd name="connsiteX1431" fmla="*/ 11921680 w 12191999"/>
              <a:gd name="connsiteY1431" fmla="*/ 1319558 h 6862263"/>
              <a:gd name="connsiteX1432" fmla="*/ 11923991 w 12191999"/>
              <a:gd name="connsiteY1432" fmla="*/ 1322834 h 6862263"/>
              <a:gd name="connsiteX1433" fmla="*/ 11929378 w 12191999"/>
              <a:gd name="connsiteY1433" fmla="*/ 1323880 h 6862263"/>
              <a:gd name="connsiteX1434" fmla="*/ 11941514 w 12191999"/>
              <a:gd name="connsiteY1434" fmla="*/ 1331814 h 6862263"/>
              <a:gd name="connsiteX1435" fmla="*/ 11996195 w 12191999"/>
              <a:gd name="connsiteY1435" fmla="*/ 1387474 h 6862263"/>
              <a:gd name="connsiteX1436" fmla="*/ 12019788 w 12191999"/>
              <a:gd name="connsiteY1436" fmla="*/ 1396359 h 6862263"/>
              <a:gd name="connsiteX1437" fmla="*/ 12041267 w 12191999"/>
              <a:gd name="connsiteY1437" fmla="*/ 1429207 h 6862263"/>
              <a:gd name="connsiteX1438" fmla="*/ 12024641 w 12191999"/>
              <a:gd name="connsiteY1438" fmla="*/ 1464206 h 6862263"/>
              <a:gd name="connsiteX1439" fmla="*/ 12044541 w 12191999"/>
              <a:gd name="connsiteY1439" fmla="*/ 1453544 h 6862263"/>
              <a:gd name="connsiteX1440" fmla="*/ 12102545 w 12191999"/>
              <a:gd name="connsiteY1440" fmla="*/ 1440721 h 6862263"/>
              <a:gd name="connsiteX1441" fmla="*/ 12075519 w 12191999"/>
              <a:gd name="connsiteY1441" fmla="*/ 1501521 h 6862263"/>
              <a:gd name="connsiteX1442" fmla="*/ 12018781 w 12191999"/>
              <a:gd name="connsiteY1442" fmla="*/ 1499965 h 6862263"/>
              <a:gd name="connsiteX1443" fmla="*/ 11978192 w 12191999"/>
              <a:gd name="connsiteY1443" fmla="*/ 1499534 h 6862263"/>
              <a:gd name="connsiteX1444" fmla="*/ 11983101 w 12191999"/>
              <a:gd name="connsiteY1444" fmla="*/ 1536046 h 6862263"/>
              <a:gd name="connsiteX1445" fmla="*/ 12000042 w 12191999"/>
              <a:gd name="connsiteY1445" fmla="*/ 1558931 h 6862263"/>
              <a:gd name="connsiteX1446" fmla="*/ 11963994 w 12191999"/>
              <a:gd name="connsiteY1446" fmla="*/ 1568465 h 6862263"/>
              <a:gd name="connsiteX1447" fmla="*/ 11765536 w 12191999"/>
              <a:gd name="connsiteY1447" fmla="*/ 1607633 h 6862263"/>
              <a:gd name="connsiteX1448" fmla="*/ 11960082 w 12191999"/>
              <a:gd name="connsiteY1448" fmla="*/ 1674279 h 6862263"/>
              <a:gd name="connsiteX1449" fmla="*/ 11982777 w 12191999"/>
              <a:gd name="connsiteY1449" fmla="*/ 1724087 h 6862263"/>
              <a:gd name="connsiteX1450" fmla="*/ 11923504 w 12191999"/>
              <a:gd name="connsiteY1450" fmla="*/ 1751286 h 6862263"/>
              <a:gd name="connsiteX1451" fmla="*/ 11781416 w 12191999"/>
              <a:gd name="connsiteY1451" fmla="*/ 1765461 h 6862263"/>
              <a:gd name="connsiteX1452" fmla="*/ 11569346 w 12191999"/>
              <a:gd name="connsiteY1452" fmla="*/ 1774744 h 6862263"/>
              <a:gd name="connsiteX1453" fmla="*/ 11522531 w 12191999"/>
              <a:gd name="connsiteY1453" fmla="*/ 1783526 h 6862263"/>
              <a:gd name="connsiteX1454" fmla="*/ 11324073 w 12191999"/>
              <a:gd name="connsiteY1454" fmla="*/ 1822695 h 6862263"/>
              <a:gd name="connsiteX1455" fmla="*/ 11210978 w 12191999"/>
              <a:gd name="connsiteY1455" fmla="*/ 1815238 h 6862263"/>
              <a:gd name="connsiteX1456" fmla="*/ 11187214 w 12191999"/>
              <a:gd name="connsiteY1456" fmla="*/ 1814996 h 6862263"/>
              <a:gd name="connsiteX1457" fmla="*/ 11173615 w 12191999"/>
              <a:gd name="connsiteY1457" fmla="*/ 1817731 h 6862263"/>
              <a:gd name="connsiteX1458" fmla="*/ 11205109 w 12191999"/>
              <a:gd name="connsiteY1458" fmla="*/ 1838048 h 6862263"/>
              <a:gd name="connsiteX1459" fmla="*/ 11253037 w 12191999"/>
              <a:gd name="connsiteY1459" fmla="*/ 1857492 h 6862263"/>
              <a:gd name="connsiteX1460" fmla="*/ 11262535 w 12191999"/>
              <a:gd name="connsiteY1460" fmla="*/ 1909573 h 6862263"/>
              <a:gd name="connsiteX1461" fmla="*/ 11147306 w 12191999"/>
              <a:gd name="connsiteY1461" fmla="*/ 1996572 h 6862263"/>
              <a:gd name="connsiteX1462" fmla="*/ 11132338 w 12191999"/>
              <a:gd name="connsiteY1462" fmla="*/ 2004122 h 6862263"/>
              <a:gd name="connsiteX1463" fmla="*/ 11124829 w 12191999"/>
              <a:gd name="connsiteY1463" fmla="*/ 2012319 h 6862263"/>
              <a:gd name="connsiteX1464" fmla="*/ 11128392 w 12191999"/>
              <a:gd name="connsiteY1464" fmla="*/ 2012824 h 6862263"/>
              <a:gd name="connsiteX1465" fmla="*/ 11187050 w 12191999"/>
              <a:gd name="connsiteY1465" fmla="*/ 2025287 h 6862263"/>
              <a:gd name="connsiteX1466" fmla="*/ 11406507 w 12191999"/>
              <a:gd name="connsiteY1466" fmla="*/ 2055099 h 6862263"/>
              <a:gd name="connsiteX1467" fmla="*/ 11601054 w 12191999"/>
              <a:gd name="connsiteY1467" fmla="*/ 2121745 h 6862263"/>
              <a:gd name="connsiteX1468" fmla="*/ 11609286 w 12191999"/>
              <a:gd name="connsiteY1468" fmla="*/ 2151254 h 6862263"/>
              <a:gd name="connsiteX1469" fmla="*/ 11644382 w 12191999"/>
              <a:gd name="connsiteY1469" fmla="*/ 2213987 h 6862263"/>
              <a:gd name="connsiteX1470" fmla="*/ 11671725 w 12191999"/>
              <a:gd name="connsiteY1470" fmla="*/ 2211075 h 6862263"/>
              <a:gd name="connsiteX1471" fmla="*/ 11711889 w 12191999"/>
              <a:gd name="connsiteY1471" fmla="*/ 2216293 h 6862263"/>
              <a:gd name="connsiteX1472" fmla="*/ 11677055 w 12191999"/>
              <a:gd name="connsiteY1472" fmla="*/ 2242793 h 6862263"/>
              <a:gd name="connsiteX1473" fmla="*/ 11566482 w 12191999"/>
              <a:gd name="connsiteY1473" fmla="*/ 2237471 h 6862263"/>
              <a:gd name="connsiteX1474" fmla="*/ 11527104 w 12191999"/>
              <a:gd name="connsiteY1474" fmla="*/ 2254006 h 6862263"/>
              <a:gd name="connsiteX1475" fmla="*/ 11550644 w 12191999"/>
              <a:gd name="connsiteY1475" fmla="*/ 2294229 h 6862263"/>
              <a:gd name="connsiteX1476" fmla="*/ 11799873 w 12191999"/>
              <a:gd name="connsiteY1476" fmla="*/ 2355057 h 6862263"/>
              <a:gd name="connsiteX1477" fmla="*/ 11856977 w 12191999"/>
              <a:gd name="connsiteY1477" fmla="*/ 2383160 h 6862263"/>
              <a:gd name="connsiteX1478" fmla="*/ 11811322 w 12191999"/>
              <a:gd name="connsiteY1478" fmla="*/ 2440243 h 6862263"/>
              <a:gd name="connsiteX1479" fmla="*/ 11792269 w 12191999"/>
              <a:gd name="connsiteY1479" fmla="*/ 2441323 h 6862263"/>
              <a:gd name="connsiteX1480" fmla="*/ 11754526 w 12191999"/>
              <a:gd name="connsiteY1480" fmla="*/ 2470029 h 6862263"/>
              <a:gd name="connsiteX1481" fmla="*/ 11717805 w 12191999"/>
              <a:gd name="connsiteY1481" fmla="*/ 2510256 h 6862263"/>
              <a:gd name="connsiteX1482" fmla="*/ 11705552 w 12191999"/>
              <a:gd name="connsiteY1482" fmla="*/ 2513195 h 6862263"/>
              <a:gd name="connsiteX1483" fmla="*/ 11695074 w 12191999"/>
              <a:gd name="connsiteY1483" fmla="*/ 2511886 h 6862263"/>
              <a:gd name="connsiteX1484" fmla="*/ 11684563 w 12191999"/>
              <a:gd name="connsiteY1484" fmla="*/ 2511701 h 6862263"/>
              <a:gd name="connsiteX1485" fmla="*/ 11684522 w 12191999"/>
              <a:gd name="connsiteY1485" fmla="*/ 2511977 h 6862263"/>
              <a:gd name="connsiteX1486" fmla="*/ 11663766 w 12191999"/>
              <a:gd name="connsiteY1486" fmla="*/ 2509949 h 6862263"/>
              <a:gd name="connsiteX1487" fmla="*/ 11653562 w 12191999"/>
              <a:gd name="connsiteY1487" fmla="*/ 2507830 h 6862263"/>
              <a:gd name="connsiteX1488" fmla="*/ 11633111 w 12191999"/>
              <a:gd name="connsiteY1488" fmla="*/ 2503868 h 6862263"/>
              <a:gd name="connsiteX1489" fmla="*/ 11626310 w 12191999"/>
              <a:gd name="connsiteY1489" fmla="*/ 2502454 h 6862263"/>
              <a:gd name="connsiteX1490" fmla="*/ 11626527 w 12191999"/>
              <a:gd name="connsiteY1490" fmla="*/ 2501074 h 6862263"/>
              <a:gd name="connsiteX1491" fmla="*/ 11588505 w 12191999"/>
              <a:gd name="connsiteY1491" fmla="*/ 2497171 h 6862263"/>
              <a:gd name="connsiteX1492" fmla="*/ 11574726 w 12191999"/>
              <a:gd name="connsiteY1492" fmla="*/ 2495451 h 6862263"/>
              <a:gd name="connsiteX1493" fmla="*/ 11533345 w 12191999"/>
              <a:gd name="connsiteY1493" fmla="*/ 2490565 h 6862263"/>
              <a:gd name="connsiteX1494" fmla="*/ 11509145 w 12191999"/>
              <a:gd name="connsiteY1494" fmla="*/ 2488106 h 6862263"/>
              <a:gd name="connsiteX1495" fmla="*/ 11488606 w 12191999"/>
              <a:gd name="connsiteY1495" fmla="*/ 2484696 h 6862263"/>
              <a:gd name="connsiteX1496" fmla="*/ 11457821 w 12191999"/>
              <a:gd name="connsiteY1496" fmla="*/ 2479444 h 6862263"/>
              <a:gd name="connsiteX1497" fmla="*/ 11450976 w 12191999"/>
              <a:gd name="connsiteY1497" fmla="*/ 2478308 h 6862263"/>
              <a:gd name="connsiteX1498" fmla="*/ 11433751 w 12191999"/>
              <a:gd name="connsiteY1498" fmla="*/ 2476157 h 6862263"/>
              <a:gd name="connsiteX1499" fmla="*/ 11416614 w 12191999"/>
              <a:gd name="connsiteY1499" fmla="*/ 2473455 h 6862263"/>
              <a:gd name="connsiteX1500" fmla="*/ 11427080 w 12191999"/>
              <a:gd name="connsiteY1500" fmla="*/ 2473916 h 6862263"/>
              <a:gd name="connsiteX1501" fmla="*/ 11433970 w 12191999"/>
              <a:gd name="connsiteY1501" fmla="*/ 2474777 h 6862263"/>
              <a:gd name="connsiteX1502" fmla="*/ 11437503 w 12191999"/>
              <a:gd name="connsiteY1502" fmla="*/ 2474653 h 6862263"/>
              <a:gd name="connsiteX1503" fmla="*/ 11430655 w 12191999"/>
              <a:gd name="connsiteY1503" fmla="*/ 2473517 h 6862263"/>
              <a:gd name="connsiteX1504" fmla="*/ 11403097 w 12191999"/>
              <a:gd name="connsiteY1504" fmla="*/ 2470076 h 6862263"/>
              <a:gd name="connsiteX1505" fmla="*/ 11385743 w 12191999"/>
              <a:gd name="connsiteY1505" fmla="*/ 2468755 h 6862263"/>
              <a:gd name="connsiteX1506" fmla="*/ 11378852 w 12191999"/>
              <a:gd name="connsiteY1506" fmla="*/ 2467895 h 6862263"/>
              <a:gd name="connsiteX1507" fmla="*/ 11358229 w 12191999"/>
              <a:gd name="connsiteY1507" fmla="*/ 2465037 h 6862263"/>
              <a:gd name="connsiteX1508" fmla="*/ 11354740 w 12191999"/>
              <a:gd name="connsiteY1508" fmla="*/ 2464882 h 6862263"/>
              <a:gd name="connsiteX1509" fmla="*/ 11337255 w 12191999"/>
              <a:gd name="connsiteY1509" fmla="*/ 2464390 h 6862263"/>
              <a:gd name="connsiteX1510" fmla="*/ 11319900 w 12191999"/>
              <a:gd name="connsiteY1510" fmla="*/ 2463067 h 6862263"/>
              <a:gd name="connsiteX1511" fmla="*/ 11326703 w 12191999"/>
              <a:gd name="connsiteY1511" fmla="*/ 2464480 h 6862263"/>
              <a:gd name="connsiteX1512" fmla="*/ 11343710 w 12191999"/>
              <a:gd name="connsiteY1512" fmla="*/ 2468011 h 6862263"/>
              <a:gd name="connsiteX1513" fmla="*/ 11349612 w 12191999"/>
              <a:gd name="connsiteY1513" fmla="*/ 2469558 h 6862263"/>
              <a:gd name="connsiteX1514" fmla="*/ 11351640 w 12191999"/>
              <a:gd name="connsiteY1514" fmla="*/ 2469921 h 6862263"/>
              <a:gd name="connsiteX1515" fmla="*/ 11348950 w 12191999"/>
              <a:gd name="connsiteY1515" fmla="*/ 2469999 h 6862263"/>
              <a:gd name="connsiteX1516" fmla="*/ 11346756 w 12191999"/>
              <a:gd name="connsiteY1516" fmla="*/ 2470928 h 6862263"/>
              <a:gd name="connsiteX1517" fmla="*/ 11338608 w 12191999"/>
              <a:gd name="connsiteY1517" fmla="*/ 2469733 h 6862263"/>
              <a:gd name="connsiteX1518" fmla="*/ 11332937 w 12191999"/>
              <a:gd name="connsiteY1518" fmla="*/ 2469483 h 6862263"/>
              <a:gd name="connsiteX1519" fmla="*/ 11319028 w 12191999"/>
              <a:gd name="connsiteY1519" fmla="*/ 2468591 h 6862263"/>
              <a:gd name="connsiteX1520" fmla="*/ 11301980 w 12191999"/>
              <a:gd name="connsiteY1520" fmla="*/ 2465336 h 6862263"/>
              <a:gd name="connsiteX1521" fmla="*/ 11281223 w 12191999"/>
              <a:gd name="connsiteY1521" fmla="*/ 2463307 h 6862263"/>
              <a:gd name="connsiteX1522" fmla="*/ 11274291 w 12191999"/>
              <a:gd name="connsiteY1522" fmla="*/ 2462725 h 6862263"/>
              <a:gd name="connsiteX1523" fmla="*/ 11257110 w 12191999"/>
              <a:gd name="connsiteY1523" fmla="*/ 2460298 h 6862263"/>
              <a:gd name="connsiteX1524" fmla="*/ 11233085 w 12191999"/>
              <a:gd name="connsiteY1524" fmla="*/ 2456734 h 6862263"/>
              <a:gd name="connsiteX1525" fmla="*/ 11198595 w 12191999"/>
              <a:gd name="connsiteY1525" fmla="*/ 2452708 h 6862263"/>
              <a:gd name="connsiteX1526" fmla="*/ 11188128 w 12191999"/>
              <a:gd name="connsiteY1526" fmla="*/ 2452246 h 6862263"/>
              <a:gd name="connsiteX1527" fmla="*/ 11177792 w 12191999"/>
              <a:gd name="connsiteY1527" fmla="*/ 2450956 h 6862263"/>
              <a:gd name="connsiteX1528" fmla="*/ 11177924 w 12191999"/>
              <a:gd name="connsiteY1528" fmla="*/ 2450127 h 6862263"/>
              <a:gd name="connsiteX1529" fmla="*/ 11191965 w 12191999"/>
              <a:gd name="connsiteY1529" fmla="*/ 2450191 h 6862263"/>
              <a:gd name="connsiteX1530" fmla="*/ 11202344 w 12191999"/>
              <a:gd name="connsiteY1530" fmla="*/ 2451206 h 6862263"/>
              <a:gd name="connsiteX1531" fmla="*/ 11202299 w 12191999"/>
              <a:gd name="connsiteY1531" fmla="*/ 2451483 h 6862263"/>
              <a:gd name="connsiteX1532" fmla="*/ 11212547 w 12191999"/>
              <a:gd name="connsiteY1532" fmla="*/ 2453325 h 6862263"/>
              <a:gd name="connsiteX1533" fmla="*/ 11219566 w 12191999"/>
              <a:gd name="connsiteY1533" fmla="*/ 2453356 h 6862263"/>
              <a:gd name="connsiteX1534" fmla="*/ 11226630 w 12191999"/>
              <a:gd name="connsiteY1534" fmla="*/ 2453111 h 6862263"/>
              <a:gd name="connsiteX1535" fmla="*/ 11216513 w 12191999"/>
              <a:gd name="connsiteY1535" fmla="*/ 2450440 h 6862263"/>
              <a:gd name="connsiteX1536" fmla="*/ 11192401 w 12191999"/>
              <a:gd name="connsiteY1536" fmla="*/ 2447429 h 6862263"/>
              <a:gd name="connsiteX1537" fmla="*/ 11178621 w 12191999"/>
              <a:gd name="connsiteY1537" fmla="*/ 2445708 h 6862263"/>
              <a:gd name="connsiteX1538" fmla="*/ 11165063 w 12191999"/>
              <a:gd name="connsiteY1538" fmla="*/ 2444016 h 6862263"/>
              <a:gd name="connsiteX1539" fmla="*/ 11148203 w 12191999"/>
              <a:gd name="connsiteY1539" fmla="*/ 2450830 h 6862263"/>
              <a:gd name="connsiteX1540" fmla="*/ 11140568 w 12191999"/>
              <a:gd name="connsiteY1540" fmla="*/ 2461137 h 6862263"/>
              <a:gd name="connsiteX1541" fmla="*/ 11142136 w 12191999"/>
              <a:gd name="connsiteY1541" fmla="*/ 2460404 h 6862263"/>
              <a:gd name="connsiteX1542" fmla="*/ 11155917 w 12191999"/>
              <a:gd name="connsiteY1542" fmla="*/ 2462124 h 6862263"/>
              <a:gd name="connsiteX1543" fmla="*/ 11159189 w 12191999"/>
              <a:gd name="connsiteY1543" fmla="*/ 2463656 h 6862263"/>
              <a:gd name="connsiteX1544" fmla="*/ 11186570 w 12191999"/>
              <a:gd name="connsiteY1544" fmla="*/ 2468201 h 6862263"/>
              <a:gd name="connsiteX1545" fmla="*/ 11193518 w 12191999"/>
              <a:gd name="connsiteY1545" fmla="*/ 2468691 h 6862263"/>
              <a:gd name="connsiteX1546" fmla="*/ 11207300 w 12191999"/>
              <a:gd name="connsiteY1546" fmla="*/ 2470414 h 6862263"/>
              <a:gd name="connsiteX1547" fmla="*/ 11214303 w 12191999"/>
              <a:gd name="connsiteY1547" fmla="*/ 2470540 h 6862263"/>
              <a:gd name="connsiteX1548" fmla="*/ 11217574 w 12191999"/>
              <a:gd name="connsiteY1548" fmla="*/ 2472071 h 6862263"/>
              <a:gd name="connsiteX1549" fmla="*/ 11221019 w 12191999"/>
              <a:gd name="connsiteY1549" fmla="*/ 2472500 h 6862263"/>
              <a:gd name="connsiteX1550" fmla="*/ 11252138 w 12191999"/>
              <a:gd name="connsiteY1550" fmla="*/ 2475637 h 6862263"/>
              <a:gd name="connsiteX1551" fmla="*/ 11286469 w 12191999"/>
              <a:gd name="connsiteY1551" fmla="*/ 2480675 h 6862263"/>
              <a:gd name="connsiteX1552" fmla="*/ 11320974 w 12191999"/>
              <a:gd name="connsiteY1552" fmla="*/ 2484607 h 6862263"/>
              <a:gd name="connsiteX1553" fmla="*/ 11335041 w 12191999"/>
              <a:gd name="connsiteY1553" fmla="*/ 2486364 h 6862263"/>
              <a:gd name="connsiteX1554" fmla="*/ 11337053 w 12191999"/>
              <a:gd name="connsiteY1554" fmla="*/ 2493578 h 6862263"/>
              <a:gd name="connsiteX1555" fmla="*/ 11350650 w 12191999"/>
              <a:gd name="connsiteY1555" fmla="*/ 2504476 h 6862263"/>
              <a:gd name="connsiteX1556" fmla="*/ 11429238 w 12191999"/>
              <a:gd name="connsiteY1556" fmla="*/ 2565427 h 6862263"/>
              <a:gd name="connsiteX1557" fmla="*/ 11481330 w 12191999"/>
              <a:gd name="connsiteY1557" fmla="*/ 2619699 h 6862263"/>
              <a:gd name="connsiteX1558" fmla="*/ 11485600 w 12191999"/>
              <a:gd name="connsiteY1558" fmla="*/ 2636085 h 6862263"/>
              <a:gd name="connsiteX1559" fmla="*/ 11484654 w 12191999"/>
              <a:gd name="connsiteY1559" fmla="*/ 2642623 h 6862263"/>
              <a:gd name="connsiteX1560" fmla="*/ 11487371 w 12191999"/>
              <a:gd name="connsiteY1560" fmla="*/ 2643453 h 6862263"/>
              <a:gd name="connsiteX1561" fmla="*/ 11619498 w 12191999"/>
              <a:gd name="connsiteY1561" fmla="*/ 2709410 h 6862263"/>
              <a:gd name="connsiteX1562" fmla="*/ 11661079 w 12191999"/>
              <a:gd name="connsiteY1562" fmla="*/ 2733777 h 6862263"/>
              <a:gd name="connsiteX1563" fmla="*/ 11629839 w 12191999"/>
              <a:gd name="connsiteY1563" fmla="*/ 2779778 h 6862263"/>
              <a:gd name="connsiteX1564" fmla="*/ 11593558 w 12191999"/>
              <a:gd name="connsiteY1564" fmla="*/ 2824072 h 6862263"/>
              <a:gd name="connsiteX1565" fmla="*/ 11563995 w 12191999"/>
              <a:gd name="connsiteY1565" fmla="*/ 2834445 h 6862263"/>
              <a:gd name="connsiteX1566" fmla="*/ 11580002 w 12191999"/>
              <a:gd name="connsiteY1566" fmla="*/ 2848418 h 6862263"/>
              <a:gd name="connsiteX1567" fmla="*/ 11621297 w 12191999"/>
              <a:gd name="connsiteY1567" fmla="*/ 2875416 h 6862263"/>
              <a:gd name="connsiteX1568" fmla="*/ 11630797 w 12191999"/>
              <a:gd name="connsiteY1568" fmla="*/ 2890545 h 6862263"/>
              <a:gd name="connsiteX1569" fmla="*/ 11628859 w 12191999"/>
              <a:gd name="connsiteY1569" fmla="*/ 2892678 h 6862263"/>
              <a:gd name="connsiteX1570" fmla="*/ 11604188 w 12191999"/>
              <a:gd name="connsiteY1570" fmla="*/ 2888629 h 6862263"/>
              <a:gd name="connsiteX1571" fmla="*/ 11568818 w 12191999"/>
              <a:gd name="connsiteY1571" fmla="*/ 2882167 h 6862263"/>
              <a:gd name="connsiteX1572" fmla="*/ 11540698 w 12191999"/>
              <a:gd name="connsiteY1572" fmla="*/ 2881779 h 6862263"/>
              <a:gd name="connsiteX1573" fmla="*/ 11540193 w 12191999"/>
              <a:gd name="connsiteY1573" fmla="*/ 2884505 h 6862263"/>
              <a:gd name="connsiteX1574" fmla="*/ 11549986 w 12191999"/>
              <a:gd name="connsiteY1574" fmla="*/ 2888736 h 6862263"/>
              <a:gd name="connsiteX1575" fmla="*/ 11539521 w 12191999"/>
              <a:gd name="connsiteY1575" fmla="*/ 2888137 h 6862263"/>
              <a:gd name="connsiteX1576" fmla="*/ 11525796 w 12191999"/>
              <a:gd name="connsiteY1576" fmla="*/ 2886126 h 6862263"/>
              <a:gd name="connsiteX1577" fmla="*/ 11508640 w 12191999"/>
              <a:gd name="connsiteY1577" fmla="*/ 2883616 h 6862263"/>
              <a:gd name="connsiteX1578" fmla="*/ 11508135 w 12191999"/>
              <a:gd name="connsiteY1578" fmla="*/ 2886338 h 6862263"/>
              <a:gd name="connsiteX1579" fmla="*/ 11521860 w 12191999"/>
              <a:gd name="connsiteY1579" fmla="*/ 2888347 h 6862263"/>
              <a:gd name="connsiteX1580" fmla="*/ 11531481 w 12191999"/>
              <a:gd name="connsiteY1580" fmla="*/ 2893489 h 6862263"/>
              <a:gd name="connsiteX1581" fmla="*/ 11555333 w 12191999"/>
              <a:gd name="connsiteY1581" fmla="*/ 2897914 h 6862263"/>
              <a:gd name="connsiteX1582" fmla="*/ 11577455 w 12191999"/>
              <a:gd name="connsiteY1582" fmla="*/ 2902019 h 6862263"/>
              <a:gd name="connsiteX1583" fmla="*/ 11563453 w 12191999"/>
              <a:gd name="connsiteY1583" fmla="*/ 2902356 h 6862263"/>
              <a:gd name="connsiteX1584" fmla="*/ 11558092 w 12191999"/>
              <a:gd name="connsiteY1584" fmla="*/ 2902051 h 6862263"/>
              <a:gd name="connsiteX1585" fmla="*/ 11492898 w 12191999"/>
              <a:gd name="connsiteY1585" fmla="*/ 2892501 h 6862263"/>
              <a:gd name="connsiteX1586" fmla="*/ 11454817 w 12191999"/>
              <a:gd name="connsiteY1586" fmla="*/ 2888793 h 6862263"/>
              <a:gd name="connsiteX1587" fmla="*/ 11447955 w 12191999"/>
              <a:gd name="connsiteY1587" fmla="*/ 2887788 h 6862263"/>
              <a:gd name="connsiteX1588" fmla="*/ 11396485 w 12191999"/>
              <a:gd name="connsiteY1588" fmla="*/ 2880250 h 6862263"/>
              <a:gd name="connsiteX1589" fmla="*/ 11345015 w 12191999"/>
              <a:gd name="connsiteY1589" fmla="*/ 2872713 h 6862263"/>
              <a:gd name="connsiteX1590" fmla="*/ 11193702 w 12191999"/>
              <a:gd name="connsiteY1590" fmla="*/ 2852420 h 6862263"/>
              <a:gd name="connsiteX1591" fmla="*/ 11190439 w 12191999"/>
              <a:gd name="connsiteY1591" fmla="*/ 2851011 h 6862263"/>
              <a:gd name="connsiteX1592" fmla="*/ 11204334 w 12191999"/>
              <a:gd name="connsiteY1592" fmla="*/ 2852112 h 6862263"/>
              <a:gd name="connsiteX1593" fmla="*/ 11207932 w 12191999"/>
              <a:gd name="connsiteY1593" fmla="*/ 2851707 h 6862263"/>
              <a:gd name="connsiteX1594" fmla="*/ 11204837 w 12191999"/>
              <a:gd name="connsiteY1594" fmla="*/ 2849388 h 6862263"/>
              <a:gd name="connsiteX1595" fmla="*/ 11194878 w 12191999"/>
              <a:gd name="connsiteY1595" fmla="*/ 2846063 h 6862263"/>
              <a:gd name="connsiteX1596" fmla="*/ 11136882 w 12191999"/>
              <a:gd name="connsiteY1596" fmla="*/ 2835707 h 6862263"/>
              <a:gd name="connsiteX1597" fmla="*/ 10986033 w 12191999"/>
              <a:gd name="connsiteY1597" fmla="*/ 2813617 h 6862263"/>
              <a:gd name="connsiteX1598" fmla="*/ 10973014 w 12191999"/>
              <a:gd name="connsiteY1598" fmla="*/ 2824074 h 6862263"/>
              <a:gd name="connsiteX1599" fmla="*/ 10967274 w 12191999"/>
              <a:gd name="connsiteY1599" fmla="*/ 2826087 h 6862263"/>
              <a:gd name="connsiteX1600" fmla="*/ 11006733 w 12191999"/>
              <a:gd name="connsiteY1600" fmla="*/ 2834368 h 6862263"/>
              <a:gd name="connsiteX1601" fmla="*/ 11054938 w 12191999"/>
              <a:gd name="connsiteY1601" fmla="*/ 2840496 h 6862263"/>
              <a:gd name="connsiteX1602" fmla="*/ 11106913 w 12191999"/>
              <a:gd name="connsiteY1602" fmla="*/ 2845308 h 6862263"/>
              <a:gd name="connsiteX1603" fmla="*/ 11188927 w 12191999"/>
              <a:gd name="connsiteY1603" fmla="*/ 2859185 h 6862263"/>
              <a:gd name="connsiteX1604" fmla="*/ 11199222 w 12191999"/>
              <a:gd name="connsiteY1604" fmla="*/ 2860691 h 6862263"/>
              <a:gd name="connsiteX1605" fmla="*/ 11281740 w 12191999"/>
              <a:gd name="connsiteY1605" fmla="*/ 2871841 h 6862263"/>
              <a:gd name="connsiteX1606" fmla="*/ 11370954 w 12191999"/>
              <a:gd name="connsiteY1606" fmla="*/ 2884905 h 6862263"/>
              <a:gd name="connsiteX1607" fmla="*/ 11398287 w 12191999"/>
              <a:gd name="connsiteY1607" fmla="*/ 2889262 h 6862263"/>
              <a:gd name="connsiteX1608" fmla="*/ 11367017 w 12191999"/>
              <a:gd name="connsiteY1608" fmla="*/ 2888595 h 6862263"/>
              <a:gd name="connsiteX1609" fmla="*/ 11297860 w 12191999"/>
              <a:gd name="connsiteY1609" fmla="*/ 2900797 h 6862263"/>
              <a:gd name="connsiteX1610" fmla="*/ 11292713 w 12191999"/>
              <a:gd name="connsiteY1610" fmla="*/ 2902364 h 6862263"/>
              <a:gd name="connsiteX1611" fmla="*/ 11249081 w 12191999"/>
              <a:gd name="connsiteY1611" fmla="*/ 2895976 h 6862263"/>
              <a:gd name="connsiteX1612" fmla="*/ 11265735 w 12191999"/>
              <a:gd name="connsiteY1612" fmla="*/ 2901213 h 6862263"/>
              <a:gd name="connsiteX1613" fmla="*/ 11286508 w 12191999"/>
              <a:gd name="connsiteY1613" fmla="*/ 2904253 h 6862263"/>
              <a:gd name="connsiteX1614" fmla="*/ 11254544 w 12191999"/>
              <a:gd name="connsiteY1614" fmla="*/ 2913993 h 6862263"/>
              <a:gd name="connsiteX1615" fmla="*/ 11258130 w 12191999"/>
              <a:gd name="connsiteY1615" fmla="*/ 2917390 h 6862263"/>
              <a:gd name="connsiteX1616" fmla="*/ 11245387 w 12191999"/>
              <a:gd name="connsiteY1616" fmla="*/ 2915954 h 6862263"/>
              <a:gd name="connsiteX1617" fmla="*/ 11228228 w 12191999"/>
              <a:gd name="connsiteY1617" fmla="*/ 2913442 h 6862263"/>
              <a:gd name="connsiteX1618" fmla="*/ 11214672 w 12191999"/>
              <a:gd name="connsiteY1618" fmla="*/ 2910524 h 6862263"/>
              <a:gd name="connsiteX1619" fmla="*/ 11204210 w 12191999"/>
              <a:gd name="connsiteY1619" fmla="*/ 2909927 h 6862263"/>
              <a:gd name="connsiteX1620" fmla="*/ 11214168 w 12191999"/>
              <a:gd name="connsiteY1620" fmla="*/ 2913248 h 6862263"/>
              <a:gd name="connsiteX1621" fmla="*/ 11241617 w 12191999"/>
              <a:gd name="connsiteY1621" fmla="*/ 2917268 h 6862263"/>
              <a:gd name="connsiteX1622" fmla="*/ 11250905 w 12191999"/>
              <a:gd name="connsiteY1622" fmla="*/ 2924225 h 6862263"/>
              <a:gd name="connsiteX1623" fmla="*/ 11250569 w 12191999"/>
              <a:gd name="connsiteY1623" fmla="*/ 2926040 h 6862263"/>
              <a:gd name="connsiteX1624" fmla="*/ 11211816 w 12191999"/>
              <a:gd name="connsiteY1624" fmla="*/ 2925963 h 6862263"/>
              <a:gd name="connsiteX1625" fmla="*/ 11208383 w 12191999"/>
              <a:gd name="connsiteY1625" fmla="*/ 2925460 h 6862263"/>
              <a:gd name="connsiteX1626" fmla="*/ 11177504 w 12191999"/>
              <a:gd name="connsiteY1626" fmla="*/ 2920938 h 6862263"/>
              <a:gd name="connsiteX1627" fmla="*/ 11160346 w 12191999"/>
              <a:gd name="connsiteY1627" fmla="*/ 2918426 h 6862263"/>
              <a:gd name="connsiteX1628" fmla="*/ 11146957 w 12191999"/>
              <a:gd name="connsiteY1628" fmla="*/ 2914599 h 6862263"/>
              <a:gd name="connsiteX1629" fmla="*/ 11122938 w 12191999"/>
              <a:gd name="connsiteY1629" fmla="*/ 2911082 h 6862263"/>
              <a:gd name="connsiteX1630" fmla="*/ 11091721 w 12191999"/>
              <a:gd name="connsiteY1630" fmla="*/ 2908376 h 6862263"/>
              <a:gd name="connsiteX1631" fmla="*/ 11060838 w 12191999"/>
              <a:gd name="connsiteY1631" fmla="*/ 2903854 h 6862263"/>
              <a:gd name="connsiteX1632" fmla="*/ 11030293 w 12191999"/>
              <a:gd name="connsiteY1632" fmla="*/ 2897517 h 6862263"/>
              <a:gd name="connsiteX1633" fmla="*/ 11016734 w 12191999"/>
              <a:gd name="connsiteY1633" fmla="*/ 2894598 h 6862263"/>
              <a:gd name="connsiteX1634" fmla="*/ 11006444 w 12191999"/>
              <a:gd name="connsiteY1634" fmla="*/ 2893091 h 6862263"/>
              <a:gd name="connsiteX1635" fmla="*/ 10951374 w 12191999"/>
              <a:gd name="connsiteY1635" fmla="*/ 2885960 h 6862263"/>
              <a:gd name="connsiteX1636" fmla="*/ 10947270 w 12191999"/>
              <a:gd name="connsiteY1636" fmla="*/ 2889091 h 6862263"/>
              <a:gd name="connsiteX1637" fmla="*/ 10940744 w 12191999"/>
              <a:gd name="connsiteY1637" fmla="*/ 2886270 h 6862263"/>
              <a:gd name="connsiteX1638" fmla="*/ 10920156 w 12191999"/>
              <a:gd name="connsiteY1638" fmla="*/ 2883254 h 6862263"/>
              <a:gd name="connsiteX1639" fmla="*/ 10920546 w 12191999"/>
              <a:gd name="connsiteY1639" fmla="*/ 2884708 h 6862263"/>
              <a:gd name="connsiteX1640" fmla="*/ 10928530 w 12191999"/>
              <a:gd name="connsiteY1640" fmla="*/ 2886506 h 6862263"/>
              <a:gd name="connsiteX1641" fmla="*/ 10929442 w 12191999"/>
              <a:gd name="connsiteY1641" fmla="*/ 2888736 h 6862263"/>
              <a:gd name="connsiteX1642" fmla="*/ 10918977 w 12191999"/>
              <a:gd name="connsiteY1642" fmla="*/ 2888138 h 6862263"/>
              <a:gd name="connsiteX1643" fmla="*/ 10905252 w 12191999"/>
              <a:gd name="connsiteY1643" fmla="*/ 2886127 h 6862263"/>
              <a:gd name="connsiteX1644" fmla="*/ 10888096 w 12191999"/>
              <a:gd name="connsiteY1644" fmla="*/ 2883616 h 6862263"/>
              <a:gd name="connsiteX1645" fmla="*/ 10887591 w 12191999"/>
              <a:gd name="connsiteY1645" fmla="*/ 2886339 h 6862263"/>
              <a:gd name="connsiteX1646" fmla="*/ 10901316 w 12191999"/>
              <a:gd name="connsiteY1646" fmla="*/ 2888348 h 6862263"/>
              <a:gd name="connsiteX1647" fmla="*/ 10910937 w 12191999"/>
              <a:gd name="connsiteY1647" fmla="*/ 2893491 h 6862263"/>
              <a:gd name="connsiteX1648" fmla="*/ 10934789 w 12191999"/>
              <a:gd name="connsiteY1648" fmla="*/ 2897916 h 6862263"/>
              <a:gd name="connsiteX1649" fmla="*/ 10956911 w 12191999"/>
              <a:gd name="connsiteY1649" fmla="*/ 2902019 h 6862263"/>
              <a:gd name="connsiteX1650" fmla="*/ 10942909 w 12191999"/>
              <a:gd name="connsiteY1650" fmla="*/ 2902357 h 6862263"/>
              <a:gd name="connsiteX1651" fmla="*/ 10937548 w 12191999"/>
              <a:gd name="connsiteY1651" fmla="*/ 2902052 h 6862263"/>
              <a:gd name="connsiteX1652" fmla="*/ 10872354 w 12191999"/>
              <a:gd name="connsiteY1652" fmla="*/ 2892503 h 6862263"/>
              <a:gd name="connsiteX1653" fmla="*/ 10834273 w 12191999"/>
              <a:gd name="connsiteY1653" fmla="*/ 2888793 h 6862263"/>
              <a:gd name="connsiteX1654" fmla="*/ 10827411 w 12191999"/>
              <a:gd name="connsiteY1654" fmla="*/ 2887789 h 6862263"/>
              <a:gd name="connsiteX1655" fmla="*/ 10775941 w 12191999"/>
              <a:gd name="connsiteY1655" fmla="*/ 2880251 h 6862263"/>
              <a:gd name="connsiteX1656" fmla="*/ 10724471 w 12191999"/>
              <a:gd name="connsiteY1656" fmla="*/ 2872713 h 6862263"/>
              <a:gd name="connsiteX1657" fmla="*/ 10612971 w 12191999"/>
              <a:gd name="connsiteY1657" fmla="*/ 2857761 h 6862263"/>
              <a:gd name="connsiteX1658" fmla="*/ 10614673 w 12191999"/>
              <a:gd name="connsiteY1658" fmla="*/ 2858108 h 6862263"/>
              <a:gd name="connsiteX1659" fmla="*/ 10655008 w 12191999"/>
              <a:gd name="connsiteY1659" fmla="*/ 2868679 h 6862263"/>
              <a:gd name="connsiteX1660" fmla="*/ 10661534 w 12191999"/>
              <a:gd name="connsiteY1660" fmla="*/ 2871501 h 6862263"/>
              <a:gd name="connsiteX1661" fmla="*/ 10659447 w 12191999"/>
              <a:gd name="connsiteY1661" fmla="*/ 2871562 h 6862263"/>
              <a:gd name="connsiteX1662" fmla="*/ 10661196 w 12191999"/>
              <a:gd name="connsiteY1662" fmla="*/ 2871843 h 6862263"/>
              <a:gd name="connsiteX1663" fmla="*/ 10750410 w 12191999"/>
              <a:gd name="connsiteY1663" fmla="*/ 2884906 h 6862263"/>
              <a:gd name="connsiteX1664" fmla="*/ 10777743 w 12191999"/>
              <a:gd name="connsiteY1664" fmla="*/ 2889263 h 6862263"/>
              <a:gd name="connsiteX1665" fmla="*/ 10746473 w 12191999"/>
              <a:gd name="connsiteY1665" fmla="*/ 2888596 h 6862263"/>
              <a:gd name="connsiteX1666" fmla="*/ 10685898 w 12191999"/>
              <a:gd name="connsiteY1666" fmla="*/ 2899283 h 6862263"/>
              <a:gd name="connsiteX1667" fmla="*/ 10713532 w 12191999"/>
              <a:gd name="connsiteY1667" fmla="*/ 2904765 h 6862263"/>
              <a:gd name="connsiteX1668" fmla="*/ 10765122 w 12191999"/>
              <a:gd name="connsiteY1668" fmla="*/ 2921179 h 6862263"/>
              <a:gd name="connsiteX1669" fmla="*/ 10805791 w 12191999"/>
              <a:gd name="connsiteY1669" fmla="*/ 2929934 h 6862263"/>
              <a:gd name="connsiteX1670" fmla="*/ 10819350 w 12191999"/>
              <a:gd name="connsiteY1670" fmla="*/ 2932853 h 6862263"/>
              <a:gd name="connsiteX1671" fmla="*/ 10805287 w 12191999"/>
              <a:gd name="connsiteY1671" fmla="*/ 2932658 h 6862263"/>
              <a:gd name="connsiteX1672" fmla="*/ 10648229 w 12191999"/>
              <a:gd name="connsiteY1672" fmla="*/ 2909659 h 6862263"/>
              <a:gd name="connsiteX1673" fmla="*/ 10634000 w 12191999"/>
              <a:gd name="connsiteY1673" fmla="*/ 2913994 h 6862263"/>
              <a:gd name="connsiteX1674" fmla="*/ 10637586 w 12191999"/>
              <a:gd name="connsiteY1674" fmla="*/ 2917391 h 6862263"/>
              <a:gd name="connsiteX1675" fmla="*/ 10624843 w 12191999"/>
              <a:gd name="connsiteY1675" fmla="*/ 2915956 h 6862263"/>
              <a:gd name="connsiteX1676" fmla="*/ 10607684 w 12191999"/>
              <a:gd name="connsiteY1676" fmla="*/ 2913442 h 6862263"/>
              <a:gd name="connsiteX1677" fmla="*/ 10594128 w 12191999"/>
              <a:gd name="connsiteY1677" fmla="*/ 2910525 h 6862263"/>
              <a:gd name="connsiteX1678" fmla="*/ 10583666 w 12191999"/>
              <a:gd name="connsiteY1678" fmla="*/ 2909928 h 6862263"/>
              <a:gd name="connsiteX1679" fmla="*/ 10593624 w 12191999"/>
              <a:gd name="connsiteY1679" fmla="*/ 2913248 h 6862263"/>
              <a:gd name="connsiteX1680" fmla="*/ 10621073 w 12191999"/>
              <a:gd name="connsiteY1680" fmla="*/ 2917269 h 6862263"/>
              <a:gd name="connsiteX1681" fmla="*/ 10630361 w 12191999"/>
              <a:gd name="connsiteY1681" fmla="*/ 2924225 h 6862263"/>
              <a:gd name="connsiteX1682" fmla="*/ 10630025 w 12191999"/>
              <a:gd name="connsiteY1682" fmla="*/ 2926041 h 6862263"/>
              <a:gd name="connsiteX1683" fmla="*/ 10616704 w 12191999"/>
              <a:gd name="connsiteY1683" fmla="*/ 2928988 h 6862263"/>
              <a:gd name="connsiteX1684" fmla="*/ 10605366 w 12191999"/>
              <a:gd name="connsiteY1684" fmla="*/ 2927640 h 6862263"/>
              <a:gd name="connsiteX1685" fmla="*/ 10629091 w 12191999"/>
              <a:gd name="connsiteY1685" fmla="*/ 2934957 h 6862263"/>
              <a:gd name="connsiteX1686" fmla="*/ 10634201 w 12191999"/>
              <a:gd name="connsiteY1686" fmla="*/ 2943051 h 6862263"/>
              <a:gd name="connsiteX1687" fmla="*/ 10669089 w 12191999"/>
              <a:gd name="connsiteY1687" fmla="*/ 2964015 h 6862263"/>
              <a:gd name="connsiteX1688" fmla="*/ 10682645 w 12191999"/>
              <a:gd name="connsiteY1688" fmla="*/ 2966933 h 6862263"/>
              <a:gd name="connsiteX1689" fmla="*/ 10720055 w 12191999"/>
              <a:gd name="connsiteY1689" fmla="*/ 2974277 h 6862263"/>
              <a:gd name="connsiteX1690" fmla="*/ 10733612 w 12191999"/>
              <a:gd name="connsiteY1690" fmla="*/ 2977195 h 6862263"/>
              <a:gd name="connsiteX1691" fmla="*/ 10761063 w 12191999"/>
              <a:gd name="connsiteY1691" fmla="*/ 2981215 h 6862263"/>
              <a:gd name="connsiteX1692" fmla="*/ 10809604 w 12191999"/>
              <a:gd name="connsiteY1692" fmla="*/ 2985524 h 6862263"/>
              <a:gd name="connsiteX1693" fmla="*/ 10843750 w 12191999"/>
              <a:gd name="connsiteY1693" fmla="*/ 2991456 h 6862263"/>
              <a:gd name="connsiteX1694" fmla="*/ 10900907 w 12191999"/>
              <a:gd name="connsiteY1694" fmla="*/ 3006358 h 6862263"/>
              <a:gd name="connsiteX1695" fmla="*/ 10963677 w 12191999"/>
              <a:gd name="connsiteY1695" fmla="*/ 3009951 h 6862263"/>
              <a:gd name="connsiteX1696" fmla="*/ 10995399 w 12191999"/>
              <a:gd name="connsiteY1696" fmla="*/ 3009932 h 6862263"/>
              <a:gd name="connsiteX1697" fmla="*/ 11025608 w 12191999"/>
              <a:gd name="connsiteY1697" fmla="*/ 3018088 h 6862263"/>
              <a:gd name="connsiteX1698" fmla="*/ 11028705 w 12191999"/>
              <a:gd name="connsiteY1698" fmla="*/ 3020407 h 6862263"/>
              <a:gd name="connsiteX1699" fmla="*/ 11079332 w 12191999"/>
              <a:gd name="connsiteY1699" fmla="*/ 3032486 h 6862263"/>
              <a:gd name="connsiteX1700" fmla="*/ 11103519 w 12191999"/>
              <a:gd name="connsiteY1700" fmla="*/ 3035094 h 6862263"/>
              <a:gd name="connsiteX1701" fmla="*/ 11139009 w 12191999"/>
              <a:gd name="connsiteY1701" fmla="*/ 3033761 h 6862263"/>
              <a:gd name="connsiteX1702" fmla="*/ 11149807 w 12191999"/>
              <a:gd name="connsiteY1702" fmla="*/ 3032544 h 6862263"/>
              <a:gd name="connsiteX1703" fmla="*/ 11194246 w 12191999"/>
              <a:gd name="connsiteY1703" fmla="*/ 3039985 h 6862263"/>
              <a:gd name="connsiteX1704" fmla="*/ 11207467 w 12191999"/>
              <a:gd name="connsiteY1704" fmla="*/ 3044718 h 6862263"/>
              <a:gd name="connsiteX1705" fmla="*/ 11210563 w 12191999"/>
              <a:gd name="connsiteY1705" fmla="*/ 3047038 h 6862263"/>
              <a:gd name="connsiteX1706" fmla="*/ 11254836 w 12191999"/>
              <a:gd name="connsiteY1706" fmla="*/ 3055385 h 6862263"/>
              <a:gd name="connsiteX1707" fmla="*/ 11293251 w 12191999"/>
              <a:gd name="connsiteY1707" fmla="*/ 3057278 h 6862263"/>
              <a:gd name="connsiteX1708" fmla="*/ 11341288 w 12191999"/>
              <a:gd name="connsiteY1708" fmla="*/ 3064315 h 6862263"/>
              <a:gd name="connsiteX1709" fmla="*/ 11364971 w 12191999"/>
              <a:gd name="connsiteY1709" fmla="*/ 3069649 h 6862263"/>
              <a:gd name="connsiteX1710" fmla="*/ 11376492 w 12191999"/>
              <a:gd name="connsiteY1710" fmla="*/ 3071336 h 6862263"/>
              <a:gd name="connsiteX1711" fmla="*/ 11380914 w 12191999"/>
              <a:gd name="connsiteY1711" fmla="*/ 3072812 h 6862263"/>
              <a:gd name="connsiteX1712" fmla="*/ 11383505 w 12191999"/>
              <a:gd name="connsiteY1712" fmla="*/ 3077855 h 6862263"/>
              <a:gd name="connsiteX1713" fmla="*/ 11376140 w 12191999"/>
              <a:gd name="connsiteY1713" fmla="*/ 3079574 h 6862263"/>
              <a:gd name="connsiteX1714" fmla="*/ 11358984 w 12191999"/>
              <a:gd name="connsiteY1714" fmla="*/ 3077062 h 6862263"/>
              <a:gd name="connsiteX1715" fmla="*/ 11318480 w 12191999"/>
              <a:gd name="connsiteY1715" fmla="*/ 3067400 h 6862263"/>
              <a:gd name="connsiteX1716" fmla="*/ 11300987 w 12191999"/>
              <a:gd name="connsiteY1716" fmla="*/ 3066702 h 6862263"/>
              <a:gd name="connsiteX1717" fmla="*/ 11289686 w 12191999"/>
              <a:gd name="connsiteY1717" fmla="*/ 3070644 h 6862263"/>
              <a:gd name="connsiteX1718" fmla="*/ 11258466 w 12191999"/>
              <a:gd name="connsiteY1718" fmla="*/ 3067939 h 6862263"/>
              <a:gd name="connsiteX1719" fmla="*/ 11231183 w 12191999"/>
              <a:gd name="connsiteY1719" fmla="*/ 3063012 h 6862263"/>
              <a:gd name="connsiteX1720" fmla="*/ 11223817 w 12191999"/>
              <a:gd name="connsiteY1720" fmla="*/ 3064732 h 6862263"/>
              <a:gd name="connsiteX1721" fmla="*/ 11230177 w 12191999"/>
              <a:gd name="connsiteY1721" fmla="*/ 3068459 h 6862263"/>
              <a:gd name="connsiteX1722" fmla="*/ 11240637 w 12191999"/>
              <a:gd name="connsiteY1722" fmla="*/ 3069059 h 6862263"/>
              <a:gd name="connsiteX1723" fmla="*/ 11281310 w 12191999"/>
              <a:gd name="connsiteY1723" fmla="*/ 3077813 h 6862263"/>
              <a:gd name="connsiteX1724" fmla="*/ 11283732 w 12191999"/>
              <a:gd name="connsiteY1724" fmla="*/ 3083767 h 6862263"/>
              <a:gd name="connsiteX1725" fmla="*/ 11314615 w 12191999"/>
              <a:gd name="connsiteY1725" fmla="*/ 3088288 h 6862263"/>
              <a:gd name="connsiteX1726" fmla="*/ 11341897 w 12191999"/>
              <a:gd name="connsiteY1726" fmla="*/ 3093215 h 6862263"/>
              <a:gd name="connsiteX1727" fmla="*/ 11366084 w 12191999"/>
              <a:gd name="connsiteY1727" fmla="*/ 3095824 h 6862263"/>
              <a:gd name="connsiteX1728" fmla="*/ 11452035 w 12191999"/>
              <a:gd name="connsiteY1728" fmla="*/ 3107477 h 6862263"/>
              <a:gd name="connsiteX1729" fmla="*/ 11489779 w 12191999"/>
              <a:gd name="connsiteY1729" fmla="*/ 3113005 h 6862263"/>
              <a:gd name="connsiteX1730" fmla="*/ 11548952 w 12191999"/>
              <a:gd name="connsiteY1730" fmla="*/ 3117006 h 6862263"/>
              <a:gd name="connsiteX1731" fmla="*/ 11555308 w 12191999"/>
              <a:gd name="connsiteY1731" fmla="*/ 3120736 h 6862263"/>
              <a:gd name="connsiteX1732" fmla="*/ 11592885 w 12191999"/>
              <a:gd name="connsiteY1732" fmla="*/ 3127170 h 6862263"/>
              <a:gd name="connsiteX1733" fmla="*/ 11599152 w 12191999"/>
              <a:gd name="connsiteY1733" fmla="*/ 3127257 h 6862263"/>
              <a:gd name="connsiteX1734" fmla="*/ 11601655 w 12191999"/>
              <a:gd name="connsiteY1734" fmla="*/ 3128345 h 6862263"/>
              <a:gd name="connsiteX1735" fmla="*/ 11668806 w 12191999"/>
              <a:gd name="connsiteY1735" fmla="*/ 3147887 h 6862263"/>
              <a:gd name="connsiteX1736" fmla="*/ 11764897 w 12191999"/>
              <a:gd name="connsiteY1736" fmla="*/ 3180747 h 6862263"/>
              <a:gd name="connsiteX1737" fmla="*/ 11773540 w 12191999"/>
              <a:gd name="connsiteY1737" fmla="*/ 3185342 h 6862263"/>
              <a:gd name="connsiteX1738" fmla="*/ 11758572 w 12191999"/>
              <a:gd name="connsiteY1738" fmla="*/ 3184079 h 6862263"/>
              <a:gd name="connsiteX1739" fmla="*/ 11636964 w 12191999"/>
              <a:gd name="connsiteY1739" fmla="*/ 3174666 h 6862263"/>
              <a:gd name="connsiteX1740" fmla="*/ 11568337 w 12191999"/>
              <a:gd name="connsiteY1740" fmla="*/ 3164616 h 6862263"/>
              <a:gd name="connsiteX1741" fmla="*/ 11554444 w 12191999"/>
              <a:gd name="connsiteY1741" fmla="*/ 3163516 h 6862263"/>
              <a:gd name="connsiteX1742" fmla="*/ 11560634 w 12191999"/>
              <a:gd name="connsiteY1742" fmla="*/ 3168153 h 6862263"/>
              <a:gd name="connsiteX1743" fmla="*/ 11597706 w 12191999"/>
              <a:gd name="connsiteY1743" fmla="*/ 3177311 h 6862263"/>
              <a:gd name="connsiteX1744" fmla="*/ 11648504 w 12191999"/>
              <a:gd name="connsiteY1744" fmla="*/ 3188482 h 6862263"/>
              <a:gd name="connsiteX1745" fmla="*/ 11634275 w 12191999"/>
              <a:gd name="connsiteY1745" fmla="*/ 3189195 h 6862263"/>
              <a:gd name="connsiteX1746" fmla="*/ 11599292 w 12191999"/>
              <a:gd name="connsiteY1746" fmla="*/ 3187805 h 6862263"/>
              <a:gd name="connsiteX1747" fmla="*/ 11591924 w 12191999"/>
              <a:gd name="connsiteY1747" fmla="*/ 3189524 h 6862263"/>
              <a:gd name="connsiteX1748" fmla="*/ 11602050 w 12191999"/>
              <a:gd name="connsiteY1748" fmla="*/ 3191939 h 6862263"/>
              <a:gd name="connsiteX1749" fmla="*/ 11615776 w 12191999"/>
              <a:gd name="connsiteY1749" fmla="*/ 3193949 h 6862263"/>
              <a:gd name="connsiteX1750" fmla="*/ 11670844 w 12191999"/>
              <a:gd name="connsiteY1750" fmla="*/ 3201081 h 6862263"/>
              <a:gd name="connsiteX1751" fmla="*/ 11705156 w 12191999"/>
              <a:gd name="connsiteY1751" fmla="*/ 3206106 h 6862263"/>
              <a:gd name="connsiteX1752" fmla="*/ 11735703 w 12191999"/>
              <a:gd name="connsiteY1752" fmla="*/ 3212443 h 6862263"/>
              <a:gd name="connsiteX1753" fmla="*/ 11838475 w 12191999"/>
              <a:gd name="connsiteY1753" fmla="*/ 3228427 h 6862263"/>
              <a:gd name="connsiteX1754" fmla="*/ 11848600 w 12191999"/>
              <a:gd name="connsiteY1754" fmla="*/ 3230842 h 6862263"/>
              <a:gd name="connsiteX1755" fmla="*/ 11855294 w 12191999"/>
              <a:gd name="connsiteY1755" fmla="*/ 3232755 h 6862263"/>
              <a:gd name="connsiteX1756" fmla="*/ 11867556 w 12191999"/>
              <a:gd name="connsiteY1756" fmla="*/ 3233457 h 6862263"/>
              <a:gd name="connsiteX1757" fmla="*/ 11883280 w 12191999"/>
              <a:gd name="connsiteY1757" fmla="*/ 3239157 h 6862263"/>
              <a:gd name="connsiteX1758" fmla="*/ 11910709 w 12191999"/>
              <a:gd name="connsiteY1758" fmla="*/ 3237514 h 6862263"/>
              <a:gd name="connsiteX1759" fmla="*/ 11915686 w 12191999"/>
              <a:gd name="connsiteY1759" fmla="*/ 3236767 h 6862263"/>
              <a:gd name="connsiteX1760" fmla="*/ 11922721 w 12191999"/>
              <a:gd name="connsiteY1760" fmla="*/ 3237381 h 6862263"/>
              <a:gd name="connsiteX1761" fmla="*/ 11944844 w 12191999"/>
              <a:gd name="connsiteY1761" fmla="*/ 3244002 h 6862263"/>
              <a:gd name="connsiteX1762" fmla="*/ 11951707 w 12191999"/>
              <a:gd name="connsiteY1762" fmla="*/ 3245008 h 6862263"/>
              <a:gd name="connsiteX1763" fmla="*/ 11966850 w 12191999"/>
              <a:gd name="connsiteY1763" fmla="*/ 3247225 h 6862263"/>
              <a:gd name="connsiteX1764" fmla="*/ 11968990 w 12191999"/>
              <a:gd name="connsiteY1764" fmla="*/ 3270112 h 6862263"/>
              <a:gd name="connsiteX1765" fmla="*/ 11992304 w 12191999"/>
              <a:gd name="connsiteY1765" fmla="*/ 3283148 h 6862263"/>
              <a:gd name="connsiteX1766" fmla="*/ 12096250 w 12191999"/>
              <a:gd name="connsiteY1766" fmla="*/ 3290057 h 6862263"/>
              <a:gd name="connsiteX1767" fmla="*/ 12164985 w 12191999"/>
              <a:gd name="connsiteY1767" fmla="*/ 3318475 h 6862263"/>
              <a:gd name="connsiteX1768" fmla="*/ 12164030 w 12191999"/>
              <a:gd name="connsiteY1768" fmla="*/ 3374731 h 6862263"/>
              <a:gd name="connsiteX1769" fmla="*/ 12144323 w 12191999"/>
              <a:gd name="connsiteY1769" fmla="*/ 3393777 h 6862263"/>
              <a:gd name="connsiteX1770" fmla="*/ 12071270 w 12191999"/>
              <a:gd name="connsiteY1770" fmla="*/ 3456479 h 6862263"/>
              <a:gd name="connsiteX1771" fmla="*/ 11841508 w 12191999"/>
              <a:gd name="connsiteY1771" fmla="*/ 3399253 h 6862263"/>
              <a:gd name="connsiteX1772" fmla="*/ 11784426 w 12191999"/>
              <a:gd name="connsiteY1772" fmla="*/ 3377353 h 6862263"/>
              <a:gd name="connsiteX1773" fmla="*/ 11643276 w 12191999"/>
              <a:gd name="connsiteY1773" fmla="*/ 3362026 h 6862263"/>
              <a:gd name="connsiteX1774" fmla="*/ 11569037 w 12191999"/>
              <a:gd name="connsiteY1774" fmla="*/ 3343069 h 6862263"/>
              <a:gd name="connsiteX1775" fmla="*/ 11571452 w 12191999"/>
              <a:gd name="connsiteY1775" fmla="*/ 3348197 h 6862263"/>
              <a:gd name="connsiteX1776" fmla="*/ 11543486 w 12191999"/>
              <a:gd name="connsiteY1776" fmla="*/ 3374731 h 6862263"/>
              <a:gd name="connsiteX1777" fmla="*/ 11523779 w 12191999"/>
              <a:gd name="connsiteY1777" fmla="*/ 3393778 h 6862263"/>
              <a:gd name="connsiteX1778" fmla="*/ 11518704 w 12191999"/>
              <a:gd name="connsiteY1778" fmla="*/ 3421996 h 6862263"/>
              <a:gd name="connsiteX1779" fmla="*/ 11517685 w 12191999"/>
              <a:gd name="connsiteY1779" fmla="*/ 3423518 h 6862263"/>
              <a:gd name="connsiteX1780" fmla="*/ 11538671 w 12191999"/>
              <a:gd name="connsiteY1780" fmla="*/ 3425460 h 6862263"/>
              <a:gd name="connsiteX1781" fmla="*/ 11735171 w 12191999"/>
              <a:gd name="connsiteY1781" fmla="*/ 3478976 h 6862263"/>
              <a:gd name="connsiteX1782" fmla="*/ 11748749 w 12191999"/>
              <a:gd name="connsiteY1782" fmla="*/ 3481002 h 6862263"/>
              <a:gd name="connsiteX1783" fmla="*/ 11798139 w 12191999"/>
              <a:gd name="connsiteY1783" fmla="*/ 3520876 h 6862263"/>
              <a:gd name="connsiteX1784" fmla="*/ 11797913 w 12191999"/>
              <a:gd name="connsiteY1784" fmla="*/ 3521354 h 6862263"/>
              <a:gd name="connsiteX1785" fmla="*/ 11543557 w 12191999"/>
              <a:gd name="connsiteY1785" fmla="*/ 3521354 h 6862263"/>
              <a:gd name="connsiteX1786" fmla="*/ 11457100 w 12191999"/>
              <a:gd name="connsiteY1786" fmla="*/ 3511760 h 6862263"/>
              <a:gd name="connsiteX1787" fmla="*/ 11410911 w 12191999"/>
              <a:gd name="connsiteY1787" fmla="*/ 3503573 h 6862263"/>
              <a:gd name="connsiteX1788" fmla="*/ 11414811 w 12191999"/>
              <a:gd name="connsiteY1788" fmla="*/ 3513374 h 6862263"/>
              <a:gd name="connsiteX1789" fmla="*/ 11416282 w 12191999"/>
              <a:gd name="connsiteY1789" fmla="*/ 3521354 h 6862263"/>
              <a:gd name="connsiteX1790" fmla="*/ 11177370 w 12191999"/>
              <a:gd name="connsiteY1790" fmla="*/ 3521354 h 6862263"/>
              <a:gd name="connsiteX1791" fmla="*/ 11169341 w 12191999"/>
              <a:gd name="connsiteY1791" fmla="*/ 3538374 h 6862263"/>
              <a:gd name="connsiteX1792" fmla="*/ 11116435 w 12191999"/>
              <a:gd name="connsiteY1792" fmla="*/ 3549030 h 6862263"/>
              <a:gd name="connsiteX1793" fmla="*/ 11014412 w 12191999"/>
              <a:gd name="connsiteY1793" fmla="*/ 3537630 h 6862263"/>
              <a:gd name="connsiteX1794" fmla="*/ 10925718 w 12191999"/>
              <a:gd name="connsiteY1794" fmla="*/ 3521654 h 6862263"/>
              <a:gd name="connsiteX1795" fmla="*/ 10923005 w 12191999"/>
              <a:gd name="connsiteY1795" fmla="*/ 3521354 h 6862263"/>
              <a:gd name="connsiteX1796" fmla="*/ 10795738 w 12191999"/>
              <a:gd name="connsiteY1796" fmla="*/ 3521354 h 6862263"/>
              <a:gd name="connsiteX1797" fmla="*/ 10797821 w 12191999"/>
              <a:gd name="connsiteY1797" fmla="*/ 3532651 h 6862263"/>
              <a:gd name="connsiteX1798" fmla="*/ 10864913 w 12191999"/>
              <a:gd name="connsiteY1798" fmla="*/ 3562923 h 6862263"/>
              <a:gd name="connsiteX1799" fmla="*/ 10896047 w 12191999"/>
              <a:gd name="connsiteY1799" fmla="*/ 3575423 h 6862263"/>
              <a:gd name="connsiteX1800" fmla="*/ 11025197 w 12191999"/>
              <a:gd name="connsiteY1800" fmla="*/ 3608931 h 6862263"/>
              <a:gd name="connsiteX1801" fmla="*/ 11070034 w 12191999"/>
              <a:gd name="connsiteY1801" fmla="*/ 3620263 h 6862263"/>
              <a:gd name="connsiteX1802" fmla="*/ 11251469 w 12191999"/>
              <a:gd name="connsiteY1802" fmla="*/ 3694775 h 6862263"/>
              <a:gd name="connsiteX1803" fmla="*/ 11264075 w 12191999"/>
              <a:gd name="connsiteY1803" fmla="*/ 3703172 h 6862263"/>
              <a:gd name="connsiteX1804" fmla="*/ 11336755 w 12191999"/>
              <a:gd name="connsiteY1804" fmla="*/ 3755697 h 6862263"/>
              <a:gd name="connsiteX1805" fmla="*/ 11358461 w 12191999"/>
              <a:gd name="connsiteY1805" fmla="*/ 3779421 h 6862263"/>
              <a:gd name="connsiteX1806" fmla="*/ 11305931 w 12191999"/>
              <a:gd name="connsiteY1806" fmla="*/ 3835044 h 6862263"/>
              <a:gd name="connsiteX1807" fmla="*/ 11293874 w 12191999"/>
              <a:gd name="connsiteY1807" fmla="*/ 3821863 h 6862263"/>
              <a:gd name="connsiteX1808" fmla="*/ 11257153 w 12191999"/>
              <a:gd name="connsiteY1808" fmla="*/ 3787108 h 6862263"/>
              <a:gd name="connsiteX1809" fmla="*/ 11222293 w 12191999"/>
              <a:gd name="connsiteY1809" fmla="*/ 3759770 h 6862263"/>
              <a:gd name="connsiteX1810" fmla="*/ 11134478 w 12191999"/>
              <a:gd name="connsiteY1810" fmla="*/ 3744528 h 6862263"/>
              <a:gd name="connsiteX1811" fmla="*/ 11143788 w 12191999"/>
              <a:gd name="connsiteY1811" fmla="*/ 3781618 h 6862263"/>
              <a:gd name="connsiteX1812" fmla="*/ 11178100 w 12191999"/>
              <a:gd name="connsiteY1812" fmla="*/ 3813736 h 6862263"/>
              <a:gd name="connsiteX1813" fmla="*/ 11282678 w 12191999"/>
              <a:gd name="connsiteY1813" fmla="*/ 3895748 h 6862263"/>
              <a:gd name="connsiteX1814" fmla="*/ 11343967 w 12191999"/>
              <a:gd name="connsiteY1814" fmla="*/ 3881998 h 6862263"/>
              <a:gd name="connsiteX1815" fmla="*/ 11417412 w 12191999"/>
              <a:gd name="connsiteY1815" fmla="*/ 3951508 h 6862263"/>
              <a:gd name="connsiteX1816" fmla="*/ 11416311 w 12191999"/>
              <a:gd name="connsiteY1816" fmla="*/ 3961073 h 6862263"/>
              <a:gd name="connsiteX1817" fmla="*/ 11440545 w 12191999"/>
              <a:gd name="connsiteY1817" fmla="*/ 3939118 h 6862263"/>
              <a:gd name="connsiteX1818" fmla="*/ 11474426 w 12191999"/>
              <a:gd name="connsiteY1818" fmla="*/ 3927704 h 6862263"/>
              <a:gd name="connsiteX1819" fmla="*/ 11499856 w 12191999"/>
              <a:gd name="connsiteY1819" fmla="*/ 3966266 h 6862263"/>
              <a:gd name="connsiteX1820" fmla="*/ 11511793 w 12191999"/>
              <a:gd name="connsiteY1820" fmla="*/ 4027757 h 6862263"/>
              <a:gd name="connsiteX1821" fmla="*/ 11560572 w 12191999"/>
              <a:gd name="connsiteY1821" fmla="*/ 4075693 h 6862263"/>
              <a:gd name="connsiteX1822" fmla="*/ 11789593 w 12191999"/>
              <a:gd name="connsiteY1822" fmla="*/ 4137624 h 6862263"/>
              <a:gd name="connsiteX1823" fmla="*/ 11886508 w 12191999"/>
              <a:gd name="connsiteY1823" fmla="*/ 4168195 h 6862263"/>
              <a:gd name="connsiteX1824" fmla="*/ 11926952 w 12191999"/>
              <a:gd name="connsiteY1824" fmla="*/ 4217787 h 6862263"/>
              <a:gd name="connsiteX1825" fmla="*/ 11898732 w 12191999"/>
              <a:gd name="connsiteY1825" fmla="*/ 4236056 h 6862263"/>
              <a:gd name="connsiteX1826" fmla="*/ 11889054 w 12191999"/>
              <a:gd name="connsiteY1826" fmla="*/ 4235115 h 6862263"/>
              <a:gd name="connsiteX1827" fmla="*/ 11870080 w 12191999"/>
              <a:gd name="connsiteY1827" fmla="*/ 4231479 h 6862263"/>
              <a:gd name="connsiteX1828" fmla="*/ 11795753 w 12191999"/>
              <a:gd name="connsiteY1828" fmla="*/ 4215354 h 6862263"/>
              <a:gd name="connsiteX1829" fmla="*/ 11781995 w 12191999"/>
              <a:gd name="connsiteY1829" fmla="*/ 4213316 h 6862263"/>
              <a:gd name="connsiteX1830" fmla="*/ 11771124 w 12191999"/>
              <a:gd name="connsiteY1830" fmla="*/ 4213798 h 6862263"/>
              <a:gd name="connsiteX1831" fmla="*/ 11773401 w 12191999"/>
              <a:gd name="connsiteY1831" fmla="*/ 4215149 h 6862263"/>
              <a:gd name="connsiteX1832" fmla="*/ 11714121 w 12191999"/>
              <a:gd name="connsiteY1832" fmla="*/ 4209882 h 6862263"/>
              <a:gd name="connsiteX1833" fmla="*/ 11678530 w 12191999"/>
              <a:gd name="connsiteY1833" fmla="*/ 4204319 h 6862263"/>
              <a:gd name="connsiteX1834" fmla="*/ 11653627 w 12191999"/>
              <a:gd name="connsiteY1834" fmla="*/ 4196834 h 6862263"/>
              <a:gd name="connsiteX1835" fmla="*/ 11624782 w 12191999"/>
              <a:gd name="connsiteY1835" fmla="*/ 4189664 h 6862263"/>
              <a:gd name="connsiteX1836" fmla="*/ 11584783 w 12191999"/>
              <a:gd name="connsiteY1836" fmla="*/ 4172129 h 6862263"/>
              <a:gd name="connsiteX1837" fmla="*/ 11555820 w 12191999"/>
              <a:gd name="connsiteY1837" fmla="*/ 4175037 h 6862263"/>
              <a:gd name="connsiteX1838" fmla="*/ 11511911 w 12191999"/>
              <a:gd name="connsiteY1838" fmla="*/ 4167036 h 6862263"/>
              <a:gd name="connsiteX1839" fmla="*/ 11503439 w 12191999"/>
              <a:gd name="connsiteY1839" fmla="*/ 4171828 h 6862263"/>
              <a:gd name="connsiteX1840" fmla="*/ 11506326 w 12191999"/>
              <a:gd name="connsiteY1840" fmla="*/ 4174349 h 6862263"/>
              <a:gd name="connsiteX1841" fmla="*/ 11454916 w 12191999"/>
              <a:gd name="connsiteY1841" fmla="*/ 4166038 h 6862263"/>
              <a:gd name="connsiteX1842" fmla="*/ 11478413 w 12191999"/>
              <a:gd name="connsiteY1842" fmla="*/ 4174160 h 6862263"/>
              <a:gd name="connsiteX1843" fmla="*/ 11401034 w 12191999"/>
              <a:gd name="connsiteY1843" fmla="*/ 4165061 h 6862263"/>
              <a:gd name="connsiteX1844" fmla="*/ 11386229 w 12191999"/>
              <a:gd name="connsiteY1844" fmla="*/ 4175794 h 6862263"/>
              <a:gd name="connsiteX1845" fmla="*/ 11390035 w 12191999"/>
              <a:gd name="connsiteY1845" fmla="*/ 4185110 h 6862263"/>
              <a:gd name="connsiteX1846" fmla="*/ 11371524 w 12191999"/>
              <a:gd name="connsiteY1846" fmla="*/ 4182995 h 6862263"/>
              <a:gd name="connsiteX1847" fmla="*/ 11354631 w 12191999"/>
              <a:gd name="connsiteY1847" fmla="*/ 4179330 h 6862263"/>
              <a:gd name="connsiteX1848" fmla="*/ 11328091 w 12191999"/>
              <a:gd name="connsiteY1848" fmla="*/ 4171680 h 6862263"/>
              <a:gd name="connsiteX1849" fmla="*/ 11310467 w 12191999"/>
              <a:gd name="connsiteY1849" fmla="*/ 4170698 h 6862263"/>
              <a:gd name="connsiteX1850" fmla="*/ 11319621 w 12191999"/>
              <a:gd name="connsiteY1850" fmla="*/ 4176472 h 6862263"/>
              <a:gd name="connsiteX1851" fmla="*/ 11356295 w 12191999"/>
              <a:gd name="connsiteY1851" fmla="*/ 4186324 h 6862263"/>
              <a:gd name="connsiteX1852" fmla="*/ 11417108 w 12191999"/>
              <a:gd name="connsiteY1852" fmla="*/ 4199517 h 6862263"/>
              <a:gd name="connsiteX1853" fmla="*/ 11389346 w 12191999"/>
              <a:gd name="connsiteY1853" fmla="*/ 4196337 h 6862263"/>
              <a:gd name="connsiteX1854" fmla="*/ 11382097 w 12191999"/>
              <a:gd name="connsiteY1854" fmla="*/ 4196659 h 6862263"/>
              <a:gd name="connsiteX1855" fmla="*/ 11391743 w 12191999"/>
              <a:gd name="connsiteY1855" fmla="*/ 4200646 h 6862263"/>
              <a:gd name="connsiteX1856" fmla="*/ 11432774 w 12191999"/>
              <a:gd name="connsiteY1856" fmla="*/ 4207653 h 6862263"/>
              <a:gd name="connsiteX1857" fmla="*/ 11453674 w 12191999"/>
              <a:gd name="connsiteY1857" fmla="*/ 4212188 h 6862263"/>
              <a:gd name="connsiteX1858" fmla="*/ 11457890 w 12191999"/>
              <a:gd name="connsiteY1858" fmla="*/ 4218448 h 6862263"/>
              <a:gd name="connsiteX1859" fmla="*/ 11420923 w 12191999"/>
              <a:gd name="connsiteY1859" fmla="*/ 4211712 h 6862263"/>
              <a:gd name="connsiteX1860" fmla="*/ 11410788 w 12191999"/>
              <a:gd name="connsiteY1860" fmla="*/ 4209515 h 6862263"/>
              <a:gd name="connsiteX1861" fmla="*/ 11398693 w 12191999"/>
              <a:gd name="connsiteY1861" fmla="*/ 4214469 h 6862263"/>
              <a:gd name="connsiteX1862" fmla="*/ 11398204 w 12191999"/>
              <a:gd name="connsiteY1862" fmla="*/ 4216259 h 6862263"/>
              <a:gd name="connsiteX1863" fmla="*/ 11408093 w 12191999"/>
              <a:gd name="connsiteY1863" fmla="*/ 4219351 h 6862263"/>
              <a:gd name="connsiteX1864" fmla="*/ 11441879 w 12191999"/>
              <a:gd name="connsiteY1864" fmla="*/ 4226680 h 6862263"/>
              <a:gd name="connsiteX1865" fmla="*/ 11444768 w 12191999"/>
              <a:gd name="connsiteY1865" fmla="*/ 4229201 h 6862263"/>
              <a:gd name="connsiteX1866" fmla="*/ 11441143 w 12191999"/>
              <a:gd name="connsiteY1866" fmla="*/ 4229364 h 6862263"/>
              <a:gd name="connsiteX1867" fmla="*/ 11407359 w 12191999"/>
              <a:gd name="connsiteY1867" fmla="*/ 4222034 h 6862263"/>
              <a:gd name="connsiteX1868" fmla="*/ 11373575 w 12191999"/>
              <a:gd name="connsiteY1868" fmla="*/ 4214703 h 6862263"/>
              <a:gd name="connsiteX1869" fmla="*/ 11356681 w 12191999"/>
              <a:gd name="connsiteY1869" fmla="*/ 4211038 h 6862263"/>
              <a:gd name="connsiteX1870" fmla="*/ 11328428 w 12191999"/>
              <a:gd name="connsiteY1870" fmla="*/ 4209645 h 6862263"/>
              <a:gd name="connsiteX1871" fmla="*/ 11286906 w 12191999"/>
              <a:gd name="connsiteY1871" fmla="*/ 4204426 h 6862263"/>
              <a:gd name="connsiteX1872" fmla="*/ 11276037 w 12191999"/>
              <a:gd name="connsiteY1872" fmla="*/ 4204909 h 6862263"/>
              <a:gd name="connsiteX1873" fmla="*/ 11285683 w 12191999"/>
              <a:gd name="connsiteY1873" fmla="*/ 4208896 h 6862263"/>
              <a:gd name="connsiteX1874" fmla="*/ 11288324 w 12191999"/>
              <a:gd name="connsiteY1874" fmla="*/ 4212313 h 6862263"/>
              <a:gd name="connsiteX1875" fmla="*/ 11290724 w 12191999"/>
              <a:gd name="connsiteY1875" fmla="*/ 4216622 h 6862263"/>
              <a:gd name="connsiteX1876" fmla="*/ 11289989 w 12191999"/>
              <a:gd name="connsiteY1876" fmla="*/ 4219306 h 6862263"/>
              <a:gd name="connsiteX1877" fmla="*/ 11286610 w 12191999"/>
              <a:gd name="connsiteY1877" fmla="*/ 4218571 h 6862263"/>
              <a:gd name="connsiteX1878" fmla="*/ 11284894 w 12191999"/>
              <a:gd name="connsiteY1878" fmla="*/ 4224831 h 6862263"/>
              <a:gd name="connsiteX1879" fmla="*/ 11310208 w 12191999"/>
              <a:gd name="connsiteY1879" fmla="*/ 4236954 h 6862263"/>
              <a:gd name="connsiteX1880" fmla="*/ 11275689 w 12191999"/>
              <a:gd name="connsiteY1880" fmla="*/ 4232307 h 6862263"/>
              <a:gd name="connsiteX1881" fmla="*/ 11278821 w 12191999"/>
              <a:gd name="connsiteY1881" fmla="*/ 4233935 h 6862263"/>
              <a:gd name="connsiteX1882" fmla="*/ 11413962 w 12191999"/>
              <a:gd name="connsiteY1882" fmla="*/ 4263254 h 6862263"/>
              <a:gd name="connsiteX1883" fmla="*/ 11417095 w 12191999"/>
              <a:gd name="connsiteY1883" fmla="*/ 4264881 h 6862263"/>
              <a:gd name="connsiteX1884" fmla="*/ 11399958 w 12191999"/>
              <a:gd name="connsiteY1884" fmla="*/ 4262109 h 6862263"/>
              <a:gd name="connsiteX1885" fmla="*/ 11371706 w 12191999"/>
              <a:gd name="connsiteY1885" fmla="*/ 4260718 h 6862263"/>
              <a:gd name="connsiteX1886" fmla="*/ 11357455 w 12191999"/>
              <a:gd name="connsiteY1886" fmla="*/ 4260469 h 6862263"/>
              <a:gd name="connsiteX1887" fmla="*/ 11319803 w 12191999"/>
              <a:gd name="connsiteY1887" fmla="*/ 4254193 h 6862263"/>
              <a:gd name="connsiteX1888" fmla="*/ 11312557 w 12191999"/>
              <a:gd name="connsiteY1888" fmla="*/ 4254516 h 6862263"/>
              <a:gd name="connsiteX1889" fmla="*/ 11319068 w 12191999"/>
              <a:gd name="connsiteY1889" fmla="*/ 4256876 h 6862263"/>
              <a:gd name="connsiteX1890" fmla="*/ 11400150 w 12191999"/>
              <a:gd name="connsiteY1890" fmla="*/ 4274467 h 6862263"/>
              <a:gd name="connsiteX1891" fmla="*/ 11410043 w 12191999"/>
              <a:gd name="connsiteY1891" fmla="*/ 4277559 h 6862263"/>
              <a:gd name="connsiteX1892" fmla="*/ 11415818 w 12191999"/>
              <a:gd name="connsiteY1892" fmla="*/ 4282604 h 6862263"/>
              <a:gd name="connsiteX1893" fmla="*/ 11398436 w 12191999"/>
              <a:gd name="connsiteY1893" fmla="*/ 4280727 h 6862263"/>
              <a:gd name="connsiteX1894" fmla="*/ 11360783 w 12191999"/>
              <a:gd name="connsiteY1894" fmla="*/ 4274453 h 6862263"/>
              <a:gd name="connsiteX1895" fmla="*/ 11322640 w 12191999"/>
              <a:gd name="connsiteY1895" fmla="*/ 4269966 h 6862263"/>
              <a:gd name="connsiteX1896" fmla="*/ 11282099 w 12191999"/>
              <a:gd name="connsiteY1896" fmla="*/ 4261170 h 6862263"/>
              <a:gd name="connsiteX1897" fmla="*/ 11251937 w 12191999"/>
              <a:gd name="connsiteY1897" fmla="*/ 4253680 h 6862263"/>
              <a:gd name="connsiteX1898" fmla="*/ 11237688 w 12191999"/>
              <a:gd name="connsiteY1898" fmla="*/ 4253430 h 6862263"/>
              <a:gd name="connsiteX1899" fmla="*/ 11240332 w 12191999"/>
              <a:gd name="connsiteY1899" fmla="*/ 4256846 h 6862263"/>
              <a:gd name="connsiteX1900" fmla="*/ 11257223 w 12191999"/>
              <a:gd name="connsiteY1900" fmla="*/ 4260510 h 6862263"/>
              <a:gd name="connsiteX1901" fmla="*/ 11301387 w 12191999"/>
              <a:gd name="connsiteY1901" fmla="*/ 4269145 h 6862263"/>
              <a:gd name="connsiteX1902" fmla="*/ 11345065 w 12191999"/>
              <a:gd name="connsiteY1902" fmla="*/ 4279568 h 6862263"/>
              <a:gd name="connsiteX1903" fmla="*/ 11358333 w 12191999"/>
              <a:gd name="connsiteY1903" fmla="*/ 4283394 h 6862263"/>
              <a:gd name="connsiteX1904" fmla="*/ 11270003 w 12191999"/>
              <a:gd name="connsiteY1904" fmla="*/ 4266127 h 6862263"/>
              <a:gd name="connsiteX1905" fmla="*/ 11256489 w 12191999"/>
              <a:gd name="connsiteY1905" fmla="*/ 4263193 h 6862263"/>
              <a:gd name="connsiteX1906" fmla="*/ 11239107 w 12191999"/>
              <a:gd name="connsiteY1906" fmla="*/ 4261317 h 6862263"/>
              <a:gd name="connsiteX1907" fmla="*/ 11234991 w 12191999"/>
              <a:gd name="connsiteY1907" fmla="*/ 4263266 h 6862263"/>
              <a:gd name="connsiteX1908" fmla="*/ 11241259 w 12191999"/>
              <a:gd name="connsiteY1908" fmla="*/ 4266521 h 6862263"/>
              <a:gd name="connsiteX1909" fmla="*/ 11291937 w 12191999"/>
              <a:gd name="connsiteY1909" fmla="*/ 4277516 h 6862263"/>
              <a:gd name="connsiteX1910" fmla="*/ 11236901 w 12191999"/>
              <a:gd name="connsiteY1910" fmla="*/ 4269364 h 6862263"/>
              <a:gd name="connsiteX1911" fmla="*/ 11226276 w 12191999"/>
              <a:gd name="connsiteY1911" fmla="*/ 4268955 h 6862263"/>
              <a:gd name="connsiteX1912" fmla="*/ 11239545 w 12191999"/>
              <a:gd name="connsiteY1912" fmla="*/ 4272780 h 6862263"/>
              <a:gd name="connsiteX1913" fmla="*/ 11324007 w 12191999"/>
              <a:gd name="connsiteY1913" fmla="*/ 4291105 h 6862263"/>
              <a:gd name="connsiteX1914" fmla="*/ 11337030 w 12191999"/>
              <a:gd name="connsiteY1914" fmla="*/ 4295824 h 6862263"/>
              <a:gd name="connsiteX1915" fmla="*/ 11313382 w 12191999"/>
              <a:gd name="connsiteY1915" fmla="*/ 4290693 h 6862263"/>
              <a:gd name="connsiteX1916" fmla="*/ 11282240 w 12191999"/>
              <a:gd name="connsiteY1916" fmla="*/ 4286779 h 6862263"/>
              <a:gd name="connsiteX1917" fmla="*/ 11251833 w 12191999"/>
              <a:gd name="connsiteY1917" fmla="*/ 4280182 h 6862263"/>
              <a:gd name="connsiteX1918" fmla="*/ 11240964 w 12191999"/>
              <a:gd name="connsiteY1918" fmla="*/ 4280666 h 6862263"/>
              <a:gd name="connsiteX1919" fmla="*/ 11250364 w 12191999"/>
              <a:gd name="connsiteY1919" fmla="*/ 4285548 h 6862263"/>
              <a:gd name="connsiteX1920" fmla="*/ 11321311 w 12191999"/>
              <a:gd name="connsiteY1920" fmla="*/ 4300939 h 6862263"/>
              <a:gd name="connsiteX1921" fmla="*/ 11351474 w 12191999"/>
              <a:gd name="connsiteY1921" fmla="*/ 4308431 h 6862263"/>
              <a:gd name="connsiteX1922" fmla="*/ 11314313 w 12191999"/>
              <a:gd name="connsiteY1922" fmla="*/ 4300369 h 6862263"/>
              <a:gd name="connsiteX1923" fmla="*/ 11289679 w 12191999"/>
              <a:gd name="connsiteY1923" fmla="*/ 4298813 h 6862263"/>
              <a:gd name="connsiteX1924" fmla="*/ 11288945 w 12191999"/>
              <a:gd name="connsiteY1924" fmla="*/ 4301496 h 6862263"/>
              <a:gd name="connsiteX1925" fmla="*/ 11301970 w 12191999"/>
              <a:gd name="connsiteY1925" fmla="*/ 4306217 h 6862263"/>
              <a:gd name="connsiteX1926" fmla="*/ 11345400 w 12191999"/>
              <a:gd name="connsiteY1926" fmla="*/ 4317535 h 6862263"/>
              <a:gd name="connsiteX1927" fmla="*/ 11402588 w 12191999"/>
              <a:gd name="connsiteY1927" fmla="*/ 4330890 h 6862263"/>
              <a:gd name="connsiteX1928" fmla="*/ 11497185 w 12191999"/>
              <a:gd name="connsiteY1928" fmla="*/ 4351413 h 6862263"/>
              <a:gd name="connsiteX1929" fmla="*/ 11513834 w 12191999"/>
              <a:gd name="connsiteY1929" fmla="*/ 4355973 h 6862263"/>
              <a:gd name="connsiteX1930" fmla="*/ 11502718 w 12191999"/>
              <a:gd name="connsiteY1930" fmla="*/ 4357349 h 6862263"/>
              <a:gd name="connsiteX1931" fmla="*/ 11474709 w 12191999"/>
              <a:gd name="connsiteY1931" fmla="*/ 4355062 h 6862263"/>
              <a:gd name="connsiteX1932" fmla="*/ 11447193 w 12191999"/>
              <a:gd name="connsiteY1932" fmla="*/ 4350987 h 6862263"/>
              <a:gd name="connsiteX1933" fmla="*/ 11393383 w 12191999"/>
              <a:gd name="connsiteY1933" fmla="*/ 4338366 h 6862263"/>
              <a:gd name="connsiteX1934" fmla="*/ 11363220 w 12191999"/>
              <a:gd name="connsiteY1934" fmla="*/ 4330873 h 6862263"/>
              <a:gd name="connsiteX1935" fmla="*/ 11352106 w 12191999"/>
              <a:gd name="connsiteY1935" fmla="*/ 4332252 h 6862263"/>
              <a:gd name="connsiteX1936" fmla="*/ 11365373 w 12191999"/>
              <a:gd name="connsiteY1936" fmla="*/ 4336078 h 6862263"/>
              <a:gd name="connsiteX1937" fmla="*/ 11486510 w 12191999"/>
              <a:gd name="connsiteY1937" fmla="*/ 4364253 h 6862263"/>
              <a:gd name="connsiteX1938" fmla="*/ 11601379 w 12191999"/>
              <a:gd name="connsiteY1938" fmla="*/ 4389176 h 6862263"/>
              <a:gd name="connsiteX1939" fmla="*/ 11611758 w 12191999"/>
              <a:gd name="connsiteY1939" fmla="*/ 4390480 h 6862263"/>
              <a:gd name="connsiteX1940" fmla="*/ 11605491 w 12191999"/>
              <a:gd name="connsiteY1940" fmla="*/ 4387226 h 6862263"/>
              <a:gd name="connsiteX1941" fmla="*/ 11589334 w 12191999"/>
              <a:gd name="connsiteY1941" fmla="*/ 4380879 h 6862263"/>
              <a:gd name="connsiteX1942" fmla="*/ 11589824 w 12191999"/>
              <a:gd name="connsiteY1942" fmla="*/ 4379090 h 6862263"/>
              <a:gd name="connsiteX1943" fmla="*/ 11610584 w 12191999"/>
              <a:gd name="connsiteY1943" fmla="*/ 4381700 h 6862263"/>
              <a:gd name="connsiteX1944" fmla="*/ 11633010 w 12191999"/>
              <a:gd name="connsiteY1944" fmla="*/ 4391301 h 6862263"/>
              <a:gd name="connsiteX1945" fmla="*/ 11659302 w 12191999"/>
              <a:gd name="connsiteY1945" fmla="*/ 4399848 h 6862263"/>
              <a:gd name="connsiteX1946" fmla="*/ 11694066 w 12191999"/>
              <a:gd name="connsiteY1946" fmla="*/ 4403600 h 6862263"/>
              <a:gd name="connsiteX1947" fmla="*/ 11743325 w 12191999"/>
              <a:gd name="connsiteY1947" fmla="*/ 4406709 h 6862263"/>
              <a:gd name="connsiteX1948" fmla="*/ 11753216 w 12191999"/>
              <a:gd name="connsiteY1948" fmla="*/ 4409801 h 6862263"/>
              <a:gd name="connsiteX1949" fmla="*/ 11749101 w 12191999"/>
              <a:gd name="connsiteY1949" fmla="*/ 4411753 h 6862263"/>
              <a:gd name="connsiteX1950" fmla="*/ 11738476 w 12191999"/>
              <a:gd name="connsiteY1950" fmla="*/ 4411340 h 6862263"/>
              <a:gd name="connsiteX1951" fmla="*/ 11754144 w 12191999"/>
              <a:gd name="connsiteY1951" fmla="*/ 4419477 h 6862263"/>
              <a:gd name="connsiteX1952" fmla="*/ 11774660 w 12191999"/>
              <a:gd name="connsiteY1952" fmla="*/ 4422979 h 6862263"/>
              <a:gd name="connsiteX1953" fmla="*/ 11880862 w 12191999"/>
              <a:gd name="connsiteY1953" fmla="*/ 4440339 h 6862263"/>
              <a:gd name="connsiteX1954" fmla="*/ 11965079 w 12191999"/>
              <a:gd name="connsiteY1954" fmla="*/ 4459558 h 6862263"/>
              <a:gd name="connsiteX1955" fmla="*/ 11971345 w 12191999"/>
              <a:gd name="connsiteY1955" fmla="*/ 4462811 h 6862263"/>
              <a:gd name="connsiteX1956" fmla="*/ 11992353 w 12191999"/>
              <a:gd name="connsiteY1956" fmla="*/ 4464526 h 6862263"/>
              <a:gd name="connsiteX1957" fmla="*/ 12031230 w 12191999"/>
              <a:gd name="connsiteY1957" fmla="*/ 4466331 h 6862263"/>
              <a:gd name="connsiteX1958" fmla="*/ 12074415 w 12191999"/>
              <a:gd name="connsiteY1958" fmla="*/ 4478541 h 6862263"/>
              <a:gd name="connsiteX1959" fmla="*/ 12084060 w 12191999"/>
              <a:gd name="connsiteY1959" fmla="*/ 4482528 h 6862263"/>
              <a:gd name="connsiteX1960" fmla="*/ 12109266 w 12191999"/>
              <a:gd name="connsiteY1960" fmla="*/ 4489893 h 6862263"/>
              <a:gd name="connsiteX1961" fmla="*/ 12098463 w 12191999"/>
              <a:gd name="connsiteY1961" fmla="*/ 4491233 h 6862263"/>
              <a:gd name="connsiteX1962" fmla="*/ 12114620 w 12191999"/>
              <a:gd name="connsiteY1962" fmla="*/ 4497579 h 6862263"/>
              <a:gd name="connsiteX1963" fmla="*/ 12142139 w 12191999"/>
              <a:gd name="connsiteY1963" fmla="*/ 4501655 h 6862263"/>
              <a:gd name="connsiteX1964" fmla="*/ 12159032 w 12191999"/>
              <a:gd name="connsiteY1964" fmla="*/ 4505319 h 6862263"/>
              <a:gd name="connsiteX1965" fmla="*/ 12191862 w 12191999"/>
              <a:gd name="connsiteY1965" fmla="*/ 4514570 h 6862263"/>
              <a:gd name="connsiteX1966" fmla="*/ 12191999 w 12191999"/>
              <a:gd name="connsiteY1966" fmla="*/ 4514805 h 6862263"/>
              <a:gd name="connsiteX1967" fmla="*/ 12191851 w 12191999"/>
              <a:gd name="connsiteY1967" fmla="*/ 4523981 h 6862263"/>
              <a:gd name="connsiteX1968" fmla="*/ 12182630 w 12191999"/>
              <a:gd name="connsiteY1968" fmla="*/ 4523702 h 6862263"/>
              <a:gd name="connsiteX1969" fmla="*/ 12188406 w 12191999"/>
              <a:gd name="connsiteY1969" fmla="*/ 4528746 h 6862263"/>
              <a:gd name="connsiteX1970" fmla="*/ 12191107 w 12191999"/>
              <a:gd name="connsiteY1970" fmla="*/ 4529932 h 6862263"/>
              <a:gd name="connsiteX1971" fmla="*/ 12189378 w 12191999"/>
              <a:gd name="connsiteY1971" fmla="*/ 4531249 h 6862263"/>
              <a:gd name="connsiteX1972" fmla="*/ 12187671 w 12191999"/>
              <a:gd name="connsiteY1972" fmla="*/ 4531428 h 6862263"/>
              <a:gd name="connsiteX1973" fmla="*/ 12179610 w 12191999"/>
              <a:gd name="connsiteY1973" fmla="*/ 4531456 h 6862263"/>
              <a:gd name="connsiteX1974" fmla="*/ 12186047 w 12191999"/>
              <a:gd name="connsiteY1974" fmla="*/ 4533788 h 6862263"/>
              <a:gd name="connsiteX1975" fmla="*/ 12178842 w 12191999"/>
              <a:gd name="connsiteY1975" fmla="*/ 4539279 h 6862263"/>
              <a:gd name="connsiteX1976" fmla="*/ 12152633 w 12191999"/>
              <a:gd name="connsiteY1976" fmla="*/ 4545198 h 6862263"/>
              <a:gd name="connsiteX1977" fmla="*/ 12076873 w 12191999"/>
              <a:gd name="connsiteY1977" fmla="*/ 4543131 h 6862263"/>
              <a:gd name="connsiteX1978" fmla="*/ 11980507 w 12191999"/>
              <a:gd name="connsiteY1978" fmla="*/ 4507778 h 6862263"/>
              <a:gd name="connsiteX1979" fmla="*/ 11953099 w 12191999"/>
              <a:gd name="connsiteY1979" fmla="*/ 4510114 h 6862263"/>
              <a:gd name="connsiteX1980" fmla="*/ 11884575 w 12191999"/>
              <a:gd name="connsiteY1980" fmla="*/ 4515957 h 6862263"/>
              <a:gd name="connsiteX1981" fmla="*/ 11831951 w 12191999"/>
              <a:gd name="connsiteY1981" fmla="*/ 4501499 h 6862263"/>
              <a:gd name="connsiteX1982" fmla="*/ 11732867 w 12191999"/>
              <a:gd name="connsiteY1982" fmla="*/ 4507958 h 6862263"/>
              <a:gd name="connsiteX1983" fmla="*/ 11732867 w 12191999"/>
              <a:gd name="connsiteY1983" fmla="*/ 4509850 h 6862263"/>
              <a:gd name="connsiteX1984" fmla="*/ 11727321 w 12191999"/>
              <a:gd name="connsiteY1984" fmla="*/ 4519060 h 6862263"/>
              <a:gd name="connsiteX1985" fmla="*/ 11676253 w 12191999"/>
              <a:gd name="connsiteY1985" fmla="*/ 4522172 h 6862263"/>
              <a:gd name="connsiteX1986" fmla="*/ 11611742 w 12191999"/>
              <a:gd name="connsiteY1986" fmla="*/ 4543903 h 6862263"/>
              <a:gd name="connsiteX1987" fmla="*/ 11576146 w 12191999"/>
              <a:gd name="connsiteY1987" fmla="*/ 4561364 h 6862263"/>
              <a:gd name="connsiteX1988" fmla="*/ 11382521 w 12191999"/>
              <a:gd name="connsiteY1988" fmla="*/ 4559835 h 6862263"/>
              <a:gd name="connsiteX1989" fmla="*/ 11335763 w 12191999"/>
              <a:gd name="connsiteY1989" fmla="*/ 4539474 h 6862263"/>
              <a:gd name="connsiteX1990" fmla="*/ 11305596 w 12191999"/>
              <a:gd name="connsiteY1990" fmla="*/ 4532126 h 6862263"/>
              <a:gd name="connsiteX1991" fmla="*/ 11276364 w 12191999"/>
              <a:gd name="connsiteY1991" fmla="*/ 4561670 h 6862263"/>
              <a:gd name="connsiteX1992" fmla="*/ 11282209 w 12191999"/>
              <a:gd name="connsiteY1992" fmla="*/ 4578305 h 6862263"/>
              <a:gd name="connsiteX1993" fmla="*/ 11368838 w 12191999"/>
              <a:gd name="connsiteY1993" fmla="*/ 4611499 h 6862263"/>
              <a:gd name="connsiteX1994" fmla="*/ 11574348 w 12191999"/>
              <a:gd name="connsiteY1994" fmla="*/ 4667018 h 6862263"/>
              <a:gd name="connsiteX1995" fmla="*/ 11628107 w 12191999"/>
              <a:gd name="connsiteY1995" fmla="*/ 4648911 h 6862263"/>
              <a:gd name="connsiteX1996" fmla="*/ 11648362 w 12191999"/>
              <a:gd name="connsiteY1996" fmla="*/ 4630051 h 6862263"/>
              <a:gd name="connsiteX1997" fmla="*/ 11661616 w 12191999"/>
              <a:gd name="connsiteY1997" fmla="*/ 4649662 h 6862263"/>
              <a:gd name="connsiteX1998" fmla="*/ 11694280 w 12191999"/>
              <a:gd name="connsiteY1998" fmla="*/ 4680240 h 6862263"/>
              <a:gd name="connsiteX1999" fmla="*/ 11783318 w 12191999"/>
              <a:gd name="connsiteY1999" fmla="*/ 4669946 h 6862263"/>
              <a:gd name="connsiteX2000" fmla="*/ 11817345 w 12191999"/>
              <a:gd name="connsiteY2000" fmla="*/ 4666143 h 6862263"/>
              <a:gd name="connsiteX2001" fmla="*/ 11912430 w 12191999"/>
              <a:gd name="connsiteY2001" fmla="*/ 4693206 h 6862263"/>
              <a:gd name="connsiteX2002" fmla="*/ 11972328 w 12191999"/>
              <a:gd name="connsiteY2002" fmla="*/ 4779173 h 6862263"/>
              <a:gd name="connsiteX2003" fmla="*/ 11976807 w 12191999"/>
              <a:gd name="connsiteY2003" fmla="*/ 4830189 h 6862263"/>
              <a:gd name="connsiteX2004" fmla="*/ 11929731 w 12191999"/>
              <a:gd name="connsiteY2004" fmla="*/ 4835103 h 6862263"/>
              <a:gd name="connsiteX2005" fmla="*/ 11643522 w 12191999"/>
              <a:gd name="connsiteY2005" fmla="*/ 4829743 h 6862263"/>
              <a:gd name="connsiteX2006" fmla="*/ 11444260 w 12191999"/>
              <a:gd name="connsiteY2006" fmla="*/ 4832301 h 6862263"/>
              <a:gd name="connsiteX2007" fmla="*/ 11419211 w 12191999"/>
              <a:gd name="connsiteY2007" fmla="*/ 4825419 h 6862263"/>
              <a:gd name="connsiteX2008" fmla="*/ 11410803 w 12191999"/>
              <a:gd name="connsiteY2008" fmla="*/ 4810384 h 6862263"/>
              <a:gd name="connsiteX2009" fmla="*/ 11402912 w 12191999"/>
              <a:gd name="connsiteY2009" fmla="*/ 4808512 h 6862263"/>
              <a:gd name="connsiteX2010" fmla="*/ 11402661 w 12191999"/>
              <a:gd name="connsiteY2010" fmla="*/ 4812759 h 6862263"/>
              <a:gd name="connsiteX2011" fmla="*/ 11407366 w 12191999"/>
              <a:gd name="connsiteY2011" fmla="*/ 4866344 h 6862263"/>
              <a:gd name="connsiteX2012" fmla="*/ 11357919 w 12191999"/>
              <a:gd name="connsiteY2012" fmla="*/ 4871505 h 6862263"/>
              <a:gd name="connsiteX2013" fmla="*/ 11057296 w 12191999"/>
              <a:gd name="connsiteY2013" fmla="*/ 4865874 h 6862263"/>
              <a:gd name="connsiteX2014" fmla="*/ 10847998 w 12191999"/>
              <a:gd name="connsiteY2014" fmla="*/ 4868562 h 6862263"/>
              <a:gd name="connsiteX2015" fmla="*/ 10821687 w 12191999"/>
              <a:gd name="connsiteY2015" fmla="*/ 4861333 h 6862263"/>
              <a:gd name="connsiteX2016" fmla="*/ 10776299 w 12191999"/>
              <a:gd name="connsiteY2016" fmla="*/ 4854783 h 6862263"/>
              <a:gd name="connsiteX2017" fmla="*/ 10744828 w 12191999"/>
              <a:gd name="connsiteY2017" fmla="*/ 4868830 h 6862263"/>
              <a:gd name="connsiteX2018" fmla="*/ 10692964 w 12191999"/>
              <a:gd name="connsiteY2018" fmla="*/ 4863277 h 6862263"/>
              <a:gd name="connsiteX2019" fmla="*/ 10683905 w 12191999"/>
              <a:gd name="connsiteY2019" fmla="*/ 4863644 h 6862263"/>
              <a:gd name="connsiteX2020" fmla="*/ 10701972 w 12191999"/>
              <a:gd name="connsiteY2020" fmla="*/ 4867168 h 6862263"/>
              <a:gd name="connsiteX2021" fmla="*/ 10721410 w 12191999"/>
              <a:gd name="connsiteY2021" fmla="*/ 4870959 h 6862263"/>
              <a:gd name="connsiteX2022" fmla="*/ 10727948 w 12191999"/>
              <a:gd name="connsiteY2022" fmla="*/ 4871904 h 6862263"/>
              <a:gd name="connsiteX2023" fmla="*/ 10796419 w 12191999"/>
              <a:gd name="connsiteY2023" fmla="*/ 4882787 h 6862263"/>
              <a:gd name="connsiteX2024" fmla="*/ 10861621 w 12191999"/>
              <a:gd name="connsiteY2024" fmla="*/ 4893194 h 6862263"/>
              <a:gd name="connsiteX2025" fmla="*/ 10878734 w 12191999"/>
              <a:gd name="connsiteY2025" fmla="*/ 4895669 h 6862263"/>
              <a:gd name="connsiteX2026" fmla="*/ 10878820 w 12191999"/>
              <a:gd name="connsiteY2026" fmla="*/ 4895827 h 6862263"/>
              <a:gd name="connsiteX2027" fmla="*/ 10919150 w 12191999"/>
              <a:gd name="connsiteY2027" fmla="*/ 4904676 h 6862263"/>
              <a:gd name="connsiteX2028" fmla="*/ 10936358 w 12191999"/>
              <a:gd name="connsiteY2028" fmla="*/ 4904099 h 6862263"/>
              <a:gd name="connsiteX2029" fmla="*/ 10959180 w 12191999"/>
              <a:gd name="connsiteY2029" fmla="*/ 4907634 h 6862263"/>
              <a:gd name="connsiteX2030" fmla="*/ 10957232 w 12191999"/>
              <a:gd name="connsiteY2030" fmla="*/ 4913394 h 6862263"/>
              <a:gd name="connsiteX2031" fmla="*/ 10975679 w 12191999"/>
              <a:gd name="connsiteY2031" fmla="*/ 4929950 h 6862263"/>
              <a:gd name="connsiteX2032" fmla="*/ 10999161 w 12191999"/>
              <a:gd name="connsiteY2032" fmla="*/ 4950493 h 6862263"/>
              <a:gd name="connsiteX2033" fmla="*/ 11012413 w 12191999"/>
              <a:gd name="connsiteY2033" fmla="*/ 4970103 h 6862263"/>
              <a:gd name="connsiteX2034" fmla="*/ 11034962 w 12191999"/>
              <a:gd name="connsiteY2034" fmla="*/ 4953752 h 6862263"/>
              <a:gd name="connsiteX2035" fmla="*/ 11098950 w 12191999"/>
              <a:gd name="connsiteY2035" fmla="*/ 4936576 h 6862263"/>
              <a:gd name="connsiteX2036" fmla="*/ 11136526 w 12191999"/>
              <a:gd name="connsiteY2036" fmla="*/ 4946899 h 6862263"/>
              <a:gd name="connsiteX2037" fmla="*/ 11163790 w 12191999"/>
              <a:gd name="connsiteY2037" fmla="*/ 4939827 h 6862263"/>
              <a:gd name="connsiteX2038" fmla="*/ 11197787 w 12191999"/>
              <a:gd name="connsiteY2038" fmla="*/ 4944745 h 6862263"/>
              <a:gd name="connsiteX2039" fmla="*/ 11246469 w 12191999"/>
              <a:gd name="connsiteY2039" fmla="*/ 4953745 h 6862263"/>
              <a:gd name="connsiteX2040" fmla="*/ 11385484 w 12191999"/>
              <a:gd name="connsiteY2040" fmla="*/ 4973844 h 6862263"/>
              <a:gd name="connsiteX2041" fmla="*/ 11378886 w 12191999"/>
              <a:gd name="connsiteY2041" fmla="*/ 4996576 h 6862263"/>
              <a:gd name="connsiteX2042" fmla="*/ 11381386 w 12191999"/>
              <a:gd name="connsiteY2042" fmla="*/ 5019806 h 6862263"/>
              <a:gd name="connsiteX2043" fmla="*/ 11356746 w 12191999"/>
              <a:gd name="connsiteY2043" fmla="*/ 5054369 h 6862263"/>
              <a:gd name="connsiteX2044" fmla="*/ 11143914 w 12191999"/>
              <a:gd name="connsiteY2044" fmla="*/ 5062590 h 6862263"/>
              <a:gd name="connsiteX2045" fmla="*/ 11073244 w 12191999"/>
              <a:gd name="connsiteY2045" fmla="*/ 5092962 h 6862263"/>
              <a:gd name="connsiteX2046" fmla="*/ 11122502 w 12191999"/>
              <a:gd name="connsiteY2046" fmla="*/ 5136552 h 6862263"/>
              <a:gd name="connsiteX2047" fmla="*/ 11171964 w 12191999"/>
              <a:gd name="connsiteY2047" fmla="*/ 5200866 h 6862263"/>
              <a:gd name="connsiteX2048" fmla="*/ 11185630 w 12191999"/>
              <a:gd name="connsiteY2048" fmla="*/ 5261920 h 6862263"/>
              <a:gd name="connsiteX2049" fmla="*/ 11241866 w 12191999"/>
              <a:gd name="connsiteY2049" fmla="*/ 5379761 h 6862263"/>
              <a:gd name="connsiteX2050" fmla="*/ 11208769 w 12191999"/>
              <a:gd name="connsiteY2050" fmla="*/ 5420452 h 6862263"/>
              <a:gd name="connsiteX2051" fmla="*/ 11012326 w 12191999"/>
              <a:gd name="connsiteY2051" fmla="*/ 5420966 h 6862263"/>
              <a:gd name="connsiteX2052" fmla="*/ 10921628 w 12191999"/>
              <a:gd name="connsiteY2052" fmla="*/ 5378203 h 6862263"/>
              <a:gd name="connsiteX2053" fmla="*/ 10902215 w 12191999"/>
              <a:gd name="connsiteY2053" fmla="*/ 5367234 h 6862263"/>
              <a:gd name="connsiteX2054" fmla="*/ 10778422 w 12191999"/>
              <a:gd name="connsiteY2054" fmla="*/ 5365161 h 6862263"/>
              <a:gd name="connsiteX2055" fmla="*/ 10876941 w 12191999"/>
              <a:gd name="connsiteY2055" fmla="*/ 5452347 h 6862263"/>
              <a:gd name="connsiteX2056" fmla="*/ 10877145 w 12191999"/>
              <a:gd name="connsiteY2056" fmla="*/ 5473066 h 6862263"/>
              <a:gd name="connsiteX2057" fmla="*/ 10849278 w 12191999"/>
              <a:gd name="connsiteY2057" fmla="*/ 5468229 h 6862263"/>
              <a:gd name="connsiteX2058" fmla="*/ 10821202 w 12191999"/>
              <a:gd name="connsiteY2058" fmla="*/ 5442670 h 6862263"/>
              <a:gd name="connsiteX2059" fmla="*/ 10817863 w 12191999"/>
              <a:gd name="connsiteY2059" fmla="*/ 5449266 h 6862263"/>
              <a:gd name="connsiteX2060" fmla="*/ 10841957 w 12191999"/>
              <a:gd name="connsiteY2060" fmla="*/ 5531973 h 6862263"/>
              <a:gd name="connsiteX2061" fmla="*/ 10867530 w 12191999"/>
              <a:gd name="connsiteY2061" fmla="*/ 5534302 h 6862263"/>
              <a:gd name="connsiteX2062" fmla="*/ 10899262 w 12191999"/>
              <a:gd name="connsiteY2062" fmla="*/ 5527991 h 6862263"/>
              <a:gd name="connsiteX2063" fmla="*/ 10949250 w 12191999"/>
              <a:gd name="connsiteY2063" fmla="*/ 5587752 h 6862263"/>
              <a:gd name="connsiteX2064" fmla="*/ 10981186 w 12191999"/>
              <a:gd name="connsiteY2064" fmla="*/ 5602160 h 6862263"/>
              <a:gd name="connsiteX2065" fmla="*/ 11006761 w 12191999"/>
              <a:gd name="connsiteY2065" fmla="*/ 5604490 h 6862263"/>
              <a:gd name="connsiteX2066" fmla="*/ 11000281 w 12191999"/>
              <a:gd name="connsiteY2066" fmla="*/ 5638404 h 6862263"/>
              <a:gd name="connsiteX2067" fmla="*/ 10971366 w 12191999"/>
              <a:gd name="connsiteY2067" fmla="*/ 5642674 h 6862263"/>
              <a:gd name="connsiteX2068" fmla="*/ 10890580 w 12191999"/>
              <a:gd name="connsiteY2068" fmla="*/ 5626115 h 6862263"/>
              <a:gd name="connsiteX2069" fmla="*/ 11086070 w 12191999"/>
              <a:gd name="connsiteY2069" fmla="*/ 5701426 h 6862263"/>
              <a:gd name="connsiteX2070" fmla="*/ 11048288 w 12191999"/>
              <a:gd name="connsiteY2070" fmla="*/ 5670383 h 6862263"/>
              <a:gd name="connsiteX2071" fmla="*/ 11026900 w 12191999"/>
              <a:gd name="connsiteY2071" fmla="*/ 5631629 h 6862263"/>
              <a:gd name="connsiteX2072" fmla="*/ 11079091 w 12191999"/>
              <a:gd name="connsiteY2072" fmla="*/ 5627179 h 6862263"/>
              <a:gd name="connsiteX2073" fmla="*/ 11295128 w 12191999"/>
              <a:gd name="connsiteY2073" fmla="*/ 5771073 h 6862263"/>
              <a:gd name="connsiteX2074" fmla="*/ 11303564 w 12191999"/>
              <a:gd name="connsiteY2074" fmla="*/ 5877659 h 6862263"/>
              <a:gd name="connsiteX2075" fmla="*/ 11222459 w 12191999"/>
              <a:gd name="connsiteY2075" fmla="*/ 5886375 h 6862263"/>
              <a:gd name="connsiteX2076" fmla="*/ 11191246 w 12191999"/>
              <a:gd name="connsiteY2076" fmla="*/ 5888132 h 6862263"/>
              <a:gd name="connsiteX2077" fmla="*/ 11071318 w 12191999"/>
              <a:gd name="connsiteY2077" fmla="*/ 5874912 h 6862263"/>
              <a:gd name="connsiteX2078" fmla="*/ 10978642 w 12191999"/>
              <a:gd name="connsiteY2078" fmla="*/ 5804361 h 6862263"/>
              <a:gd name="connsiteX2079" fmla="*/ 10945657 w 12191999"/>
              <a:gd name="connsiteY2079" fmla="*/ 5799058 h 6862263"/>
              <a:gd name="connsiteX2080" fmla="*/ 10968618 w 12191999"/>
              <a:gd name="connsiteY2080" fmla="*/ 5824152 h 6862263"/>
              <a:gd name="connsiteX2081" fmla="*/ 10979573 w 12191999"/>
              <a:gd name="connsiteY2081" fmla="*/ 5841253 h 6862263"/>
              <a:gd name="connsiteX2082" fmla="*/ 10956298 w 12191999"/>
              <a:gd name="connsiteY2082" fmla="*/ 5841433 h 6862263"/>
              <a:gd name="connsiteX2083" fmla="*/ 10915085 w 12191999"/>
              <a:gd name="connsiteY2083" fmla="*/ 5750266 h 6862263"/>
              <a:gd name="connsiteX2084" fmla="*/ 10820205 w 12191999"/>
              <a:gd name="connsiteY2084" fmla="*/ 5743927 h 6862263"/>
              <a:gd name="connsiteX2085" fmla="*/ 10687230 w 12191999"/>
              <a:gd name="connsiteY2085" fmla="*/ 5731817 h 6862263"/>
              <a:gd name="connsiteX2086" fmla="*/ 10679294 w 12191999"/>
              <a:gd name="connsiteY2086" fmla="*/ 5733394 h 6862263"/>
              <a:gd name="connsiteX2087" fmla="*/ 10690344 w 12191999"/>
              <a:gd name="connsiteY2087" fmla="*/ 5817212 h 6862263"/>
              <a:gd name="connsiteX2088" fmla="*/ 10712572 w 12191999"/>
              <a:gd name="connsiteY2088" fmla="*/ 5826139 h 6862263"/>
              <a:gd name="connsiteX2089" fmla="*/ 10771427 w 12191999"/>
              <a:gd name="connsiteY2089" fmla="*/ 5921213 h 6862263"/>
              <a:gd name="connsiteX2090" fmla="*/ 10772674 w 12191999"/>
              <a:gd name="connsiteY2090" fmla="*/ 5932831 h 6862263"/>
              <a:gd name="connsiteX2091" fmla="*/ 10734148 w 12191999"/>
              <a:gd name="connsiteY2091" fmla="*/ 5998332 h 6862263"/>
              <a:gd name="connsiteX2092" fmla="*/ 10714417 w 12191999"/>
              <a:gd name="connsiteY2092" fmla="*/ 6012638 h 6862263"/>
              <a:gd name="connsiteX2093" fmla="*/ 10683412 w 12191999"/>
              <a:gd name="connsiteY2093" fmla="*/ 6035119 h 6862263"/>
              <a:gd name="connsiteX2094" fmla="*/ 10682403 w 12191999"/>
              <a:gd name="connsiteY2094" fmla="*/ 6035166 h 6862263"/>
              <a:gd name="connsiteX2095" fmla="*/ 10670776 w 12191999"/>
              <a:gd name="connsiteY2095" fmla="*/ 6032898 h 6862263"/>
              <a:gd name="connsiteX2096" fmla="*/ 10664530 w 12191999"/>
              <a:gd name="connsiteY2096" fmla="*/ 6030940 h 6862263"/>
              <a:gd name="connsiteX2097" fmla="*/ 10617688 w 12191999"/>
              <a:gd name="connsiteY2097" fmla="*/ 6016265 h 6862263"/>
              <a:gd name="connsiteX2098" fmla="*/ 10570846 w 12191999"/>
              <a:gd name="connsiteY2098" fmla="*/ 6001591 h 6862263"/>
              <a:gd name="connsiteX2099" fmla="*/ 10532418 w 12191999"/>
              <a:gd name="connsiteY2099" fmla="*/ 5990069 h 6862263"/>
              <a:gd name="connsiteX2100" fmla="*/ 10516993 w 12191999"/>
              <a:gd name="connsiteY2100" fmla="*/ 5990353 h 6862263"/>
              <a:gd name="connsiteX2101" fmla="*/ 10486421 w 12191999"/>
              <a:gd name="connsiteY2101" fmla="*/ 5981076 h 6862263"/>
              <a:gd name="connsiteX2102" fmla="*/ 10469093 w 12191999"/>
              <a:gd name="connsiteY2102" fmla="*/ 5971079 h 6862263"/>
              <a:gd name="connsiteX2103" fmla="*/ 10432787 w 12191999"/>
              <a:gd name="connsiteY2103" fmla="*/ 5960193 h 6862263"/>
              <a:gd name="connsiteX2104" fmla="*/ 10429992 w 12191999"/>
              <a:gd name="connsiteY2104" fmla="*/ 5958388 h 6862263"/>
              <a:gd name="connsiteX2105" fmla="*/ 10442809 w 12191999"/>
              <a:gd name="connsiteY2105" fmla="*/ 5961477 h 6862263"/>
              <a:gd name="connsiteX2106" fmla="*/ 10446259 w 12191999"/>
              <a:gd name="connsiteY2106" fmla="*/ 5961627 h 6862263"/>
              <a:gd name="connsiteX2107" fmla="*/ 10443790 w 12191999"/>
              <a:gd name="connsiteY2107" fmla="*/ 5958996 h 6862263"/>
              <a:gd name="connsiteX2108" fmla="*/ 10435076 w 12191999"/>
              <a:gd name="connsiteY2108" fmla="*/ 5954408 h 6862263"/>
              <a:gd name="connsiteX2109" fmla="*/ 10382640 w 12191999"/>
              <a:gd name="connsiteY2109" fmla="*/ 5936122 h 6862263"/>
              <a:gd name="connsiteX2110" fmla="*/ 10358964 w 12191999"/>
              <a:gd name="connsiteY2110" fmla="*/ 5928705 h 6862263"/>
              <a:gd name="connsiteX2111" fmla="*/ 10348176 w 12191999"/>
              <a:gd name="connsiteY2111" fmla="*/ 5933000 h 6862263"/>
              <a:gd name="connsiteX2112" fmla="*/ 10335459 w 12191999"/>
              <a:gd name="connsiteY2112" fmla="*/ 5928519 h 6862263"/>
              <a:gd name="connsiteX2113" fmla="*/ 10322738 w 12191999"/>
              <a:gd name="connsiteY2113" fmla="*/ 5917355 h 6862263"/>
              <a:gd name="connsiteX2114" fmla="*/ 10210888 w 12191999"/>
              <a:gd name="connsiteY2114" fmla="*/ 5882312 h 6862263"/>
              <a:gd name="connsiteX2115" fmla="*/ 10169129 w 12191999"/>
              <a:gd name="connsiteY2115" fmla="*/ 5863656 h 6862263"/>
              <a:gd name="connsiteX2116" fmla="*/ 10182603 w 12191999"/>
              <a:gd name="connsiteY2116" fmla="*/ 5865089 h 6862263"/>
              <a:gd name="connsiteX2117" fmla="*/ 10212522 w 12191999"/>
              <a:gd name="connsiteY2117" fmla="*/ 5878179 h 6862263"/>
              <a:gd name="connsiteX2118" fmla="*/ 10221563 w 12191999"/>
              <a:gd name="connsiteY2118" fmla="*/ 5881940 h 6862263"/>
              <a:gd name="connsiteX2119" fmla="*/ 10253117 w 12191999"/>
              <a:gd name="connsiteY2119" fmla="*/ 5890897 h 6862263"/>
              <a:gd name="connsiteX2120" fmla="*/ 10307188 w 12191999"/>
              <a:gd name="connsiteY2120" fmla="*/ 5905050 h 6862263"/>
              <a:gd name="connsiteX2121" fmla="*/ 10309231 w 12191999"/>
              <a:gd name="connsiteY2121" fmla="*/ 5905501 h 6862263"/>
              <a:gd name="connsiteX2122" fmla="*/ 10292033 w 12191999"/>
              <a:gd name="connsiteY2122" fmla="*/ 5890408 h 6862263"/>
              <a:gd name="connsiteX2123" fmla="*/ 10263654 w 12191999"/>
              <a:gd name="connsiteY2123" fmla="*/ 5882007 h 6862263"/>
              <a:gd name="connsiteX2124" fmla="*/ 10216773 w 12191999"/>
              <a:gd name="connsiteY2124" fmla="*/ 5867433 h 6862263"/>
              <a:gd name="connsiteX2125" fmla="*/ 10188012 w 12191999"/>
              <a:gd name="connsiteY2125" fmla="*/ 5860281 h 6862263"/>
              <a:gd name="connsiteX2126" fmla="*/ 10156786 w 12191999"/>
              <a:gd name="connsiteY2126" fmla="*/ 5850498 h 6862263"/>
              <a:gd name="connsiteX2127" fmla="*/ 10107148 w 12191999"/>
              <a:gd name="connsiteY2127" fmla="*/ 5834017 h 6862263"/>
              <a:gd name="connsiteX2128" fmla="*/ 10094656 w 12191999"/>
              <a:gd name="connsiteY2128" fmla="*/ 5830105 h 6862263"/>
              <a:gd name="connsiteX2129" fmla="*/ 10084961 w 12191999"/>
              <a:gd name="connsiteY2129" fmla="*/ 5827996 h 6862263"/>
              <a:gd name="connsiteX2130" fmla="*/ 10090224 w 12191999"/>
              <a:gd name="connsiteY2130" fmla="*/ 5832432 h 6862263"/>
              <a:gd name="connsiteX2131" fmla="*/ 10120145 w 12191999"/>
              <a:gd name="connsiteY2131" fmla="*/ 5845523 h 6862263"/>
              <a:gd name="connsiteX2132" fmla="*/ 10131656 w 12191999"/>
              <a:gd name="connsiteY2132" fmla="*/ 5851915 h 6862263"/>
              <a:gd name="connsiteX2133" fmla="*/ 10083506 w 12191999"/>
              <a:gd name="connsiteY2133" fmla="*/ 5840546 h 6862263"/>
              <a:gd name="connsiteX2134" fmla="*/ 10047846 w 12191999"/>
              <a:gd name="connsiteY2134" fmla="*/ 5833090 h 6862263"/>
              <a:gd name="connsiteX2135" fmla="*/ 10040294 w 12191999"/>
              <a:gd name="connsiteY2135" fmla="*/ 5834439 h 6862263"/>
              <a:gd name="connsiteX2136" fmla="*/ 10052457 w 12191999"/>
              <a:gd name="connsiteY2136" fmla="*/ 5839178 h 6862263"/>
              <a:gd name="connsiteX2137" fmla="*/ 10114914 w 12191999"/>
              <a:gd name="connsiteY2137" fmla="*/ 5858747 h 6862263"/>
              <a:gd name="connsiteX2138" fmla="*/ 10221272 w 12191999"/>
              <a:gd name="connsiteY2138" fmla="*/ 5900428 h 6862263"/>
              <a:gd name="connsiteX2139" fmla="*/ 10260886 w 12191999"/>
              <a:gd name="connsiteY2139" fmla="*/ 5915626 h 6862263"/>
              <a:gd name="connsiteX2140" fmla="*/ 10304932 w 12191999"/>
              <a:gd name="connsiteY2140" fmla="*/ 5928498 h 6862263"/>
              <a:gd name="connsiteX2141" fmla="*/ 10352756 w 12191999"/>
              <a:gd name="connsiteY2141" fmla="*/ 5940693 h 6862263"/>
              <a:gd name="connsiteX2142" fmla="*/ 10427050 w 12191999"/>
              <a:gd name="connsiteY2142" fmla="*/ 5965828 h 6862263"/>
              <a:gd name="connsiteX2143" fmla="*/ 10436418 w 12191999"/>
              <a:gd name="connsiteY2143" fmla="*/ 5968764 h 6862263"/>
              <a:gd name="connsiteX2144" fmla="*/ 10511693 w 12191999"/>
              <a:gd name="connsiteY2144" fmla="*/ 5991418 h 6862263"/>
              <a:gd name="connsiteX2145" fmla="*/ 10592886 w 12191999"/>
              <a:gd name="connsiteY2145" fmla="*/ 6016855 h 6862263"/>
              <a:gd name="connsiteX2146" fmla="*/ 10652954 w 12191999"/>
              <a:gd name="connsiteY2146" fmla="*/ 6036530 h 6862263"/>
              <a:gd name="connsiteX2147" fmla="*/ 10645742 w 12191999"/>
              <a:gd name="connsiteY2147" fmla="*/ 6036864 h 6862263"/>
              <a:gd name="connsiteX2148" fmla="*/ 10608465 w 12191999"/>
              <a:gd name="connsiteY2148" fmla="*/ 6035193 h 6862263"/>
              <a:gd name="connsiteX2149" fmla="*/ 10502748 w 12191999"/>
              <a:gd name="connsiteY2149" fmla="*/ 6017413 h 6862263"/>
              <a:gd name="connsiteX2150" fmla="*/ 10476576 w 12191999"/>
              <a:gd name="connsiteY2150" fmla="*/ 6009213 h 6862263"/>
              <a:gd name="connsiteX2151" fmla="*/ 10488697 w 12191999"/>
              <a:gd name="connsiteY2151" fmla="*/ 6015320 h 6862263"/>
              <a:gd name="connsiteX2152" fmla="*/ 10387905 w 12191999"/>
              <a:gd name="connsiteY2152" fmla="*/ 6001018 h 6862263"/>
              <a:gd name="connsiteX2153" fmla="*/ 10282568 w 12191999"/>
              <a:gd name="connsiteY2153" fmla="*/ 5982315 h 6862263"/>
              <a:gd name="connsiteX2154" fmla="*/ 10271190 w 12191999"/>
              <a:gd name="connsiteY2154" fmla="*/ 5978309 h 6862263"/>
              <a:gd name="connsiteX2155" fmla="*/ 10259025 w 12191999"/>
              <a:gd name="connsiteY2155" fmla="*/ 5973568 h 6862263"/>
              <a:gd name="connsiteX2156" fmla="*/ 10249657 w 12191999"/>
              <a:gd name="connsiteY2156" fmla="*/ 5970634 h 6862263"/>
              <a:gd name="connsiteX2157" fmla="*/ 10199366 w 12191999"/>
              <a:gd name="connsiteY2157" fmla="*/ 5955806 h 6862263"/>
              <a:gd name="connsiteX2158" fmla="*/ 10194936 w 12191999"/>
              <a:gd name="connsiteY2158" fmla="*/ 5958134 h 6862263"/>
              <a:gd name="connsiteX2159" fmla="*/ 10189344 w 12191999"/>
              <a:gd name="connsiteY2159" fmla="*/ 5954524 h 6862263"/>
              <a:gd name="connsiteX2160" fmla="*/ 10170607 w 12191999"/>
              <a:gd name="connsiteY2160" fmla="*/ 5948655 h 6862263"/>
              <a:gd name="connsiteX2161" fmla="*/ 10170733 w 12191999"/>
              <a:gd name="connsiteY2161" fmla="*/ 5950552 h 6862263"/>
              <a:gd name="connsiteX2162" fmla="*/ 10167782 w 12191999"/>
              <a:gd name="connsiteY2162" fmla="*/ 5950829 h 6862263"/>
              <a:gd name="connsiteX2163" fmla="*/ 10164756 w 12191999"/>
              <a:gd name="connsiteY2163" fmla="*/ 5950065 h 6862263"/>
              <a:gd name="connsiteX2164" fmla="*/ 10160585 w 12191999"/>
              <a:gd name="connsiteY2164" fmla="*/ 5947372 h 6862263"/>
              <a:gd name="connsiteX2165" fmla="*/ 10144970 w 12191999"/>
              <a:gd name="connsiteY2165" fmla="*/ 5942481 h 6862263"/>
              <a:gd name="connsiteX2166" fmla="*/ 10137744 w 12191999"/>
              <a:gd name="connsiteY2166" fmla="*/ 5943003 h 6862263"/>
              <a:gd name="connsiteX2167" fmla="*/ 10125580 w 12191999"/>
              <a:gd name="connsiteY2167" fmla="*/ 5938263 h 6862263"/>
              <a:gd name="connsiteX2168" fmla="*/ 10113137 w 12191999"/>
              <a:gd name="connsiteY2168" fmla="*/ 5934886 h 6862263"/>
              <a:gd name="connsiteX2169" fmla="*/ 10136190 w 12191999"/>
              <a:gd name="connsiteY2169" fmla="*/ 5950240 h 6862263"/>
              <a:gd name="connsiteX2170" fmla="*/ 10141278 w 12191999"/>
              <a:gd name="connsiteY2170" fmla="*/ 6012316 h 6862263"/>
              <a:gd name="connsiteX2171" fmla="*/ 10142588 w 12191999"/>
              <a:gd name="connsiteY2171" fmla="*/ 6024519 h 6862263"/>
              <a:gd name="connsiteX2172" fmla="*/ 10153115 w 12191999"/>
              <a:gd name="connsiteY2172" fmla="*/ 6051413 h 6862263"/>
              <a:gd name="connsiteX2173" fmla="*/ 10151081 w 12191999"/>
              <a:gd name="connsiteY2173" fmla="*/ 6066607 h 6862263"/>
              <a:gd name="connsiteX2174" fmla="*/ 10159606 w 12191999"/>
              <a:gd name="connsiteY2174" fmla="*/ 6068527 h 6862263"/>
              <a:gd name="connsiteX2175" fmla="*/ 10187765 w 12191999"/>
              <a:gd name="connsiteY2175" fmla="*/ 6073866 h 6862263"/>
              <a:gd name="connsiteX2176" fmla="*/ 10191765 w 12191999"/>
              <a:gd name="connsiteY2176" fmla="*/ 6074072 h 6862263"/>
              <a:gd name="connsiteX2177" fmla="*/ 10202419 w 12191999"/>
              <a:gd name="connsiteY2177" fmla="*/ 6083332 h 6862263"/>
              <a:gd name="connsiteX2178" fmla="*/ 10207626 w 12191999"/>
              <a:gd name="connsiteY2178" fmla="*/ 6150516 h 6862263"/>
              <a:gd name="connsiteX2179" fmla="*/ 10066807 w 12191999"/>
              <a:gd name="connsiteY2179" fmla="*/ 6206702 h 6862263"/>
              <a:gd name="connsiteX2180" fmla="*/ 9924440 w 12191999"/>
              <a:gd name="connsiteY2180" fmla="*/ 6163834 h 6862263"/>
              <a:gd name="connsiteX2181" fmla="*/ 9889161 w 12191999"/>
              <a:gd name="connsiteY2181" fmla="*/ 6156019 h 6862263"/>
              <a:gd name="connsiteX2182" fmla="*/ 9754615 w 12191999"/>
              <a:gd name="connsiteY2182" fmla="*/ 6157570 h 6862263"/>
              <a:gd name="connsiteX2183" fmla="*/ 9425305 w 12191999"/>
              <a:gd name="connsiteY2183" fmla="*/ 6099977 h 6862263"/>
              <a:gd name="connsiteX2184" fmla="*/ 9423011 w 12191999"/>
              <a:gd name="connsiteY2184" fmla="*/ 6097469 h 6862263"/>
              <a:gd name="connsiteX2185" fmla="*/ 9363517 w 12191999"/>
              <a:gd name="connsiteY2185" fmla="*/ 6112430 h 6862263"/>
              <a:gd name="connsiteX2186" fmla="*/ 9361195 w 12191999"/>
              <a:gd name="connsiteY2186" fmla="*/ 6119631 h 6862263"/>
              <a:gd name="connsiteX2187" fmla="*/ 9381302 w 12191999"/>
              <a:gd name="connsiteY2187" fmla="*/ 6124677 h 6862263"/>
              <a:gd name="connsiteX2188" fmla="*/ 9413760 w 12191999"/>
              <a:gd name="connsiteY2188" fmla="*/ 6135821 h 6862263"/>
              <a:gd name="connsiteX2189" fmla="*/ 9467119 w 12191999"/>
              <a:gd name="connsiteY2189" fmla="*/ 6159370 h 6862263"/>
              <a:gd name="connsiteX2190" fmla="*/ 9528220 w 12191999"/>
              <a:gd name="connsiteY2190" fmla="*/ 6172657 h 6862263"/>
              <a:gd name="connsiteX2191" fmla="*/ 9532421 w 12191999"/>
              <a:gd name="connsiteY2191" fmla="*/ 6172874 h 6862263"/>
              <a:gd name="connsiteX2192" fmla="*/ 9543612 w 12191999"/>
              <a:gd name="connsiteY2192" fmla="*/ 6182600 h 6862263"/>
              <a:gd name="connsiteX2193" fmla="*/ 9549081 w 12191999"/>
              <a:gd name="connsiteY2193" fmla="*/ 6253168 h 6862263"/>
              <a:gd name="connsiteX2194" fmla="*/ 9401170 w 12191999"/>
              <a:gd name="connsiteY2194" fmla="*/ 6312184 h 6862263"/>
              <a:gd name="connsiteX2195" fmla="*/ 9251632 w 12191999"/>
              <a:gd name="connsiteY2195" fmla="*/ 6267157 h 6862263"/>
              <a:gd name="connsiteX2196" fmla="*/ 9232612 w 12191999"/>
              <a:gd name="connsiteY2196" fmla="*/ 6258477 h 6862263"/>
              <a:gd name="connsiteX2197" fmla="*/ 9232143 w 12191999"/>
              <a:gd name="connsiteY2197" fmla="*/ 6258489 h 6862263"/>
              <a:gd name="connsiteX2198" fmla="*/ 9212089 w 12191999"/>
              <a:gd name="connsiteY2198" fmla="*/ 6277529 h 6862263"/>
              <a:gd name="connsiteX2199" fmla="*/ 9212748 w 12191999"/>
              <a:gd name="connsiteY2199" fmla="*/ 6308358 h 6862263"/>
              <a:gd name="connsiteX2200" fmla="*/ 9183720 w 12191999"/>
              <a:gd name="connsiteY2200" fmla="*/ 6358622 h 6862263"/>
              <a:gd name="connsiteX2201" fmla="*/ 8979436 w 12191999"/>
              <a:gd name="connsiteY2201" fmla="*/ 6427432 h 6862263"/>
              <a:gd name="connsiteX2202" fmla="*/ 8954388 w 12191999"/>
              <a:gd name="connsiteY2202" fmla="*/ 6420551 h 6862263"/>
              <a:gd name="connsiteX2203" fmla="*/ 9050949 w 12191999"/>
              <a:gd name="connsiteY2203" fmla="*/ 6367236 h 6862263"/>
              <a:gd name="connsiteX2204" fmla="*/ 9115892 w 12191999"/>
              <a:gd name="connsiteY2204" fmla="*/ 6274233 h 6862263"/>
              <a:gd name="connsiteX2205" fmla="*/ 9121286 w 12191999"/>
              <a:gd name="connsiteY2205" fmla="*/ 6269538 h 6862263"/>
              <a:gd name="connsiteX2206" fmla="*/ 9109071 w 12191999"/>
              <a:gd name="connsiteY2206" fmla="*/ 6267011 h 6862263"/>
              <a:gd name="connsiteX2207" fmla="*/ 9073254 w 12191999"/>
              <a:gd name="connsiteY2207" fmla="*/ 6260578 h 6862263"/>
              <a:gd name="connsiteX2208" fmla="*/ 8984595 w 12191999"/>
              <a:gd name="connsiteY2208" fmla="*/ 6253410 h 6862263"/>
              <a:gd name="connsiteX2209" fmla="*/ 8924873 w 12191999"/>
              <a:gd name="connsiteY2209" fmla="*/ 6247356 h 6862263"/>
              <a:gd name="connsiteX2210" fmla="*/ 8899510 w 12191999"/>
              <a:gd name="connsiteY2210" fmla="*/ 6268332 h 6862263"/>
              <a:gd name="connsiteX2211" fmla="*/ 8753989 w 12191999"/>
              <a:gd name="connsiteY2211" fmla="*/ 6365495 h 6862263"/>
              <a:gd name="connsiteX2212" fmla="*/ 8545839 w 12191999"/>
              <a:gd name="connsiteY2212" fmla="*/ 6445457 h 6862263"/>
              <a:gd name="connsiteX2213" fmla="*/ 8512282 w 12191999"/>
              <a:gd name="connsiteY2213" fmla="*/ 6459221 h 6862263"/>
              <a:gd name="connsiteX2214" fmla="*/ 8504916 w 12191999"/>
              <a:gd name="connsiteY2214" fmla="*/ 6455059 h 6862263"/>
              <a:gd name="connsiteX2215" fmla="*/ 8473606 w 12191999"/>
              <a:gd name="connsiteY2215" fmla="*/ 6471756 h 6862263"/>
              <a:gd name="connsiteX2216" fmla="*/ 8419831 w 12191999"/>
              <a:gd name="connsiteY2216" fmla="*/ 6488595 h 6862263"/>
              <a:gd name="connsiteX2217" fmla="*/ 8415888 w 12191999"/>
              <a:gd name="connsiteY2217" fmla="*/ 6491024 h 6862263"/>
              <a:gd name="connsiteX2218" fmla="*/ 8055847 w 12191999"/>
              <a:gd name="connsiteY2218" fmla="*/ 6617069 h 6862263"/>
              <a:gd name="connsiteX2219" fmla="*/ 8219329 w 12191999"/>
              <a:gd name="connsiteY2219" fmla="*/ 6498537 h 6862263"/>
              <a:gd name="connsiteX2220" fmla="*/ 8371014 w 12191999"/>
              <a:gd name="connsiteY2220" fmla="*/ 6392731 h 6862263"/>
              <a:gd name="connsiteX2221" fmla="*/ 8344190 w 12191999"/>
              <a:gd name="connsiteY2221" fmla="*/ 6378785 h 6862263"/>
              <a:gd name="connsiteX2222" fmla="*/ 8367261 w 12191999"/>
              <a:gd name="connsiteY2222" fmla="*/ 6357883 h 6862263"/>
              <a:gd name="connsiteX2223" fmla="*/ 8412564 w 12191999"/>
              <a:gd name="connsiteY2223" fmla="*/ 6345907 h 6862263"/>
              <a:gd name="connsiteX2224" fmla="*/ 8449999 w 12191999"/>
              <a:gd name="connsiteY2224" fmla="*/ 6320524 h 6862263"/>
              <a:gd name="connsiteX2225" fmla="*/ 8455653 w 12191999"/>
              <a:gd name="connsiteY2225" fmla="*/ 6303829 h 6862263"/>
              <a:gd name="connsiteX2226" fmla="*/ 8454778 w 12191999"/>
              <a:gd name="connsiteY2226" fmla="*/ 6302158 h 6862263"/>
              <a:gd name="connsiteX2227" fmla="*/ 8380380 w 12191999"/>
              <a:gd name="connsiteY2227" fmla="*/ 6328023 h 6862263"/>
              <a:gd name="connsiteX2228" fmla="*/ 8301297 w 12191999"/>
              <a:gd name="connsiteY2228" fmla="*/ 6347275 h 6862263"/>
              <a:gd name="connsiteX2229" fmla="*/ 8309337 w 12191999"/>
              <a:gd name="connsiteY2229" fmla="*/ 6327878 h 6862263"/>
              <a:gd name="connsiteX2230" fmla="*/ 8318589 w 12191999"/>
              <a:gd name="connsiteY2230" fmla="*/ 6323798 h 6862263"/>
              <a:gd name="connsiteX2231" fmla="*/ 8308274 w 12191999"/>
              <a:gd name="connsiteY2231" fmla="*/ 6323148 h 6862263"/>
              <a:gd name="connsiteX2232" fmla="*/ 8280836 w 12191999"/>
              <a:gd name="connsiteY2232" fmla="*/ 6322648 h 6862263"/>
              <a:gd name="connsiteX2233" fmla="*/ 8253543 w 12191999"/>
              <a:gd name="connsiteY2233" fmla="*/ 6325861 h 6862263"/>
              <a:gd name="connsiteX2234" fmla="*/ 8242121 w 12191999"/>
              <a:gd name="connsiteY2234" fmla="*/ 6330234 h 6862263"/>
              <a:gd name="connsiteX2235" fmla="*/ 8224202 w 12191999"/>
              <a:gd name="connsiteY2235" fmla="*/ 6348271 h 6862263"/>
              <a:gd name="connsiteX2236" fmla="*/ 8214326 w 12191999"/>
              <a:gd name="connsiteY2236" fmla="*/ 6352690 h 6862263"/>
              <a:gd name="connsiteX2237" fmla="*/ 8204444 w 12191999"/>
              <a:gd name="connsiteY2237" fmla="*/ 6352635 h 6862263"/>
              <a:gd name="connsiteX2238" fmla="*/ 8175083 w 12191999"/>
              <a:gd name="connsiteY2238" fmla="*/ 6376918 h 6862263"/>
              <a:gd name="connsiteX2239" fmla="*/ 8022232 w 12191999"/>
              <a:gd name="connsiteY2239" fmla="*/ 6478975 h 6862263"/>
              <a:gd name="connsiteX2240" fmla="*/ 7803599 w 12191999"/>
              <a:gd name="connsiteY2240" fmla="*/ 6562964 h 6862263"/>
              <a:gd name="connsiteX2241" fmla="*/ 7756564 w 12191999"/>
              <a:gd name="connsiteY2241" fmla="*/ 6570760 h 6862263"/>
              <a:gd name="connsiteX2242" fmla="*/ 7774111 w 12191999"/>
              <a:gd name="connsiteY2242" fmla="*/ 6536116 h 6862263"/>
              <a:gd name="connsiteX2243" fmla="*/ 7288928 w 12191999"/>
              <a:gd name="connsiteY2243" fmla="*/ 6743219 h 6862263"/>
              <a:gd name="connsiteX2244" fmla="*/ 7460644 w 12191999"/>
              <a:gd name="connsiteY2244" fmla="*/ 6618718 h 6862263"/>
              <a:gd name="connsiteX2245" fmla="*/ 7593612 w 12191999"/>
              <a:gd name="connsiteY2245" fmla="*/ 6528269 h 6862263"/>
              <a:gd name="connsiteX2246" fmla="*/ 7601889 w 12191999"/>
              <a:gd name="connsiteY2246" fmla="*/ 6521773 h 6862263"/>
              <a:gd name="connsiteX2247" fmla="*/ 7593362 w 12191999"/>
              <a:gd name="connsiteY2247" fmla="*/ 6523573 h 6862263"/>
              <a:gd name="connsiteX2248" fmla="*/ 7507572 w 12191999"/>
              <a:gd name="connsiteY2248" fmla="*/ 6552856 h 6862263"/>
              <a:gd name="connsiteX2249" fmla="*/ 7384145 w 12191999"/>
              <a:gd name="connsiteY2249" fmla="*/ 6578708 h 6862263"/>
              <a:gd name="connsiteX2250" fmla="*/ 7194722 w 12191999"/>
              <a:gd name="connsiteY2250" fmla="*/ 6571400 h 6862263"/>
              <a:gd name="connsiteX2251" fmla="*/ 7140649 w 12191999"/>
              <a:gd name="connsiteY2251" fmla="*/ 6574157 h 6862263"/>
              <a:gd name="connsiteX2252" fmla="*/ 7130042 w 12191999"/>
              <a:gd name="connsiteY2252" fmla="*/ 6571333 h 6862263"/>
              <a:gd name="connsiteX2253" fmla="*/ 7130042 w 12191999"/>
              <a:gd name="connsiteY2253" fmla="*/ 6556714 h 6862263"/>
              <a:gd name="connsiteX2254" fmla="*/ 7033910 w 12191999"/>
              <a:gd name="connsiteY2254" fmla="*/ 6581114 h 6862263"/>
              <a:gd name="connsiteX2255" fmla="*/ 6984460 w 12191999"/>
              <a:gd name="connsiteY2255" fmla="*/ 6590408 h 6862263"/>
              <a:gd name="connsiteX2256" fmla="*/ 6984460 w 12191999"/>
              <a:gd name="connsiteY2256" fmla="*/ 6666483 h 6862263"/>
              <a:gd name="connsiteX2257" fmla="*/ 6960694 w 12191999"/>
              <a:gd name="connsiteY2257" fmla="*/ 6662773 h 6862263"/>
              <a:gd name="connsiteX2258" fmla="*/ 6935636 w 12191999"/>
              <a:gd name="connsiteY2258" fmla="*/ 6660366 h 6862263"/>
              <a:gd name="connsiteX2259" fmla="*/ 6813683 w 12191999"/>
              <a:gd name="connsiteY2259" fmla="*/ 6646445 h 6862263"/>
              <a:gd name="connsiteX2260" fmla="*/ 6802423 w 12191999"/>
              <a:gd name="connsiteY2260" fmla="*/ 6645188 h 6862263"/>
              <a:gd name="connsiteX2261" fmla="*/ 6755900 w 12191999"/>
              <a:gd name="connsiteY2261" fmla="*/ 6656306 h 6862263"/>
              <a:gd name="connsiteX2262" fmla="*/ 6713040 w 12191999"/>
              <a:gd name="connsiteY2262" fmla="*/ 6675772 h 6862263"/>
              <a:gd name="connsiteX2263" fmla="*/ 6583397 w 12191999"/>
              <a:gd name="connsiteY2263" fmla="*/ 6702926 h 6862263"/>
              <a:gd name="connsiteX2264" fmla="*/ 6483265 w 12191999"/>
              <a:gd name="connsiteY2264" fmla="*/ 6693242 h 6862263"/>
              <a:gd name="connsiteX2265" fmla="*/ 6440082 w 12191999"/>
              <a:gd name="connsiteY2265" fmla="*/ 6691216 h 6862263"/>
              <a:gd name="connsiteX2266" fmla="*/ 6442455 w 12191999"/>
              <a:gd name="connsiteY2266" fmla="*/ 6692555 h 6862263"/>
              <a:gd name="connsiteX2267" fmla="*/ 6589691 w 12191999"/>
              <a:gd name="connsiteY2267" fmla="*/ 6763301 h 6862263"/>
              <a:gd name="connsiteX2268" fmla="*/ 6781186 w 12191999"/>
              <a:gd name="connsiteY2268" fmla="*/ 6862263 h 6862263"/>
              <a:gd name="connsiteX2269" fmla="*/ 6384397 w 12191999"/>
              <a:gd name="connsiteY2269" fmla="*/ 6784363 h 6862263"/>
              <a:gd name="connsiteX2270" fmla="*/ 6352015 w 12191999"/>
              <a:gd name="connsiteY2270" fmla="*/ 6770512 h 6862263"/>
              <a:gd name="connsiteX2271" fmla="*/ 6327474 w 12191999"/>
              <a:gd name="connsiteY2271" fmla="*/ 6777928 h 6862263"/>
              <a:gd name="connsiteX2272" fmla="*/ 6253546 w 12191999"/>
              <a:gd name="connsiteY2272" fmla="*/ 6774957 h 6862263"/>
              <a:gd name="connsiteX2273" fmla="*/ 6054399 w 12191999"/>
              <a:gd name="connsiteY2273" fmla="*/ 6776282 h 6862263"/>
              <a:gd name="connsiteX2274" fmla="*/ 5925943 w 12191999"/>
              <a:gd name="connsiteY2274" fmla="*/ 6745009 h 6862263"/>
              <a:gd name="connsiteX2275" fmla="*/ 5789226 w 12191999"/>
              <a:gd name="connsiteY2275" fmla="*/ 6699651 h 6862263"/>
              <a:gd name="connsiteX2276" fmla="*/ 5753316 w 12191999"/>
              <a:gd name="connsiteY2276" fmla="*/ 6685701 h 6862263"/>
              <a:gd name="connsiteX2277" fmla="*/ 5740917 w 12191999"/>
              <a:gd name="connsiteY2277" fmla="*/ 6689240 h 6862263"/>
              <a:gd name="connsiteX2278" fmla="*/ 5674467 w 12191999"/>
              <a:gd name="connsiteY2278" fmla="*/ 6699915 h 6862263"/>
              <a:gd name="connsiteX2279" fmla="*/ 5650971 w 12191999"/>
              <a:gd name="connsiteY2279" fmla="*/ 6697410 h 6862263"/>
              <a:gd name="connsiteX2280" fmla="*/ 5659731 w 12191999"/>
              <a:gd name="connsiteY2280" fmla="*/ 6706806 h 6862263"/>
              <a:gd name="connsiteX2281" fmla="*/ 5702728 w 12191999"/>
              <a:gd name="connsiteY2281" fmla="*/ 6749174 h 6862263"/>
              <a:gd name="connsiteX2282" fmla="*/ 5812752 w 12191999"/>
              <a:gd name="connsiteY2282" fmla="*/ 6790309 h 6862263"/>
              <a:gd name="connsiteX2283" fmla="*/ 5788037 w 12191999"/>
              <a:gd name="connsiteY2283" fmla="*/ 6801123 h 6862263"/>
              <a:gd name="connsiteX2284" fmla="*/ 5563403 w 12191999"/>
              <a:gd name="connsiteY2284" fmla="*/ 6759732 h 6862263"/>
              <a:gd name="connsiteX2285" fmla="*/ 5524002 w 12191999"/>
              <a:gd name="connsiteY2285" fmla="*/ 6711849 h 6862263"/>
              <a:gd name="connsiteX2286" fmla="*/ 5518988 w 12191999"/>
              <a:gd name="connsiteY2286" fmla="*/ 6679773 h 6862263"/>
              <a:gd name="connsiteX2287" fmla="*/ 5507189 w 12191999"/>
              <a:gd name="connsiteY2287" fmla="*/ 6671620 h 6862263"/>
              <a:gd name="connsiteX2288" fmla="*/ 5462911 w 12191999"/>
              <a:gd name="connsiteY2288" fmla="*/ 6670407 h 6862263"/>
              <a:gd name="connsiteX2289" fmla="*/ 5413996 w 12191999"/>
              <a:gd name="connsiteY2289" fmla="*/ 6662773 h 6862263"/>
              <a:gd name="connsiteX2290" fmla="*/ 5388938 w 12191999"/>
              <a:gd name="connsiteY2290" fmla="*/ 6660366 h 6862263"/>
              <a:gd name="connsiteX2291" fmla="*/ 5266985 w 12191999"/>
              <a:gd name="connsiteY2291" fmla="*/ 6646445 h 6862263"/>
              <a:gd name="connsiteX2292" fmla="*/ 5136578 w 12191999"/>
              <a:gd name="connsiteY2292" fmla="*/ 6620704 h 6862263"/>
              <a:gd name="connsiteX2293" fmla="*/ 5117861 w 12191999"/>
              <a:gd name="connsiteY2293" fmla="*/ 6627160 h 6862263"/>
              <a:gd name="connsiteX2294" fmla="*/ 5084353 w 12191999"/>
              <a:gd name="connsiteY2294" fmla="*/ 6612935 h 6862263"/>
              <a:gd name="connsiteX2295" fmla="*/ 5089479 w 12191999"/>
              <a:gd name="connsiteY2295" fmla="*/ 6598222 h 6862263"/>
              <a:gd name="connsiteX2296" fmla="*/ 4934018 w 12191999"/>
              <a:gd name="connsiteY2296" fmla="*/ 6634974 h 6862263"/>
              <a:gd name="connsiteX2297" fmla="*/ 4899777 w 12191999"/>
              <a:gd name="connsiteY2297" fmla="*/ 6646334 h 6862263"/>
              <a:gd name="connsiteX2298" fmla="*/ 4887993 w 12191999"/>
              <a:gd name="connsiteY2298" fmla="*/ 6650597 h 6862263"/>
              <a:gd name="connsiteX2299" fmla="*/ 4891333 w 12191999"/>
              <a:gd name="connsiteY2299" fmla="*/ 6657405 h 6862263"/>
              <a:gd name="connsiteX2300" fmla="*/ 4866085 w 12191999"/>
              <a:gd name="connsiteY2300" fmla="*/ 6675809 h 6862263"/>
              <a:gd name="connsiteX2301" fmla="*/ 5042992 w 12191999"/>
              <a:gd name="connsiteY2301" fmla="*/ 6763301 h 6862263"/>
              <a:gd name="connsiteX2302" fmla="*/ 5234487 w 12191999"/>
              <a:gd name="connsiteY2302" fmla="*/ 6862263 h 6862263"/>
              <a:gd name="connsiteX2303" fmla="*/ 4718869 w 12191999"/>
              <a:gd name="connsiteY2303" fmla="*/ 6725533 h 6862263"/>
              <a:gd name="connsiteX2304" fmla="*/ 4742296 w 12191999"/>
              <a:gd name="connsiteY2304" fmla="*/ 6757296 h 6862263"/>
              <a:gd name="connsiteX2305" fmla="*/ 4694472 w 12191999"/>
              <a:gd name="connsiteY2305" fmla="*/ 6756169 h 6862263"/>
              <a:gd name="connsiteX2306" fmla="*/ 4639267 w 12191999"/>
              <a:gd name="connsiteY2306" fmla="*/ 6736425 h 6862263"/>
              <a:gd name="connsiteX2307" fmla="*/ 4618374 w 12191999"/>
              <a:gd name="connsiteY2307" fmla="*/ 6731868 h 6862263"/>
              <a:gd name="connsiteX2308" fmla="*/ 4576727 w 12191999"/>
              <a:gd name="connsiteY2308" fmla="*/ 6736461 h 6862263"/>
              <a:gd name="connsiteX2309" fmla="*/ 4477702 w 12191999"/>
              <a:gd name="connsiteY2309" fmla="*/ 6714848 h 6862263"/>
              <a:gd name="connsiteX2310" fmla="*/ 4470548 w 12191999"/>
              <a:gd name="connsiteY2310" fmla="*/ 6704934 h 6862263"/>
              <a:gd name="connsiteX2311" fmla="*/ 4463763 w 12191999"/>
              <a:gd name="connsiteY2311" fmla="*/ 6703778 h 6862263"/>
              <a:gd name="connsiteX2312" fmla="*/ 4294848 w 12191999"/>
              <a:gd name="connsiteY2312" fmla="*/ 6624345 h 6862263"/>
              <a:gd name="connsiteX2313" fmla="*/ 4208846 w 12191999"/>
              <a:gd name="connsiteY2313" fmla="*/ 6584875 h 6862263"/>
              <a:gd name="connsiteX2314" fmla="*/ 4179269 w 12191999"/>
              <a:gd name="connsiteY2314" fmla="*/ 6585563 h 6862263"/>
              <a:gd name="connsiteX2315" fmla="*/ 4146217 w 12191999"/>
              <a:gd name="connsiteY2315" fmla="*/ 6595173 h 6862263"/>
              <a:gd name="connsiteX2316" fmla="*/ 4157662 w 12191999"/>
              <a:gd name="connsiteY2316" fmla="*/ 6587058 h 6862263"/>
              <a:gd name="connsiteX2317" fmla="*/ 4132026 w 12191999"/>
              <a:gd name="connsiteY2317" fmla="*/ 6599407 h 6862263"/>
              <a:gd name="connsiteX2318" fmla="*/ 4025645 w 12191999"/>
              <a:gd name="connsiteY2318" fmla="*/ 6633373 h 6862263"/>
              <a:gd name="connsiteX2319" fmla="*/ 4013855 w 12191999"/>
              <a:gd name="connsiteY2319" fmla="*/ 6635587 h 6862263"/>
              <a:gd name="connsiteX2320" fmla="*/ 4026636 w 12191999"/>
              <a:gd name="connsiteY2320" fmla="*/ 6642990 h 6862263"/>
              <a:gd name="connsiteX2321" fmla="*/ 4071474 w 12191999"/>
              <a:gd name="connsiteY2321" fmla="*/ 6662231 h 6862263"/>
              <a:gd name="connsiteX2322" fmla="*/ 4156030 w 12191999"/>
              <a:gd name="connsiteY2322" fmla="*/ 6749174 h 6862263"/>
              <a:gd name="connsiteX2323" fmla="*/ 4266052 w 12191999"/>
              <a:gd name="connsiteY2323" fmla="*/ 6790309 h 6862263"/>
              <a:gd name="connsiteX2324" fmla="*/ 4241338 w 12191999"/>
              <a:gd name="connsiteY2324" fmla="*/ 6801123 h 6862263"/>
              <a:gd name="connsiteX2325" fmla="*/ 4016705 w 12191999"/>
              <a:gd name="connsiteY2325" fmla="*/ 6759732 h 6862263"/>
              <a:gd name="connsiteX2326" fmla="*/ 3977304 w 12191999"/>
              <a:gd name="connsiteY2326" fmla="*/ 6711849 h 6862263"/>
              <a:gd name="connsiteX2327" fmla="*/ 3938435 w 12191999"/>
              <a:gd name="connsiteY2327" fmla="*/ 6656379 h 6862263"/>
              <a:gd name="connsiteX2328" fmla="*/ 3901583 w 12191999"/>
              <a:gd name="connsiteY2328" fmla="*/ 6645198 h 6862263"/>
              <a:gd name="connsiteX2329" fmla="*/ 3880906 w 12191999"/>
              <a:gd name="connsiteY2329" fmla="*/ 6632057 h 6862263"/>
              <a:gd name="connsiteX2330" fmla="*/ 3874963 w 12191999"/>
              <a:gd name="connsiteY2330" fmla="*/ 6612097 h 6862263"/>
              <a:gd name="connsiteX2331" fmla="*/ 3855825 w 12191999"/>
              <a:gd name="connsiteY2331" fmla="*/ 6609989 h 6862263"/>
              <a:gd name="connsiteX2332" fmla="*/ 3836890 w 12191999"/>
              <a:gd name="connsiteY2332" fmla="*/ 6598728 h 6862263"/>
              <a:gd name="connsiteX2333" fmla="*/ 3832500 w 12191999"/>
              <a:gd name="connsiteY2333" fmla="*/ 6584927 h 6862263"/>
              <a:gd name="connsiteX2334" fmla="*/ 3821202 w 12191999"/>
              <a:gd name="connsiteY2334" fmla="*/ 6584001 h 6862263"/>
              <a:gd name="connsiteX2335" fmla="*/ 3795301 w 12191999"/>
              <a:gd name="connsiteY2335" fmla="*/ 6550958 h 6862263"/>
              <a:gd name="connsiteX2336" fmla="*/ 3720210 w 12191999"/>
              <a:gd name="connsiteY2336" fmla="*/ 6523948 h 6862263"/>
              <a:gd name="connsiteX2337" fmla="*/ 3718292 w 12191999"/>
              <a:gd name="connsiteY2337" fmla="*/ 6526886 h 6862263"/>
              <a:gd name="connsiteX2338" fmla="*/ 3387321 w 12191999"/>
              <a:gd name="connsiteY2338" fmla="*/ 6634974 h 6862263"/>
              <a:gd name="connsiteX2339" fmla="*/ 3319586 w 12191999"/>
              <a:gd name="connsiteY2339" fmla="*/ 6658449 h 6862263"/>
              <a:gd name="connsiteX2340" fmla="*/ 3300236 w 12191999"/>
              <a:gd name="connsiteY2340" fmla="*/ 6661197 h 6862263"/>
              <a:gd name="connsiteX2341" fmla="*/ 3178712 w 12191999"/>
              <a:gd name="connsiteY2341" fmla="*/ 6689927 h 6862263"/>
              <a:gd name="connsiteX2342" fmla="*/ 3147294 w 12191999"/>
              <a:gd name="connsiteY2342" fmla="*/ 6711925 h 6862263"/>
              <a:gd name="connsiteX2343" fmla="*/ 3072541 w 12191999"/>
              <a:gd name="connsiteY2343" fmla="*/ 6731772 h 6862263"/>
              <a:gd name="connsiteX2344" fmla="*/ 2987355 w 12191999"/>
              <a:gd name="connsiteY2344" fmla="*/ 6738857 h 6862263"/>
              <a:gd name="connsiteX2345" fmla="*/ 2967664 w 12191999"/>
              <a:gd name="connsiteY2345" fmla="*/ 6733556 h 6862263"/>
              <a:gd name="connsiteX2346" fmla="*/ 2910589 w 12191999"/>
              <a:gd name="connsiteY2346" fmla="*/ 6773520 h 6862263"/>
              <a:gd name="connsiteX2347" fmla="*/ 2835835 w 12191999"/>
              <a:gd name="connsiteY2347" fmla="*/ 6793367 h 6862263"/>
              <a:gd name="connsiteX2348" fmla="*/ 2679372 w 12191999"/>
              <a:gd name="connsiteY2348" fmla="*/ 6755754 h 6862263"/>
              <a:gd name="connsiteX2349" fmla="*/ 2672356 w 12191999"/>
              <a:gd name="connsiteY2349" fmla="*/ 6685296 h 6862263"/>
              <a:gd name="connsiteX2350" fmla="*/ 2681699 w 12191999"/>
              <a:gd name="connsiteY2350" fmla="*/ 6674124 h 6862263"/>
              <a:gd name="connsiteX2351" fmla="*/ 2685808 w 12191999"/>
              <a:gd name="connsiteY2351" fmla="*/ 6673326 h 6862263"/>
              <a:gd name="connsiteX2352" fmla="*/ 2743817 w 12191999"/>
              <a:gd name="connsiteY2352" fmla="*/ 6651662 h 6862263"/>
              <a:gd name="connsiteX2353" fmla="*/ 2792372 w 12191999"/>
              <a:gd name="connsiteY2353" fmla="*/ 6620947 h 6862263"/>
              <a:gd name="connsiteX2354" fmla="*/ 2822467 w 12191999"/>
              <a:gd name="connsiteY2354" fmla="*/ 6605404 h 6862263"/>
              <a:gd name="connsiteX2355" fmla="*/ 2866766 w 12191999"/>
              <a:gd name="connsiteY2355" fmla="*/ 6587206 h 6862263"/>
              <a:gd name="connsiteX2356" fmla="*/ 2891233 w 12191999"/>
              <a:gd name="connsiteY2356" fmla="*/ 6575417 h 6862263"/>
              <a:gd name="connsiteX2357" fmla="*/ 2902978 w 12191999"/>
              <a:gd name="connsiteY2357" fmla="*/ 6568715 h 6862263"/>
              <a:gd name="connsiteX2358" fmla="*/ 2935640 w 12191999"/>
              <a:gd name="connsiteY2358" fmla="*/ 6550891 h 6862263"/>
              <a:gd name="connsiteX2359" fmla="*/ 2947382 w 12191999"/>
              <a:gd name="connsiteY2359" fmla="*/ 6544187 h 6862263"/>
              <a:gd name="connsiteX2360" fmla="*/ 2972665 w 12191999"/>
              <a:gd name="connsiteY2360" fmla="*/ 6514219 h 6862263"/>
              <a:gd name="connsiteX2361" fmla="*/ 2994291 w 12191999"/>
              <a:gd name="connsiteY2361" fmla="*/ 6491246 h 6862263"/>
              <a:gd name="connsiteX2362" fmla="*/ 3009692 w 12191999"/>
              <a:gd name="connsiteY2362" fmla="*/ 6477550 h 6862263"/>
              <a:gd name="connsiteX2363" fmla="*/ 3017990 w 12191999"/>
              <a:gd name="connsiteY2363" fmla="*/ 6465180 h 6862263"/>
              <a:gd name="connsiteX2364" fmla="*/ 3017006 w 12191999"/>
              <a:gd name="connsiteY2364" fmla="*/ 6463561 h 6862263"/>
              <a:gd name="connsiteX2365" fmla="*/ 2966207 w 12191999"/>
              <a:gd name="connsiteY2365" fmla="*/ 6477568 h 6862263"/>
              <a:gd name="connsiteX2366" fmla="*/ 2807155 w 12191999"/>
              <a:gd name="connsiteY2366" fmla="*/ 6554182 h 6862263"/>
              <a:gd name="connsiteX2367" fmla="*/ 2800137 w 12191999"/>
              <a:gd name="connsiteY2367" fmla="*/ 6558086 h 6862263"/>
              <a:gd name="connsiteX2368" fmla="*/ 2794079 w 12191999"/>
              <a:gd name="connsiteY2368" fmla="*/ 6558449 h 6862263"/>
              <a:gd name="connsiteX2369" fmla="*/ 2795321 w 12191999"/>
              <a:gd name="connsiteY2369" fmla="*/ 6557376 h 6862263"/>
              <a:gd name="connsiteX2370" fmla="*/ 2798293 w 12191999"/>
              <a:gd name="connsiteY2370" fmla="*/ 6555053 h 6862263"/>
              <a:gd name="connsiteX2371" fmla="*/ 2805681 w 12191999"/>
              <a:gd name="connsiteY2371" fmla="*/ 6551756 h 6862263"/>
              <a:gd name="connsiteX2372" fmla="*/ 2840907 w 12191999"/>
              <a:gd name="connsiteY2372" fmla="*/ 6531647 h 6862263"/>
              <a:gd name="connsiteX2373" fmla="*/ 2883645 w 12191999"/>
              <a:gd name="connsiteY2373" fmla="*/ 6501119 h 6862263"/>
              <a:gd name="connsiteX2374" fmla="*/ 2919991 w 12191999"/>
              <a:gd name="connsiteY2374" fmla="*/ 6481186 h 6862263"/>
              <a:gd name="connsiteX2375" fmla="*/ 2917396 w 12191999"/>
              <a:gd name="connsiteY2375" fmla="*/ 6481307 h 6862263"/>
              <a:gd name="connsiteX2376" fmla="*/ 2917176 w 12191999"/>
              <a:gd name="connsiteY2376" fmla="*/ 6479319 h 6862263"/>
              <a:gd name="connsiteX2377" fmla="*/ 2898824 w 12191999"/>
              <a:gd name="connsiteY2377" fmla="*/ 6488160 h 6862263"/>
              <a:gd name="connsiteX2378" fmla="*/ 2893690 w 12191999"/>
              <a:gd name="connsiteY2378" fmla="*/ 6492725 h 6862263"/>
              <a:gd name="connsiteX2379" fmla="*/ 2888663 w 12191999"/>
              <a:gd name="connsiteY2379" fmla="*/ 6490962 h 6862263"/>
              <a:gd name="connsiteX2380" fmla="*/ 2839232 w 12191999"/>
              <a:gd name="connsiteY2380" fmla="*/ 6513725 h 6862263"/>
              <a:gd name="connsiteX2381" fmla="*/ 2830053 w 12191999"/>
              <a:gd name="connsiteY2381" fmla="*/ 6518144 h 6862263"/>
              <a:gd name="connsiteX2382" fmla="*/ 2818313 w 12191999"/>
              <a:gd name="connsiteY2382" fmla="*/ 6524850 h 6862263"/>
              <a:gd name="connsiteX2383" fmla="*/ 2807251 w 12191999"/>
              <a:gd name="connsiteY2383" fmla="*/ 6530674 h 6862263"/>
              <a:gd name="connsiteX2384" fmla="*/ 2701431 w 12191999"/>
              <a:gd name="connsiteY2384" fmla="*/ 6565541 h 6862263"/>
              <a:gd name="connsiteX2385" fmla="*/ 2599519 w 12191999"/>
              <a:gd name="connsiteY2385" fmla="*/ 6595173 h 6862263"/>
              <a:gd name="connsiteX2386" fmla="*/ 2610963 w 12191999"/>
              <a:gd name="connsiteY2386" fmla="*/ 6587058 h 6862263"/>
              <a:gd name="connsiteX2387" fmla="*/ 2585328 w 12191999"/>
              <a:gd name="connsiteY2387" fmla="*/ 6599407 h 6862263"/>
              <a:gd name="connsiteX2388" fmla="*/ 2478946 w 12191999"/>
              <a:gd name="connsiteY2388" fmla="*/ 6633373 h 6862263"/>
              <a:gd name="connsiteX2389" fmla="*/ 2440586 w 12191999"/>
              <a:gd name="connsiteY2389" fmla="*/ 6640577 h 6862263"/>
              <a:gd name="connsiteX2390" fmla="*/ 2433042 w 12191999"/>
              <a:gd name="connsiteY2390" fmla="*/ 6641289 h 6862263"/>
              <a:gd name="connsiteX2391" fmla="*/ 2456868 w 12191999"/>
              <a:gd name="connsiteY2391" fmla="*/ 6629421 h 6862263"/>
              <a:gd name="connsiteX2392" fmla="*/ 2362811 w 12191999"/>
              <a:gd name="connsiteY2392" fmla="*/ 6656768 h 6862263"/>
              <a:gd name="connsiteX2393" fmla="*/ 2374258 w 12191999"/>
              <a:gd name="connsiteY2393" fmla="*/ 6648653 h 6862263"/>
              <a:gd name="connsiteX2394" fmla="*/ 2348621 w 12191999"/>
              <a:gd name="connsiteY2394" fmla="*/ 6661003 h 6862263"/>
              <a:gd name="connsiteX2395" fmla="*/ 2242242 w 12191999"/>
              <a:gd name="connsiteY2395" fmla="*/ 6694968 h 6862263"/>
              <a:gd name="connsiteX2396" fmla="*/ 2203880 w 12191999"/>
              <a:gd name="connsiteY2396" fmla="*/ 6702172 h 6862263"/>
              <a:gd name="connsiteX2397" fmla="*/ 2196337 w 12191999"/>
              <a:gd name="connsiteY2397" fmla="*/ 6702884 h 6862263"/>
              <a:gd name="connsiteX2398" fmla="*/ 2255012 w 12191999"/>
              <a:gd name="connsiteY2398" fmla="*/ 6673655 h 6862263"/>
              <a:gd name="connsiteX2399" fmla="*/ 2334541 w 12191999"/>
              <a:gd name="connsiteY2399" fmla="*/ 6635348 h 6862263"/>
              <a:gd name="connsiteX2400" fmla="*/ 2362248 w 12191999"/>
              <a:gd name="connsiteY2400" fmla="*/ 6622394 h 6862263"/>
              <a:gd name="connsiteX2401" fmla="*/ 2357156 w 12191999"/>
              <a:gd name="connsiteY2401" fmla="*/ 6616303 h 6862263"/>
              <a:gd name="connsiteX2402" fmla="*/ 2275056 w 12191999"/>
              <a:gd name="connsiteY2402" fmla="*/ 6654584 h 6862263"/>
              <a:gd name="connsiteX2403" fmla="*/ 2229176 w 12191999"/>
              <a:gd name="connsiteY2403" fmla="*/ 6676684 h 6862263"/>
              <a:gd name="connsiteX2404" fmla="*/ 2183296 w 12191999"/>
              <a:gd name="connsiteY2404" fmla="*/ 6698785 h 6862263"/>
              <a:gd name="connsiteX2405" fmla="*/ 2177177 w 12191999"/>
              <a:gd name="connsiteY2405" fmla="*/ 6701732 h 6862263"/>
              <a:gd name="connsiteX2406" fmla="*/ 2165534 w 12191999"/>
              <a:gd name="connsiteY2406" fmla="*/ 6705792 h 6862263"/>
              <a:gd name="connsiteX2407" fmla="*/ 2164479 w 12191999"/>
              <a:gd name="connsiteY2407" fmla="*/ 6705891 h 6862263"/>
              <a:gd name="connsiteX2408" fmla="*/ 2128162 w 12191999"/>
              <a:gd name="connsiteY2408" fmla="*/ 6687122 h 6862263"/>
              <a:gd name="connsiteX2409" fmla="*/ 2105048 w 12191999"/>
              <a:gd name="connsiteY2409" fmla="*/ 6675177 h 6862263"/>
              <a:gd name="connsiteX2410" fmla="*/ 2052976 w 12191999"/>
              <a:gd name="connsiteY2410" fmla="*/ 6612884 h 6862263"/>
              <a:gd name="connsiteX2411" fmla="*/ 2052125 w 12191999"/>
              <a:gd name="connsiteY2411" fmla="*/ 6600649 h 6862263"/>
              <a:gd name="connsiteX2412" fmla="*/ 2095608 w 12191999"/>
              <a:gd name="connsiteY2412" fmla="*/ 6493383 h 6862263"/>
              <a:gd name="connsiteX2413" fmla="*/ 2117017 w 12191999"/>
              <a:gd name="connsiteY2413" fmla="*/ 6480860 h 6862263"/>
              <a:gd name="connsiteX2414" fmla="*/ 2112991 w 12191999"/>
              <a:gd name="connsiteY2414" fmla="*/ 6392286 h 6862263"/>
              <a:gd name="connsiteX2415" fmla="*/ 2110262 w 12191999"/>
              <a:gd name="connsiteY2415" fmla="*/ 6391158 h 6862263"/>
              <a:gd name="connsiteX2416" fmla="*/ 2121341 w 12191999"/>
              <a:gd name="connsiteY2416" fmla="*/ 6436280 h 6862263"/>
              <a:gd name="connsiteX2417" fmla="*/ 2082304 w 12191999"/>
              <a:gd name="connsiteY2417" fmla="*/ 6483432 h 6862263"/>
              <a:gd name="connsiteX2418" fmla="*/ 2058127 w 12191999"/>
              <a:gd name="connsiteY2418" fmla="*/ 6486664 h 6862263"/>
              <a:gd name="connsiteX2419" fmla="*/ 2066332 w 12191999"/>
              <a:gd name="connsiteY2419" fmla="*/ 6467315 h 6862263"/>
              <a:gd name="connsiteX2420" fmla="*/ 2085515 w 12191999"/>
              <a:gd name="connsiteY2420" fmla="*/ 6437911 h 6862263"/>
              <a:gd name="connsiteX2421" fmla="*/ 2052276 w 12191999"/>
              <a:gd name="connsiteY2421" fmla="*/ 6448254 h 6862263"/>
              <a:gd name="connsiteX2422" fmla="*/ 1969175 w 12191999"/>
              <a:gd name="connsiteY2422" fmla="*/ 6535046 h 6862263"/>
              <a:gd name="connsiteX2423" fmla="*/ 1847208 w 12191999"/>
              <a:gd name="connsiteY2423" fmla="*/ 6566368 h 6862263"/>
              <a:gd name="connsiteX2424" fmla="*/ 1814505 w 12191999"/>
              <a:gd name="connsiteY2424" fmla="*/ 6569126 h 6862263"/>
              <a:gd name="connsiteX2425" fmla="*/ 1772068 w 12191999"/>
              <a:gd name="connsiteY2425" fmla="*/ 6582577 h 6862263"/>
              <a:gd name="connsiteX2426" fmla="*/ 1752238 w 12191999"/>
              <a:gd name="connsiteY2426" fmla="*/ 6577730 h 6862263"/>
              <a:gd name="connsiteX2427" fmla="*/ 1732469 w 12191999"/>
              <a:gd name="connsiteY2427" fmla="*/ 6596641 h 6862263"/>
              <a:gd name="connsiteX2428" fmla="*/ 1610502 w 12191999"/>
              <a:gd name="connsiteY2428" fmla="*/ 6627963 h 6862263"/>
              <a:gd name="connsiteX2429" fmla="*/ 1577799 w 12191999"/>
              <a:gd name="connsiteY2429" fmla="*/ 6630721 h 6862263"/>
              <a:gd name="connsiteX2430" fmla="*/ 1492050 w 12191999"/>
              <a:gd name="connsiteY2430" fmla="*/ 6633586 h 6862263"/>
              <a:gd name="connsiteX2431" fmla="*/ 1481105 w 12191999"/>
              <a:gd name="connsiteY2431" fmla="*/ 6521779 h 6862263"/>
              <a:gd name="connsiteX2432" fmla="*/ 1678624 w 12191999"/>
              <a:gd name="connsiteY2432" fmla="*/ 6340793 h 6862263"/>
              <a:gd name="connsiteX2433" fmla="*/ 1733588 w 12191999"/>
              <a:gd name="connsiteY2433" fmla="*/ 6337745 h 6862263"/>
              <a:gd name="connsiteX2434" fmla="*/ 1718561 w 12191999"/>
              <a:gd name="connsiteY2434" fmla="*/ 6381089 h 6862263"/>
              <a:gd name="connsiteX2435" fmla="*/ 1685105 w 12191999"/>
              <a:gd name="connsiteY2435" fmla="*/ 6418839 h 6862263"/>
              <a:gd name="connsiteX2436" fmla="*/ 1873980 w 12191999"/>
              <a:gd name="connsiteY2436" fmla="*/ 6312016 h 6862263"/>
              <a:gd name="connsiteX2437" fmla="*/ 1793238 w 12191999"/>
              <a:gd name="connsiteY2437" fmla="*/ 6341053 h 6862263"/>
              <a:gd name="connsiteX2438" fmla="*/ 1762452 w 12191999"/>
              <a:gd name="connsiteY2438" fmla="*/ 6340870 h 6862263"/>
              <a:gd name="connsiteX2439" fmla="*/ 1749463 w 12191999"/>
              <a:gd name="connsiteY2439" fmla="*/ 6306639 h 6862263"/>
              <a:gd name="connsiteX2440" fmla="*/ 1775562 w 12191999"/>
              <a:gd name="connsiteY2440" fmla="*/ 6300466 h 6862263"/>
              <a:gd name="connsiteX2441" fmla="*/ 1806031 w 12191999"/>
              <a:gd name="connsiteY2441" fmla="*/ 6280832 h 6862263"/>
              <a:gd name="connsiteX2442" fmla="*/ 1846840 w 12191999"/>
              <a:gd name="connsiteY2442" fmla="*/ 6211499 h 6862263"/>
              <a:gd name="connsiteX2443" fmla="*/ 1880927 w 12191999"/>
              <a:gd name="connsiteY2443" fmla="*/ 6213387 h 6862263"/>
              <a:gd name="connsiteX2444" fmla="*/ 1907024 w 12191999"/>
              <a:gd name="connsiteY2444" fmla="*/ 6207217 h 6862263"/>
              <a:gd name="connsiteX2445" fmla="*/ 1916734 w 12191999"/>
              <a:gd name="connsiteY2445" fmla="*/ 6117883 h 6862263"/>
              <a:gd name="connsiteX2446" fmla="*/ 1912050 w 12191999"/>
              <a:gd name="connsiteY2446" fmla="*/ 6111531 h 6862263"/>
              <a:gd name="connsiteX2447" fmla="*/ 1887649 w 12191999"/>
              <a:gd name="connsiteY2447" fmla="*/ 6142165 h 6862263"/>
              <a:gd name="connsiteX2448" fmla="*/ 1859634 w 12191999"/>
              <a:gd name="connsiteY2448" fmla="*/ 6151276 h 6862263"/>
              <a:gd name="connsiteX2449" fmla="*/ 1856017 w 12191999"/>
              <a:gd name="connsiteY2449" fmla="*/ 6129749 h 6862263"/>
              <a:gd name="connsiteX2450" fmla="*/ 1893190 w 12191999"/>
              <a:gd name="connsiteY2450" fmla="*/ 6078685 h 6862263"/>
              <a:gd name="connsiteX2451" fmla="*/ 1900316 w 12191999"/>
              <a:gd name="connsiteY2451" fmla="*/ 6071337 h 6862263"/>
              <a:gd name="connsiteX2452" fmla="*/ 1897140 w 12191999"/>
              <a:gd name="connsiteY2452" fmla="*/ 6072427 h 6862263"/>
              <a:gd name="connsiteX2453" fmla="*/ 1794274 w 12191999"/>
              <a:gd name="connsiteY2453" fmla="*/ 6074676 h 6862263"/>
              <a:gd name="connsiteX2454" fmla="*/ 1785788 w 12191999"/>
              <a:gd name="connsiteY2454" fmla="*/ 6076171 h 6862263"/>
              <a:gd name="connsiteX2455" fmla="*/ 1781439 w 12191999"/>
              <a:gd name="connsiteY2455" fmla="*/ 6083346 h 6862263"/>
              <a:gd name="connsiteX2456" fmla="*/ 1709773 w 12191999"/>
              <a:gd name="connsiteY2456" fmla="*/ 6117073 h 6862263"/>
              <a:gd name="connsiteX2457" fmla="*/ 1505895 w 12191999"/>
              <a:gd name="connsiteY2457" fmla="*/ 6145379 h 6862263"/>
              <a:gd name="connsiteX2458" fmla="*/ 1464040 w 12191999"/>
              <a:gd name="connsiteY2458" fmla="*/ 6108024 h 6862263"/>
              <a:gd name="connsiteX2459" fmla="*/ 1500601 w 12191999"/>
              <a:gd name="connsiteY2459" fmla="*/ 5977525 h 6862263"/>
              <a:gd name="connsiteX2460" fmla="*/ 1503494 w 12191999"/>
              <a:gd name="connsiteY2460" fmla="*/ 5912184 h 6862263"/>
              <a:gd name="connsiteX2461" fmla="*/ 1542918 w 12191999"/>
              <a:gd name="connsiteY2461" fmla="*/ 5838204 h 6862263"/>
              <a:gd name="connsiteX2462" fmla="*/ 1585962 w 12191999"/>
              <a:gd name="connsiteY2462" fmla="*/ 5785755 h 6862263"/>
              <a:gd name="connsiteX2463" fmla="*/ 1507038 w 12191999"/>
              <a:gd name="connsiteY2463" fmla="*/ 5764622 h 6862263"/>
              <a:gd name="connsiteX2464" fmla="*/ 1284732 w 12191999"/>
              <a:gd name="connsiteY2464" fmla="*/ 5787337 h 6862263"/>
              <a:gd name="connsiteX2465" fmla="*/ 1252785 w 12191999"/>
              <a:gd name="connsiteY2465" fmla="*/ 5755101 h 6862263"/>
              <a:gd name="connsiteX2466" fmla="*/ 1251085 w 12191999"/>
              <a:gd name="connsiteY2466" fmla="*/ 5730634 h 6862263"/>
              <a:gd name="connsiteX2467" fmla="*/ 1240042 w 12191999"/>
              <a:gd name="connsiteY2467" fmla="*/ 5708022 h 6862263"/>
              <a:gd name="connsiteX2468" fmla="*/ 1380535 w 12191999"/>
              <a:gd name="connsiteY2468" fmla="*/ 5666765 h 6862263"/>
              <a:gd name="connsiteX2469" fmla="*/ 1429373 w 12191999"/>
              <a:gd name="connsiteY2469" fmla="*/ 5650280 h 6862263"/>
              <a:gd name="connsiteX2470" fmla="*/ 1463731 w 12191999"/>
              <a:gd name="connsiteY2470" fmla="*/ 5640191 h 6862263"/>
              <a:gd name="connsiteX2471" fmla="*/ 1488490 w 12191999"/>
              <a:gd name="connsiteY2471" fmla="*/ 5642979 h 6862263"/>
              <a:gd name="connsiteX2472" fmla="*/ 1524975 w 12191999"/>
              <a:gd name="connsiteY2472" fmla="*/ 5632265 h 6862263"/>
              <a:gd name="connsiteX2473" fmla="*/ 1530394 w 12191999"/>
              <a:gd name="connsiteY2473" fmla="*/ 5627299 h 6862263"/>
              <a:gd name="connsiteX2474" fmla="*/ 1566572 w 12191999"/>
              <a:gd name="connsiteY2474" fmla="*/ 5611595 h 6862263"/>
              <a:gd name="connsiteX2475" fmla="*/ 1578713 w 12191999"/>
              <a:gd name="connsiteY2475" fmla="*/ 5616484 h 6862263"/>
              <a:gd name="connsiteX2476" fmla="*/ 1617241 w 12191999"/>
              <a:gd name="connsiteY2476" fmla="*/ 5605169 h 6862263"/>
              <a:gd name="connsiteX2477" fmla="*/ 1666079 w 12191999"/>
              <a:gd name="connsiteY2477" fmla="*/ 5588685 h 6862263"/>
              <a:gd name="connsiteX2478" fmla="*/ 1675263 w 12191999"/>
              <a:gd name="connsiteY2478" fmla="*/ 5585988 h 6862263"/>
              <a:gd name="connsiteX2479" fmla="*/ 1673125 w 12191999"/>
              <a:gd name="connsiteY2479" fmla="*/ 5582443 h 6862263"/>
              <a:gd name="connsiteX2480" fmla="*/ 1670039 w 12191999"/>
              <a:gd name="connsiteY2480" fmla="*/ 5576756 h 6862263"/>
              <a:gd name="connsiteX2481" fmla="*/ 1693059 w 12191999"/>
              <a:gd name="connsiteY2481" fmla="*/ 5569736 h 6862263"/>
              <a:gd name="connsiteX2482" fmla="*/ 1711018 w 12191999"/>
              <a:gd name="connsiteY2482" fmla="*/ 5567810 h 6862263"/>
              <a:gd name="connsiteX2483" fmla="*/ 1751219 w 12191999"/>
              <a:gd name="connsiteY2483" fmla="*/ 5552712 h 6862263"/>
              <a:gd name="connsiteX2484" fmla="*/ 1751279 w 12191999"/>
              <a:gd name="connsiteY2484" fmla="*/ 5552536 h 6862263"/>
              <a:gd name="connsiteX2485" fmla="*/ 1768576 w 12191999"/>
              <a:gd name="connsiteY2485" fmla="*/ 5547455 h 6862263"/>
              <a:gd name="connsiteX2486" fmla="*/ 1834292 w 12191999"/>
              <a:gd name="connsiteY2486" fmla="*/ 5527085 h 6862263"/>
              <a:gd name="connsiteX2487" fmla="*/ 1903310 w 12191999"/>
              <a:gd name="connsiteY2487" fmla="*/ 5505745 h 6862263"/>
              <a:gd name="connsiteX2488" fmla="*/ 1909917 w 12191999"/>
              <a:gd name="connsiteY2488" fmla="*/ 5503806 h 6862263"/>
              <a:gd name="connsiteX2489" fmla="*/ 1929382 w 12191999"/>
              <a:gd name="connsiteY2489" fmla="*/ 5497018 h 6862263"/>
              <a:gd name="connsiteX2490" fmla="*/ 1968309 w 12191999"/>
              <a:gd name="connsiteY2490" fmla="*/ 5483445 h 6862263"/>
              <a:gd name="connsiteX2491" fmla="*/ 1984470 w 12191999"/>
              <a:gd name="connsiteY2491" fmla="*/ 5477627 h 6862263"/>
              <a:gd name="connsiteX2492" fmla="*/ 2007593 w 12191999"/>
              <a:gd name="connsiteY2492" fmla="*/ 5470837 h 6862263"/>
              <a:gd name="connsiteX2493" fmla="*/ 2030006 w 12191999"/>
              <a:gd name="connsiteY2493" fmla="*/ 5462114 h 6862263"/>
              <a:gd name="connsiteX2494" fmla="*/ 2043936 w 12191999"/>
              <a:gd name="connsiteY2494" fmla="*/ 5460164 h 6862263"/>
              <a:gd name="connsiteX2495" fmla="*/ 2049468 w 12191999"/>
              <a:gd name="connsiteY2495" fmla="*/ 5455325 h 6862263"/>
              <a:gd name="connsiteX2496" fmla="*/ 2056077 w 12191999"/>
              <a:gd name="connsiteY2496" fmla="*/ 5453385 h 6862263"/>
              <a:gd name="connsiteX2497" fmla="*/ 2108221 w 12191999"/>
              <a:gd name="connsiteY2497" fmla="*/ 5435930 h 6862263"/>
              <a:gd name="connsiteX2498" fmla="*/ 2147148 w 12191999"/>
              <a:gd name="connsiteY2498" fmla="*/ 5422356 h 6862263"/>
              <a:gd name="connsiteX2499" fmla="*/ 2186793 w 12191999"/>
              <a:gd name="connsiteY2499" fmla="*/ 5410714 h 6862263"/>
              <a:gd name="connsiteX2500" fmla="*/ 2199291 w 12191999"/>
              <a:gd name="connsiteY2500" fmla="*/ 5404901 h 6862263"/>
              <a:gd name="connsiteX2501" fmla="*/ 2215094 w 12191999"/>
              <a:gd name="connsiteY2501" fmla="*/ 5398117 h 6862263"/>
              <a:gd name="connsiteX2502" fmla="*/ 2251792 w 12191999"/>
              <a:gd name="connsiteY2502" fmla="*/ 5388413 h 6862263"/>
              <a:gd name="connsiteX2503" fmla="*/ 2266521 w 12191999"/>
              <a:gd name="connsiteY2503" fmla="*/ 5378732 h 6862263"/>
              <a:gd name="connsiteX2504" fmla="*/ 2276873 w 12191999"/>
              <a:gd name="connsiteY2504" fmla="*/ 5367120 h 6862263"/>
              <a:gd name="connsiteX2505" fmla="*/ 2312498 w 12191999"/>
              <a:gd name="connsiteY2505" fmla="*/ 5354516 h 6862263"/>
              <a:gd name="connsiteX2506" fmla="*/ 2355443 w 12191999"/>
              <a:gd name="connsiteY2506" fmla="*/ 5341905 h 6862263"/>
              <a:gd name="connsiteX2507" fmla="*/ 2395088 w 12191999"/>
              <a:gd name="connsiteY2507" fmla="*/ 5330262 h 6862263"/>
              <a:gd name="connsiteX2508" fmla="*/ 2410175 w 12191999"/>
              <a:gd name="connsiteY2508" fmla="*/ 5321547 h 6862263"/>
              <a:gd name="connsiteX2509" fmla="*/ 2414245 w 12191999"/>
              <a:gd name="connsiteY2509" fmla="*/ 5316467 h 6862263"/>
              <a:gd name="connsiteX2510" fmla="*/ 2401778 w 12191999"/>
              <a:gd name="connsiteY2510" fmla="*/ 5318657 h 6862263"/>
              <a:gd name="connsiteX2511" fmla="*/ 2385261 w 12191999"/>
              <a:gd name="connsiteY2511" fmla="*/ 5323507 h 6862263"/>
              <a:gd name="connsiteX2512" fmla="*/ 2367667 w 12191999"/>
              <a:gd name="connsiteY2512" fmla="*/ 5325460 h 6862263"/>
              <a:gd name="connsiteX2513" fmla="*/ 2346057 w 12191999"/>
              <a:gd name="connsiteY2513" fmla="*/ 5326450 h 6862263"/>
              <a:gd name="connsiteX2514" fmla="*/ 2315252 w 12191999"/>
              <a:gd name="connsiteY2514" fmla="*/ 5332282 h 6862263"/>
              <a:gd name="connsiteX2515" fmla="*/ 2285516 w 12191999"/>
              <a:gd name="connsiteY2515" fmla="*/ 5341015 h 6862263"/>
              <a:gd name="connsiteX2516" fmla="*/ 2239622 w 12191999"/>
              <a:gd name="connsiteY2516" fmla="*/ 5355561 h 6862263"/>
              <a:gd name="connsiteX2517" fmla="*/ 2232660 w 12191999"/>
              <a:gd name="connsiteY2517" fmla="*/ 5356536 h 6862263"/>
              <a:gd name="connsiteX2518" fmla="*/ 2234889 w 12191999"/>
              <a:gd name="connsiteY2518" fmla="*/ 5352668 h 6862263"/>
              <a:gd name="connsiteX2519" fmla="*/ 2253996 w 12191999"/>
              <a:gd name="connsiteY2519" fmla="*/ 5344914 h 6862263"/>
              <a:gd name="connsiteX2520" fmla="*/ 2258098 w 12191999"/>
              <a:gd name="connsiteY2520" fmla="*/ 5336211 h 6862263"/>
              <a:gd name="connsiteX2521" fmla="*/ 2224703 w 12191999"/>
              <a:gd name="connsiteY2521" fmla="*/ 5344946 h 6862263"/>
              <a:gd name="connsiteX2522" fmla="*/ 2237562 w 12191999"/>
              <a:gd name="connsiteY2522" fmla="*/ 5340100 h 6862263"/>
              <a:gd name="connsiteX2523" fmla="*/ 2267294 w 12191999"/>
              <a:gd name="connsiteY2523" fmla="*/ 5331367 h 6862263"/>
              <a:gd name="connsiteX2524" fmla="*/ 2295953 w 12191999"/>
              <a:gd name="connsiteY2524" fmla="*/ 5319739 h 6862263"/>
              <a:gd name="connsiteX2525" fmla="*/ 2300413 w 12191999"/>
              <a:gd name="connsiteY2525" fmla="*/ 5311999 h 6862263"/>
              <a:gd name="connsiteX2526" fmla="*/ 2282821 w 12191999"/>
              <a:gd name="connsiteY2526" fmla="*/ 5313952 h 6862263"/>
              <a:gd name="connsiteX2527" fmla="*/ 2256749 w 12191999"/>
              <a:gd name="connsiteY2527" fmla="*/ 5322681 h 6862263"/>
              <a:gd name="connsiteX2528" fmla="*/ 2201305 w 12191999"/>
              <a:gd name="connsiteY2528" fmla="*/ 5341105 h 6862263"/>
              <a:gd name="connsiteX2529" fmla="*/ 2194337 w 12191999"/>
              <a:gd name="connsiteY2529" fmla="*/ 5342079 h 6862263"/>
              <a:gd name="connsiteX2530" fmla="*/ 2147372 w 12191999"/>
              <a:gd name="connsiteY2530" fmla="*/ 5353730 h 6862263"/>
              <a:gd name="connsiteX2531" fmla="*/ 2077278 w 12191999"/>
              <a:gd name="connsiteY2531" fmla="*/ 5372170 h 6862263"/>
              <a:gd name="connsiteX2532" fmla="*/ 2073974 w 12191999"/>
              <a:gd name="connsiteY2532" fmla="*/ 5373141 h 6862263"/>
              <a:gd name="connsiteX2533" fmla="*/ 2073617 w 12191999"/>
              <a:gd name="connsiteY2533" fmla="*/ 5372174 h 6862263"/>
              <a:gd name="connsiteX2534" fmla="*/ 2076204 w 12191999"/>
              <a:gd name="connsiteY2534" fmla="*/ 5369273 h 6862263"/>
              <a:gd name="connsiteX2535" fmla="*/ 2086114 w 12191999"/>
              <a:gd name="connsiteY2535" fmla="*/ 5366362 h 6862263"/>
              <a:gd name="connsiteX2536" fmla="*/ 2145579 w 12191999"/>
              <a:gd name="connsiteY2536" fmla="*/ 5348897 h 6862263"/>
              <a:gd name="connsiteX2537" fmla="*/ 2154778 w 12191999"/>
              <a:gd name="connsiteY2537" fmla="*/ 5344055 h 6862263"/>
              <a:gd name="connsiteX2538" fmla="*/ 2156290 w 12191999"/>
              <a:gd name="connsiteY2538" fmla="*/ 5341886 h 6862263"/>
              <a:gd name="connsiteX2539" fmla="*/ 2147096 w 12191999"/>
              <a:gd name="connsiteY2539" fmla="*/ 5344586 h 6862263"/>
              <a:gd name="connsiteX2540" fmla="*/ 2089859 w 12191999"/>
              <a:gd name="connsiteY2540" fmla="*/ 5358181 h 6862263"/>
              <a:gd name="connsiteX2541" fmla="*/ 2077358 w 12191999"/>
              <a:gd name="connsiteY2541" fmla="*/ 5363994 h 6862263"/>
              <a:gd name="connsiteX2542" fmla="*/ 2056820 w 12191999"/>
              <a:gd name="connsiteY2542" fmla="*/ 5367881 h 6862263"/>
              <a:gd name="connsiteX2543" fmla="*/ 1941195 w 12191999"/>
              <a:gd name="connsiteY2543" fmla="*/ 5401837 h 6862263"/>
              <a:gd name="connsiteX2544" fmla="*/ 1841911 w 12191999"/>
              <a:gd name="connsiteY2544" fmla="*/ 5430051 h 6862263"/>
              <a:gd name="connsiteX2545" fmla="*/ 1836789 w 12191999"/>
              <a:gd name="connsiteY2545" fmla="*/ 5430947 h 6862263"/>
              <a:gd name="connsiteX2546" fmla="*/ 1770946 w 12191999"/>
              <a:gd name="connsiteY2546" fmla="*/ 5443916 h 6862263"/>
              <a:gd name="connsiteX2547" fmla="*/ 1704489 w 12191999"/>
              <a:gd name="connsiteY2547" fmla="*/ 5463432 h 6862263"/>
              <a:gd name="connsiteX2548" fmla="*/ 1605205 w 12191999"/>
              <a:gd name="connsiteY2548" fmla="*/ 5491646 h 6862263"/>
              <a:gd name="connsiteX2549" fmla="*/ 1600083 w 12191999"/>
              <a:gd name="connsiteY2549" fmla="*/ 5492543 h 6862263"/>
              <a:gd name="connsiteX2550" fmla="*/ 1459263 w 12191999"/>
              <a:gd name="connsiteY2550" fmla="*/ 5519773 h 6862263"/>
              <a:gd name="connsiteX2551" fmla="*/ 1254849 w 12191999"/>
              <a:gd name="connsiteY2551" fmla="*/ 5555664 h 6862263"/>
              <a:gd name="connsiteX2552" fmla="*/ 1221297 w 12191999"/>
              <a:gd name="connsiteY2552" fmla="*/ 5546189 h 6862263"/>
              <a:gd name="connsiteX2553" fmla="*/ 1177622 w 12191999"/>
              <a:gd name="connsiteY2553" fmla="*/ 5559001 h 6862263"/>
              <a:gd name="connsiteX2554" fmla="*/ 1152910 w 12191999"/>
              <a:gd name="connsiteY2554" fmla="*/ 5569817 h 6862263"/>
              <a:gd name="connsiteX2555" fmla="*/ 945727 w 12191999"/>
              <a:gd name="connsiteY2555" fmla="*/ 5596417 h 6862263"/>
              <a:gd name="connsiteX2556" fmla="*/ 649814 w 12191999"/>
              <a:gd name="connsiteY2556" fmla="*/ 5643993 h 6862263"/>
              <a:gd name="connsiteX2557" fmla="*/ 600072 w 12191999"/>
              <a:gd name="connsiteY2557" fmla="*/ 5645807 h 6862263"/>
              <a:gd name="connsiteX2558" fmla="*/ 595288 w 12191999"/>
              <a:gd name="connsiteY2558" fmla="*/ 5592226 h 6862263"/>
              <a:gd name="connsiteX2559" fmla="*/ 590144 w 12191999"/>
              <a:gd name="connsiteY2559" fmla="*/ 5570716 h 6862263"/>
              <a:gd name="connsiteX2560" fmla="*/ 590144 w 12191999"/>
              <a:gd name="connsiteY2560" fmla="*/ 5560291 h 6862263"/>
              <a:gd name="connsiteX2561" fmla="*/ 595725 w 12191999"/>
              <a:gd name="connsiteY2561" fmla="*/ 5537412 h 6862263"/>
              <a:gd name="connsiteX2562" fmla="*/ 641537 w 12191999"/>
              <a:gd name="connsiteY2562" fmla="*/ 5494252 h 6862263"/>
              <a:gd name="connsiteX2563" fmla="*/ 735175 w 12191999"/>
              <a:gd name="connsiteY2563" fmla="*/ 5452220 h 6862263"/>
              <a:gd name="connsiteX2564" fmla="*/ 771177 w 12191999"/>
              <a:gd name="connsiteY2564" fmla="*/ 5451171 h 6862263"/>
              <a:gd name="connsiteX2565" fmla="*/ 818430 w 12191999"/>
              <a:gd name="connsiteY2565" fmla="*/ 5457408 h 6862263"/>
              <a:gd name="connsiteX2566" fmla="*/ 849939 w 12191999"/>
              <a:gd name="connsiteY2566" fmla="*/ 5451624 h 6862263"/>
              <a:gd name="connsiteX2567" fmla="*/ 850614 w 12191999"/>
              <a:gd name="connsiteY2567" fmla="*/ 5450691 h 6862263"/>
              <a:gd name="connsiteX2568" fmla="*/ 878243 w 12191999"/>
              <a:gd name="connsiteY2568" fmla="*/ 5432657 h 6862263"/>
              <a:gd name="connsiteX2569" fmla="*/ 897108 w 12191999"/>
              <a:gd name="connsiteY2569" fmla="*/ 5427969 h 6862263"/>
              <a:gd name="connsiteX2570" fmla="*/ 897251 w 12191999"/>
              <a:gd name="connsiteY2570" fmla="*/ 5427621 h 6862263"/>
              <a:gd name="connsiteX2571" fmla="*/ 893680 w 12191999"/>
              <a:gd name="connsiteY2571" fmla="*/ 5412262 h 6862263"/>
              <a:gd name="connsiteX2572" fmla="*/ 903804 w 12191999"/>
              <a:gd name="connsiteY2572" fmla="*/ 5389974 h 6862263"/>
              <a:gd name="connsiteX2573" fmla="*/ 928299 w 12191999"/>
              <a:gd name="connsiteY2573" fmla="*/ 5406563 h 6862263"/>
              <a:gd name="connsiteX2574" fmla="*/ 935849 w 12191999"/>
              <a:gd name="connsiteY2574" fmla="*/ 5417093 h 6862263"/>
              <a:gd name="connsiteX2575" fmla="*/ 953024 w 12191999"/>
              <a:gd name="connsiteY2575" fmla="*/ 5409383 h 6862263"/>
              <a:gd name="connsiteX2576" fmla="*/ 971881 w 12191999"/>
              <a:gd name="connsiteY2576" fmla="*/ 5390625 h 6862263"/>
              <a:gd name="connsiteX2577" fmla="*/ 1007883 w 12191999"/>
              <a:gd name="connsiteY2577" fmla="*/ 5389576 h 6862263"/>
              <a:gd name="connsiteX2578" fmla="*/ 1030028 w 12191999"/>
              <a:gd name="connsiteY2578" fmla="*/ 5395101 h 6862263"/>
              <a:gd name="connsiteX2579" fmla="*/ 1085567 w 12191999"/>
              <a:gd name="connsiteY2579" fmla="*/ 5365964 h 6862263"/>
              <a:gd name="connsiteX2580" fmla="*/ 1130388 w 12191999"/>
              <a:gd name="connsiteY2580" fmla="*/ 5350448 h 6862263"/>
              <a:gd name="connsiteX2581" fmla="*/ 1130495 w 12191999"/>
              <a:gd name="connsiteY2581" fmla="*/ 5336963 h 6862263"/>
              <a:gd name="connsiteX2582" fmla="*/ 1140510 w 12191999"/>
              <a:gd name="connsiteY2582" fmla="*/ 5328378 h 6862263"/>
              <a:gd name="connsiteX2583" fmla="*/ 1158311 w 12191999"/>
              <a:gd name="connsiteY2583" fmla="*/ 5330697 h 6862263"/>
              <a:gd name="connsiteX2584" fmla="*/ 1162380 w 12191999"/>
              <a:gd name="connsiteY2584" fmla="*/ 5339373 h 6862263"/>
              <a:gd name="connsiteX2585" fmla="*/ 1190344 w 12191999"/>
              <a:gd name="connsiteY2585" fmla="*/ 5329691 h 6862263"/>
              <a:gd name="connsiteX2586" fmla="*/ 1274076 w 12191999"/>
              <a:gd name="connsiteY2586" fmla="*/ 5282542 h 6862263"/>
              <a:gd name="connsiteX2587" fmla="*/ 1277328 w 12191999"/>
              <a:gd name="connsiteY2587" fmla="*/ 5275866 h 6862263"/>
              <a:gd name="connsiteX2588" fmla="*/ 1277301 w 12191999"/>
              <a:gd name="connsiteY2588" fmla="*/ 5274717 h 6862263"/>
              <a:gd name="connsiteX2589" fmla="*/ 1407926 w 12191999"/>
              <a:gd name="connsiteY2589" fmla="*/ 5274717 h 6862263"/>
              <a:gd name="connsiteX2590" fmla="*/ 1427050 w 12191999"/>
              <a:gd name="connsiteY2590" fmla="*/ 5268096 h 6862263"/>
              <a:gd name="connsiteX2591" fmla="*/ 1510782 w 12191999"/>
              <a:gd name="connsiteY2591" fmla="*/ 5220946 h 6862263"/>
              <a:gd name="connsiteX2592" fmla="*/ 1513770 w 12191999"/>
              <a:gd name="connsiteY2592" fmla="*/ 5202832 h 6862263"/>
              <a:gd name="connsiteX2593" fmla="*/ 1477988 w 12191999"/>
              <a:gd name="connsiteY2593" fmla="*/ 5176476 h 6862263"/>
              <a:gd name="connsiteX2594" fmla="*/ 1448050 w 12191999"/>
              <a:gd name="connsiteY2594" fmla="*/ 5188526 h 6862263"/>
              <a:gd name="connsiteX2595" fmla="*/ 1403308 w 12191999"/>
              <a:gd name="connsiteY2595" fmla="*/ 5216511 h 6862263"/>
              <a:gd name="connsiteX2596" fmla="*/ 1202731 w 12191999"/>
              <a:gd name="connsiteY2596" fmla="*/ 5246523 h 6862263"/>
              <a:gd name="connsiteX2597" fmla="*/ 1162577 w 12191999"/>
              <a:gd name="connsiteY2597" fmla="*/ 5233634 h 6862263"/>
              <a:gd name="connsiteX2598" fmla="*/ 1091639 w 12191999"/>
              <a:gd name="connsiteY2598" fmla="*/ 5220564 h 6862263"/>
              <a:gd name="connsiteX2599" fmla="*/ 1017620 w 12191999"/>
              <a:gd name="connsiteY2599" fmla="*/ 5178378 h 6862263"/>
              <a:gd name="connsiteX2600" fmla="*/ 994507 w 12191999"/>
              <a:gd name="connsiteY2600" fmla="*/ 5166434 h 6862263"/>
              <a:gd name="connsiteX2601" fmla="*/ 850811 w 12191999"/>
              <a:gd name="connsiteY2601" fmla="*/ 5190459 h 6862263"/>
              <a:gd name="connsiteX2602" fmla="*/ 559050 w 12191999"/>
              <a:gd name="connsiteY2602" fmla="*/ 5251973 h 6862263"/>
              <a:gd name="connsiteX2603" fmla="*/ 353251 w 12191999"/>
              <a:gd name="connsiteY2603" fmla="*/ 5283221 h 6862263"/>
              <a:gd name="connsiteX2604" fmla="*/ 303824 w 12191999"/>
              <a:gd name="connsiteY2604" fmla="*/ 5304854 h 6862263"/>
              <a:gd name="connsiteX2605" fmla="*/ 235119 w 12191999"/>
              <a:gd name="connsiteY2605" fmla="*/ 5308661 h 6862263"/>
              <a:gd name="connsiteX2606" fmla="*/ 207639 w 12191999"/>
              <a:gd name="connsiteY2606" fmla="*/ 5310186 h 6862263"/>
              <a:gd name="connsiteX2607" fmla="*/ 118686 w 12191999"/>
              <a:gd name="connsiteY2607" fmla="*/ 5358569 h 6862263"/>
              <a:gd name="connsiteX2608" fmla="*/ 44226 w 12191999"/>
              <a:gd name="connsiteY2608" fmla="*/ 5371198 h 6862263"/>
              <a:gd name="connsiteX2609" fmla="*/ 17300 w 12191999"/>
              <a:gd name="connsiteY2609" fmla="*/ 5369016 h 6862263"/>
              <a:gd name="connsiteX2610" fmla="*/ 9220 w 12191999"/>
              <a:gd name="connsiteY2610" fmla="*/ 5364600 h 6862263"/>
              <a:gd name="connsiteX2611" fmla="*/ 15166 w 12191999"/>
              <a:gd name="connsiteY2611" fmla="*/ 5361397 h 6862263"/>
              <a:gd name="connsiteX2612" fmla="*/ 7199 w 12191999"/>
              <a:gd name="connsiteY2612" fmla="*/ 5362497 h 6862263"/>
              <a:gd name="connsiteX2613" fmla="*/ 5482 w 12191999"/>
              <a:gd name="connsiteY2613" fmla="*/ 5362558 h 6862263"/>
              <a:gd name="connsiteX2614" fmla="*/ 3542 w 12191999"/>
              <a:gd name="connsiteY2614" fmla="*/ 5361499 h 6862263"/>
              <a:gd name="connsiteX2615" fmla="*/ 6002 w 12191999"/>
              <a:gd name="connsiteY2615" fmla="*/ 5359949 h 6862263"/>
              <a:gd name="connsiteX2616" fmla="*/ 10820 w 12191999"/>
              <a:gd name="connsiteY2616" fmla="*/ 5354162 h 6862263"/>
              <a:gd name="connsiteX2617" fmla="*/ 1761 w 12191999"/>
              <a:gd name="connsiteY2617" fmla="*/ 5355725 h 6862263"/>
              <a:gd name="connsiteX2618" fmla="*/ 0 w 12191999"/>
              <a:gd name="connsiteY2618" fmla="*/ 5346684 h 6862263"/>
              <a:gd name="connsiteX2619" fmla="*/ 95 w 12191999"/>
              <a:gd name="connsiteY2619" fmla="*/ 5346431 h 6862263"/>
              <a:gd name="connsiteX2620" fmla="*/ 30891 w 12191999"/>
              <a:gd name="connsiteY2620" fmla="*/ 5332708 h 6862263"/>
              <a:gd name="connsiteX2621" fmla="*/ 46930 w 12191999"/>
              <a:gd name="connsiteY2621" fmla="*/ 5326727 h 6862263"/>
              <a:gd name="connsiteX2622" fmla="*/ 73390 w 12191999"/>
              <a:gd name="connsiteY2622" fmla="*/ 5318857 h 6862263"/>
              <a:gd name="connsiteX2623" fmla="*/ 88231 w 12191999"/>
              <a:gd name="connsiteY2623" fmla="*/ 5310330 h 6862263"/>
              <a:gd name="connsiteX2624" fmla="*/ 77327 w 12191999"/>
              <a:gd name="connsiteY2624" fmla="*/ 5310517 h 6862263"/>
              <a:gd name="connsiteX2625" fmla="*/ 100924 w 12191999"/>
              <a:gd name="connsiteY2625" fmla="*/ 5299722 h 6862263"/>
              <a:gd name="connsiteX2626" fmla="*/ 109748 w 12191999"/>
              <a:gd name="connsiteY2626" fmla="*/ 5294435 h 6862263"/>
              <a:gd name="connsiteX2627" fmla="*/ 150251 w 12191999"/>
              <a:gd name="connsiteY2627" fmla="*/ 5276340 h 6862263"/>
              <a:gd name="connsiteX2628" fmla="*/ 188330 w 12191999"/>
              <a:gd name="connsiteY2628" fmla="*/ 5269124 h 6862263"/>
              <a:gd name="connsiteX2629" fmla="*/ 208776 w 12191999"/>
              <a:gd name="connsiteY2629" fmla="*/ 5264494 h 6862263"/>
              <a:gd name="connsiteX2630" fmla="*/ 214391 w 12191999"/>
              <a:gd name="connsiteY2630" fmla="*/ 5260404 h 6862263"/>
              <a:gd name="connsiteX2631" fmla="*/ 294186 w 12191999"/>
              <a:gd name="connsiteY2631" fmla="*/ 5229654 h 6862263"/>
              <a:gd name="connsiteX2632" fmla="*/ 396019 w 12191999"/>
              <a:gd name="connsiteY2632" fmla="*/ 5197667 h 6862263"/>
              <a:gd name="connsiteX2633" fmla="*/ 415667 w 12191999"/>
              <a:gd name="connsiteY2633" fmla="*/ 5191340 h 6862263"/>
              <a:gd name="connsiteX2634" fmla="*/ 429707 w 12191999"/>
              <a:gd name="connsiteY2634" fmla="*/ 5181114 h 6862263"/>
              <a:gd name="connsiteX2635" fmla="*/ 419286 w 12191999"/>
              <a:gd name="connsiteY2635" fmla="*/ 5183005 h 6862263"/>
              <a:gd name="connsiteX2636" fmla="*/ 414880 w 12191999"/>
              <a:gd name="connsiteY2636" fmla="*/ 5181654 h 6862263"/>
              <a:gd name="connsiteX2637" fmla="*/ 424105 w 12191999"/>
              <a:gd name="connsiteY2637" fmla="*/ 5177217 h 6862263"/>
              <a:gd name="connsiteX2638" fmla="*/ 472205 w 12191999"/>
              <a:gd name="connsiteY2638" fmla="*/ 5167262 h 6862263"/>
              <a:gd name="connsiteX2639" fmla="*/ 505881 w 12191999"/>
              <a:gd name="connsiteY2639" fmla="*/ 5158698 h 6862263"/>
              <a:gd name="connsiteX2640" fmla="*/ 530344 w 12191999"/>
              <a:gd name="connsiteY2640" fmla="*/ 5146582 h 6862263"/>
              <a:gd name="connsiteX2641" fmla="*/ 550801 w 12191999"/>
              <a:gd name="connsiteY2641" fmla="*/ 5133966 h 6862263"/>
              <a:gd name="connsiteX2642" fmla="*/ 570847 w 12191999"/>
              <a:gd name="connsiteY2642" fmla="*/ 5128486 h 6862263"/>
              <a:gd name="connsiteX2643" fmla="*/ 571646 w 12191999"/>
              <a:gd name="connsiteY2643" fmla="*/ 5130186 h 6862263"/>
              <a:gd name="connsiteX2644" fmla="*/ 556805 w 12191999"/>
              <a:gd name="connsiteY2644" fmla="*/ 5138712 h 6862263"/>
              <a:gd name="connsiteX2645" fmla="*/ 551187 w 12191999"/>
              <a:gd name="connsiteY2645" fmla="*/ 5142800 h 6862263"/>
              <a:gd name="connsiteX2646" fmla="*/ 561210 w 12191999"/>
              <a:gd name="connsiteY2646" fmla="*/ 5140062 h 6862263"/>
              <a:gd name="connsiteX2647" fmla="*/ 670273 w 12191999"/>
              <a:gd name="connsiteY2647" fmla="*/ 5099394 h 6862263"/>
              <a:gd name="connsiteX2648" fmla="*/ 784952 w 12191999"/>
              <a:gd name="connsiteY2648" fmla="*/ 5054636 h 6862263"/>
              <a:gd name="connsiteX2649" fmla="*/ 797383 w 12191999"/>
              <a:gd name="connsiteY2649" fmla="*/ 5049004 h 6862263"/>
              <a:gd name="connsiteX2650" fmla="*/ 786162 w 12191999"/>
              <a:gd name="connsiteY2650" fmla="*/ 5049195 h 6862263"/>
              <a:gd name="connsiteX2651" fmla="*/ 757693 w 12191999"/>
              <a:gd name="connsiteY2651" fmla="*/ 5060811 h 6862263"/>
              <a:gd name="connsiteX2652" fmla="*/ 706769 w 12191999"/>
              <a:gd name="connsiteY2652" fmla="*/ 5080797 h 6862263"/>
              <a:gd name="connsiteX2653" fmla="*/ 680309 w 12191999"/>
              <a:gd name="connsiteY2653" fmla="*/ 5088667 h 6862263"/>
              <a:gd name="connsiteX2654" fmla="*/ 653050 w 12191999"/>
              <a:gd name="connsiteY2654" fmla="*/ 5094841 h 6862263"/>
              <a:gd name="connsiteX2655" fmla="*/ 641830 w 12191999"/>
              <a:gd name="connsiteY2655" fmla="*/ 5095034 h 6862263"/>
              <a:gd name="connsiteX2656" fmla="*/ 657470 w 12191999"/>
              <a:gd name="connsiteY2656" fmla="*/ 5088203 h 6862263"/>
              <a:gd name="connsiteX2657" fmla="*/ 747285 w 12191999"/>
              <a:gd name="connsiteY2657" fmla="*/ 5054714 h 6862263"/>
              <a:gd name="connsiteX2658" fmla="*/ 801416 w 12191999"/>
              <a:gd name="connsiteY2658" fmla="*/ 5033532 h 6862263"/>
              <a:gd name="connsiteX2659" fmla="*/ 842319 w 12191999"/>
              <a:gd name="connsiteY2659" fmla="*/ 5016284 h 6862263"/>
              <a:gd name="connsiteX2660" fmla="*/ 854352 w 12191999"/>
              <a:gd name="connsiteY2660" fmla="*/ 5009800 h 6862263"/>
              <a:gd name="connsiteX2661" fmla="*/ 853154 w 12191999"/>
              <a:gd name="connsiteY2661" fmla="*/ 5007255 h 6862263"/>
              <a:gd name="connsiteX2662" fmla="*/ 829102 w 12191999"/>
              <a:gd name="connsiteY2662" fmla="*/ 5012233 h 6862263"/>
              <a:gd name="connsiteX2663" fmla="*/ 793816 w 12191999"/>
              <a:gd name="connsiteY2663" fmla="*/ 5025390 h 6862263"/>
              <a:gd name="connsiteX2664" fmla="*/ 822288 w 12191999"/>
              <a:gd name="connsiteY2664" fmla="*/ 5013776 h 6862263"/>
              <a:gd name="connsiteX2665" fmla="*/ 889650 w 12191999"/>
              <a:gd name="connsiteY2665" fmla="*/ 4988658 h 6862263"/>
              <a:gd name="connsiteX2666" fmla="*/ 898074 w 12191999"/>
              <a:gd name="connsiteY2666" fmla="*/ 4982523 h 6862263"/>
              <a:gd name="connsiteX2667" fmla="*/ 887254 w 12191999"/>
              <a:gd name="connsiteY2667" fmla="*/ 4983565 h 6862263"/>
              <a:gd name="connsiteX2668" fmla="*/ 858383 w 12191999"/>
              <a:gd name="connsiteY2668" fmla="*/ 4994328 h 6862263"/>
              <a:gd name="connsiteX2669" fmla="*/ 828317 w 12191999"/>
              <a:gd name="connsiteY2669" fmla="*/ 5002547 h 6862263"/>
              <a:gd name="connsiteX2670" fmla="*/ 805862 w 12191999"/>
              <a:gd name="connsiteY2670" fmla="*/ 5010920 h 6862263"/>
              <a:gd name="connsiteX2671" fmla="*/ 817895 w 12191999"/>
              <a:gd name="connsiteY2671" fmla="*/ 5004437 h 6862263"/>
              <a:gd name="connsiteX2672" fmla="*/ 898086 w 12191999"/>
              <a:gd name="connsiteY2672" fmla="*/ 4974535 h 6862263"/>
              <a:gd name="connsiteX2673" fmla="*/ 910520 w 12191999"/>
              <a:gd name="connsiteY2673" fmla="*/ 4968901 h 6862263"/>
              <a:gd name="connsiteX2674" fmla="*/ 900098 w 12191999"/>
              <a:gd name="connsiteY2674" fmla="*/ 4970793 h 6862263"/>
              <a:gd name="connsiteX2675" fmla="*/ 847178 w 12191999"/>
              <a:gd name="connsiteY2675" fmla="*/ 4986535 h 6862263"/>
              <a:gd name="connsiteX2676" fmla="*/ 895293 w 12191999"/>
              <a:gd name="connsiteY2676" fmla="*/ 4968594 h 6862263"/>
              <a:gd name="connsiteX2677" fmla="*/ 900910 w 12191999"/>
              <a:gd name="connsiteY2677" fmla="*/ 4964503 h 6862263"/>
              <a:gd name="connsiteX2678" fmla="*/ 896505 w 12191999"/>
              <a:gd name="connsiteY2678" fmla="*/ 4963152 h 6862263"/>
              <a:gd name="connsiteX2679" fmla="*/ 879665 w 12191999"/>
              <a:gd name="connsiteY2679" fmla="*/ 4967434 h 6862263"/>
              <a:gd name="connsiteX2680" fmla="*/ 866835 w 12191999"/>
              <a:gd name="connsiteY2680" fmla="*/ 4972220 h 6862263"/>
              <a:gd name="connsiteX2681" fmla="*/ 782637 w 12191999"/>
              <a:gd name="connsiteY2681" fmla="*/ 5001621 h 6862263"/>
              <a:gd name="connsiteX2682" fmla="*/ 795066 w 12191999"/>
              <a:gd name="connsiteY2682" fmla="*/ 4995988 h 6862263"/>
              <a:gd name="connsiteX2683" fmla="*/ 836370 w 12191999"/>
              <a:gd name="connsiteY2683" fmla="*/ 4979587 h 6862263"/>
              <a:gd name="connsiteX2684" fmla="*/ 878469 w 12191999"/>
              <a:gd name="connsiteY2684" fmla="*/ 4964889 h 6862263"/>
              <a:gd name="connsiteX2685" fmla="*/ 894507 w 12191999"/>
              <a:gd name="connsiteY2685" fmla="*/ 4958908 h 6862263"/>
              <a:gd name="connsiteX2686" fmla="*/ 896517 w 12191999"/>
              <a:gd name="connsiteY2686" fmla="*/ 4955165 h 6862263"/>
              <a:gd name="connsiteX2687" fmla="*/ 882490 w 12191999"/>
              <a:gd name="connsiteY2687" fmla="*/ 4957403 h 6862263"/>
              <a:gd name="connsiteX2688" fmla="*/ 854018 w 12191999"/>
              <a:gd name="connsiteY2688" fmla="*/ 4969017 h 6862263"/>
              <a:gd name="connsiteX2689" fmla="*/ 815526 w 12191999"/>
              <a:gd name="connsiteY2689" fmla="*/ 4983370 h 6862263"/>
              <a:gd name="connsiteX2690" fmla="*/ 778643 w 12191999"/>
              <a:gd name="connsiteY2690" fmla="*/ 4993132 h 6862263"/>
              <a:gd name="connsiteX2691" fmla="*/ 742561 w 12191999"/>
              <a:gd name="connsiteY2691" fmla="*/ 5004591 h 6862263"/>
              <a:gd name="connsiteX2692" fmla="*/ 725724 w 12191999"/>
              <a:gd name="connsiteY2692" fmla="*/ 5008874 h 6862263"/>
              <a:gd name="connsiteX2693" fmla="*/ 730541 w 12191999"/>
              <a:gd name="connsiteY2693" fmla="*/ 5003086 h 6862263"/>
              <a:gd name="connsiteX2694" fmla="*/ 739767 w 12191999"/>
              <a:gd name="connsiteY2694" fmla="*/ 4998647 h 6862263"/>
              <a:gd name="connsiteX2695" fmla="*/ 816750 w 12191999"/>
              <a:gd name="connsiteY2695" fmla="*/ 4969942 h 6862263"/>
              <a:gd name="connsiteX2696" fmla="*/ 822766 w 12191999"/>
              <a:gd name="connsiteY2696" fmla="*/ 4966702 h 6862263"/>
              <a:gd name="connsiteX2697" fmla="*/ 815552 w 12191999"/>
              <a:gd name="connsiteY2697" fmla="*/ 4967396 h 6862263"/>
              <a:gd name="connsiteX2698" fmla="*/ 779470 w 12191999"/>
              <a:gd name="connsiteY2698" fmla="*/ 4978857 h 6862263"/>
              <a:gd name="connsiteX2699" fmla="*/ 765441 w 12191999"/>
              <a:gd name="connsiteY2699" fmla="*/ 4981093 h 6862263"/>
              <a:gd name="connsiteX2700" fmla="*/ 737783 w 12191999"/>
              <a:gd name="connsiteY2700" fmla="*/ 4986418 h 6862263"/>
              <a:gd name="connsiteX2701" fmla="*/ 721345 w 12191999"/>
              <a:gd name="connsiteY2701" fmla="*/ 4991549 h 6862263"/>
              <a:gd name="connsiteX2702" fmla="*/ 724152 w 12191999"/>
              <a:gd name="connsiteY2702" fmla="*/ 4989505 h 6862263"/>
              <a:gd name="connsiteX2703" fmla="*/ 852461 w 12191999"/>
              <a:gd name="connsiteY2703" fmla="*/ 4941659 h 6862263"/>
              <a:gd name="connsiteX2704" fmla="*/ 855269 w 12191999"/>
              <a:gd name="connsiteY2704" fmla="*/ 4939615 h 6862263"/>
              <a:gd name="connsiteX2705" fmla="*/ 821994 w 12191999"/>
              <a:gd name="connsiteY2705" fmla="*/ 4949029 h 6862263"/>
              <a:gd name="connsiteX2706" fmla="*/ 844862 w 12191999"/>
              <a:gd name="connsiteY2706" fmla="*/ 4933518 h 6862263"/>
              <a:gd name="connsiteX2707" fmla="*/ 842067 w 12191999"/>
              <a:gd name="connsiteY2707" fmla="*/ 4927576 h 6862263"/>
              <a:gd name="connsiteX2708" fmla="*/ 838859 w 12191999"/>
              <a:gd name="connsiteY2708" fmla="*/ 4928772 h 6862263"/>
              <a:gd name="connsiteX2709" fmla="*/ 837661 w 12191999"/>
              <a:gd name="connsiteY2709" fmla="*/ 4926224 h 6862263"/>
              <a:gd name="connsiteX2710" fmla="*/ 839272 w 12191999"/>
              <a:gd name="connsiteY2710" fmla="*/ 4921634 h 6862263"/>
              <a:gd name="connsiteX2711" fmla="*/ 841282 w 12191999"/>
              <a:gd name="connsiteY2711" fmla="*/ 4917892 h 6862263"/>
              <a:gd name="connsiteX2712" fmla="*/ 850106 w 12191999"/>
              <a:gd name="connsiteY2712" fmla="*/ 4912606 h 6862263"/>
              <a:gd name="connsiteX2713" fmla="*/ 839286 w 12191999"/>
              <a:gd name="connsiteY2713" fmla="*/ 4913647 h 6862263"/>
              <a:gd name="connsiteX2714" fmla="*/ 799197 w 12191999"/>
              <a:gd name="connsiteY2714" fmla="*/ 4924606 h 6862263"/>
              <a:gd name="connsiteX2715" fmla="*/ 771537 w 12191999"/>
              <a:gd name="connsiteY2715" fmla="*/ 4929928 h 6862263"/>
              <a:gd name="connsiteX2716" fmla="*/ 755498 w 12191999"/>
              <a:gd name="connsiteY2716" fmla="*/ 4935910 h 6862263"/>
              <a:gd name="connsiteX2717" fmla="*/ 723422 w 12191999"/>
              <a:gd name="connsiteY2717" fmla="*/ 4947871 h 6862263"/>
              <a:gd name="connsiteX2718" fmla="*/ 691344 w 12191999"/>
              <a:gd name="connsiteY2718" fmla="*/ 4959832 h 6862263"/>
              <a:gd name="connsiteX2719" fmla="*/ 687736 w 12191999"/>
              <a:gd name="connsiteY2719" fmla="*/ 4960177 h 6862263"/>
              <a:gd name="connsiteX2720" fmla="*/ 690147 w 12191999"/>
              <a:gd name="connsiteY2720" fmla="*/ 4957285 h 6862263"/>
              <a:gd name="connsiteX2721" fmla="*/ 722223 w 12191999"/>
              <a:gd name="connsiteY2721" fmla="*/ 4945324 h 6862263"/>
              <a:gd name="connsiteX2722" fmla="*/ 731446 w 12191999"/>
              <a:gd name="connsiteY2722" fmla="*/ 4940887 h 6862263"/>
              <a:gd name="connsiteX2723" fmla="*/ 730648 w 12191999"/>
              <a:gd name="connsiteY2723" fmla="*/ 4939189 h 6862263"/>
              <a:gd name="connsiteX2724" fmla="*/ 717831 w 12191999"/>
              <a:gd name="connsiteY2724" fmla="*/ 4935986 h 6862263"/>
              <a:gd name="connsiteX2725" fmla="*/ 708209 w 12191999"/>
              <a:gd name="connsiteY2725" fmla="*/ 4939574 h 6862263"/>
              <a:gd name="connsiteX2726" fmla="*/ 672884 w 12191999"/>
              <a:gd name="connsiteY2726" fmla="*/ 4951393 h 6862263"/>
              <a:gd name="connsiteX2727" fmla="*/ 675947 w 12191999"/>
              <a:gd name="connsiteY2727" fmla="*/ 4944620 h 6862263"/>
              <a:gd name="connsiteX2728" fmla="*/ 695791 w 12191999"/>
              <a:gd name="connsiteY2728" fmla="*/ 4937221 h 6862263"/>
              <a:gd name="connsiteX2729" fmla="*/ 735080 w 12191999"/>
              <a:gd name="connsiteY2729" fmla="*/ 4924565 h 6862263"/>
              <a:gd name="connsiteX2730" fmla="*/ 743906 w 12191999"/>
              <a:gd name="connsiteY2730" fmla="*/ 4919280 h 6862263"/>
              <a:gd name="connsiteX2731" fmla="*/ 736691 w 12191999"/>
              <a:gd name="connsiteY2731" fmla="*/ 4919973 h 6862263"/>
              <a:gd name="connsiteX2732" fmla="*/ 709832 w 12191999"/>
              <a:gd name="connsiteY2732" fmla="*/ 4926995 h 6862263"/>
              <a:gd name="connsiteX2733" fmla="*/ 767569 w 12191999"/>
              <a:gd name="connsiteY2733" fmla="*/ 4905465 h 6862263"/>
              <a:gd name="connsiteX2734" fmla="*/ 802057 w 12191999"/>
              <a:gd name="connsiteY2734" fmla="*/ 4890611 h 6862263"/>
              <a:gd name="connsiteX2735" fmla="*/ 810082 w 12191999"/>
              <a:gd name="connsiteY2735" fmla="*/ 4883627 h 6862263"/>
              <a:gd name="connsiteX2736" fmla="*/ 792846 w 12191999"/>
              <a:gd name="connsiteY2736" fmla="*/ 4887060 h 6862263"/>
              <a:gd name="connsiteX2737" fmla="*/ 767983 w 12191999"/>
              <a:gd name="connsiteY2737" fmla="*/ 4898327 h 6862263"/>
              <a:gd name="connsiteX2738" fmla="*/ 751943 w 12191999"/>
              <a:gd name="connsiteY2738" fmla="*/ 4904306 h 6862263"/>
              <a:gd name="connsiteX2739" fmla="*/ 734034 w 12191999"/>
              <a:gd name="connsiteY2739" fmla="*/ 4908983 h 6862263"/>
              <a:gd name="connsiteX2740" fmla="*/ 736152 w 12191999"/>
              <a:gd name="connsiteY2740" fmla="*/ 4899251 h 6862263"/>
              <a:gd name="connsiteX2741" fmla="*/ 719645 w 12191999"/>
              <a:gd name="connsiteY2741" fmla="*/ 4890718 h 6862263"/>
              <a:gd name="connsiteX2742" fmla="*/ 644824 w 12191999"/>
              <a:gd name="connsiteY2742" fmla="*/ 4910520 h 6862263"/>
              <a:gd name="connsiteX2743" fmla="*/ 666601 w 12191999"/>
              <a:gd name="connsiteY2743" fmla="*/ 4899214 h 6862263"/>
              <a:gd name="connsiteX2744" fmla="*/ 617287 w 12191999"/>
              <a:gd name="connsiteY2744" fmla="*/ 4914609 h 6862263"/>
              <a:gd name="connsiteX2745" fmla="*/ 619696 w 12191999"/>
              <a:gd name="connsiteY2745" fmla="*/ 4911714 h 6862263"/>
              <a:gd name="connsiteX2746" fmla="*/ 610487 w 12191999"/>
              <a:gd name="connsiteY2746" fmla="*/ 4908165 h 6862263"/>
              <a:gd name="connsiteX2747" fmla="*/ 568528 w 12191999"/>
              <a:gd name="connsiteY2747" fmla="*/ 4922204 h 6862263"/>
              <a:gd name="connsiteX2748" fmla="*/ 539412 w 12191999"/>
              <a:gd name="connsiteY2748" fmla="*/ 4923381 h 6862263"/>
              <a:gd name="connsiteX2749" fmla="*/ 502993 w 12191999"/>
              <a:gd name="connsiteY2749" fmla="*/ 4946289 h 6862263"/>
              <a:gd name="connsiteX2750" fmla="*/ 475764 w 12191999"/>
              <a:gd name="connsiteY2750" fmla="*/ 4957402 h 6862263"/>
              <a:gd name="connsiteX2751" fmla="*/ 452487 w 12191999"/>
              <a:gd name="connsiteY2751" fmla="*/ 4968275 h 6862263"/>
              <a:gd name="connsiteX2752" fmla="*/ 418317 w 12191999"/>
              <a:gd name="connsiteY2752" fmla="*/ 4978744 h 6862263"/>
              <a:gd name="connsiteX2753" fmla="*/ 360697 w 12191999"/>
              <a:gd name="connsiteY2753" fmla="*/ 4992232 h 6862263"/>
              <a:gd name="connsiteX2754" fmla="*/ 362707 w 12191999"/>
              <a:gd name="connsiteY2754" fmla="*/ 4990579 h 6862263"/>
              <a:gd name="connsiteX2755" fmla="*/ 351886 w 12191999"/>
              <a:gd name="connsiteY2755" fmla="*/ 4991621 h 6862263"/>
              <a:gd name="connsiteX2756" fmla="*/ 338656 w 12191999"/>
              <a:gd name="connsiteY2756" fmla="*/ 4995558 h 6862263"/>
              <a:gd name="connsiteX2757" fmla="*/ 268087 w 12191999"/>
              <a:gd name="connsiteY2757" fmla="*/ 5021870 h 6862263"/>
              <a:gd name="connsiteX2758" fmla="*/ 249988 w 12191999"/>
              <a:gd name="connsiteY2758" fmla="*/ 5028114 h 6862263"/>
              <a:gd name="connsiteX2759" fmla="*/ 240596 w 12191999"/>
              <a:gd name="connsiteY2759" fmla="*/ 5030395 h 6862263"/>
              <a:gd name="connsiteX2760" fmla="*/ 209509 w 12191999"/>
              <a:gd name="connsiteY2760" fmla="*/ 5016295 h 6862263"/>
              <a:gd name="connsiteX2761" fmla="*/ 240729 w 12191999"/>
              <a:gd name="connsiteY2761" fmla="*/ 4961665 h 6862263"/>
              <a:gd name="connsiteX2762" fmla="*/ 331065 w 12191999"/>
              <a:gd name="connsiteY2762" fmla="*/ 4917927 h 6862263"/>
              <a:gd name="connsiteX2763" fmla="*/ 546355 w 12191999"/>
              <a:gd name="connsiteY2763" fmla="*/ 4824755 h 6862263"/>
              <a:gd name="connsiteX2764" fmla="*/ 586098 w 12191999"/>
              <a:gd name="connsiteY2764" fmla="*/ 4770593 h 6862263"/>
              <a:gd name="connsiteX2765" fmla="*/ 587070 w 12191999"/>
              <a:gd name="connsiteY2765" fmla="*/ 4708194 h 6862263"/>
              <a:gd name="connsiteX2766" fmla="*/ 605398 w 12191999"/>
              <a:gd name="connsiteY2766" fmla="*/ 4666557 h 6862263"/>
              <a:gd name="connsiteX2767" fmla="*/ 640868 w 12191999"/>
              <a:gd name="connsiteY2767" fmla="*/ 4673094 h 6862263"/>
              <a:gd name="connsiteX2768" fmla="*/ 668664 w 12191999"/>
              <a:gd name="connsiteY2768" fmla="*/ 4691390 h 6862263"/>
              <a:gd name="connsiteX2769" fmla="*/ 665897 w 12191999"/>
              <a:gd name="connsiteY2769" fmla="*/ 4682097 h 6862263"/>
              <a:gd name="connsiteX2770" fmla="*/ 726201 w 12191999"/>
              <a:gd name="connsiteY2770" fmla="*/ 4603183 h 6862263"/>
              <a:gd name="connsiteX2771" fmla="*/ 789153 w 12191999"/>
              <a:gd name="connsiteY2771" fmla="*/ 4608195 h 6862263"/>
              <a:gd name="connsiteX2772" fmla="*/ 878005 w 12191999"/>
              <a:gd name="connsiteY2772" fmla="*/ 4512582 h 6862263"/>
              <a:gd name="connsiteX2773" fmla="*/ 906241 w 12191999"/>
              <a:gd name="connsiteY2773" fmla="*/ 4476067 h 6862263"/>
              <a:gd name="connsiteX2774" fmla="*/ 908912 w 12191999"/>
              <a:gd name="connsiteY2774" fmla="*/ 4438133 h 6862263"/>
              <a:gd name="connsiteX2775" fmla="*/ 824866 w 12191999"/>
              <a:gd name="connsiteY2775" fmla="*/ 4465463 h 6862263"/>
              <a:gd name="connsiteX2776" fmla="*/ 795247 w 12191999"/>
              <a:gd name="connsiteY2776" fmla="*/ 4497334 h 6862263"/>
              <a:gd name="connsiteX2777" fmla="*/ 765094 w 12191999"/>
              <a:gd name="connsiteY2777" fmla="*/ 4536791 h 6862263"/>
              <a:gd name="connsiteX2778" fmla="*/ 755504 w 12191999"/>
              <a:gd name="connsiteY2778" fmla="*/ 4551492 h 6862263"/>
              <a:gd name="connsiteX2779" fmla="*/ 693839 w 12191999"/>
              <a:gd name="connsiteY2779" fmla="*/ 4503899 h 6862263"/>
              <a:gd name="connsiteX2780" fmla="*/ 711101 w 12191999"/>
              <a:gd name="connsiteY2780" fmla="*/ 4477436 h 6862263"/>
              <a:gd name="connsiteX2781" fmla="*/ 773641 w 12191999"/>
              <a:gd name="connsiteY2781" fmla="*/ 4415402 h 6862263"/>
              <a:gd name="connsiteX2782" fmla="*/ 784615 w 12191999"/>
              <a:gd name="connsiteY2782" fmla="*/ 4405347 h 6862263"/>
              <a:gd name="connsiteX2783" fmla="*/ 950694 w 12191999"/>
              <a:gd name="connsiteY2783" fmla="*/ 4306400 h 6862263"/>
              <a:gd name="connsiteX2784" fmla="*/ 992984 w 12191999"/>
              <a:gd name="connsiteY2784" fmla="*/ 4288942 h 6862263"/>
              <a:gd name="connsiteX2785" fmla="*/ 1114640 w 12191999"/>
              <a:gd name="connsiteY2785" fmla="*/ 4237798 h 6862263"/>
              <a:gd name="connsiteX2786" fmla="*/ 1143190 w 12191999"/>
              <a:gd name="connsiteY2786" fmla="*/ 4221101 h 6862263"/>
              <a:gd name="connsiteX2787" fmla="*/ 1204125 w 12191999"/>
              <a:gd name="connsiteY2787" fmla="*/ 4181827 h 6862263"/>
              <a:gd name="connsiteX2788" fmla="*/ 1204243 w 12191999"/>
              <a:gd name="connsiteY2788" fmla="*/ 4162292 h 6862263"/>
              <a:gd name="connsiteX2789" fmla="*/ 1206371 w 12191999"/>
              <a:gd name="connsiteY2789" fmla="*/ 4152066 h 6862263"/>
              <a:gd name="connsiteX2790" fmla="*/ 1162195 w 12191999"/>
              <a:gd name="connsiteY2790" fmla="*/ 4166608 h 6862263"/>
              <a:gd name="connsiteX2791" fmla="*/ 991087 w 12191999"/>
              <a:gd name="connsiteY2791" fmla="*/ 4217013 h 6862263"/>
              <a:gd name="connsiteX2792" fmla="*/ 892336 w 12191999"/>
              <a:gd name="connsiteY2792" fmla="*/ 4242534 h 6862263"/>
              <a:gd name="connsiteX2793" fmla="*/ 826978 w 12191999"/>
              <a:gd name="connsiteY2793" fmla="*/ 4223275 h 6862263"/>
              <a:gd name="connsiteX2794" fmla="*/ 868741 w 12191999"/>
              <a:gd name="connsiteY2794" fmla="*/ 4176991 h 6862263"/>
              <a:gd name="connsiteX2795" fmla="*/ 881795 w 12191999"/>
              <a:gd name="connsiteY2795" fmla="*/ 4173095 h 6862263"/>
              <a:gd name="connsiteX2796" fmla="*/ 1134817 w 12191999"/>
              <a:gd name="connsiteY2796" fmla="*/ 4082608 h 6862263"/>
              <a:gd name="connsiteX2797" fmla="*/ 1207721 w 12191999"/>
              <a:gd name="connsiteY2797" fmla="*/ 4031499 h 6862263"/>
              <a:gd name="connsiteX2798" fmla="*/ 1218243 w 12191999"/>
              <a:gd name="connsiteY2798" fmla="*/ 4026483 h 6862263"/>
              <a:gd name="connsiteX2799" fmla="*/ 1225050 w 12191999"/>
              <a:gd name="connsiteY2799" fmla="*/ 4017140 h 6862263"/>
              <a:gd name="connsiteX2800" fmla="*/ 1252948 w 12191999"/>
              <a:gd name="connsiteY2800" fmla="*/ 3998693 h 6862263"/>
              <a:gd name="connsiteX2801" fmla="*/ 1292502 w 12191999"/>
              <a:gd name="connsiteY2801" fmla="*/ 3980379 h 6862263"/>
              <a:gd name="connsiteX2802" fmla="*/ 1293683 w 12191999"/>
              <a:gd name="connsiteY2802" fmla="*/ 3976496 h 6862263"/>
              <a:gd name="connsiteX2803" fmla="*/ 1274252 w 12191999"/>
              <a:gd name="connsiteY2803" fmla="*/ 3975338 h 6862263"/>
              <a:gd name="connsiteX2804" fmla="*/ 1216657 w 12191999"/>
              <a:gd name="connsiteY2804" fmla="*/ 3982596 h 6862263"/>
              <a:gd name="connsiteX2805" fmla="*/ 1188277 w 12191999"/>
              <a:gd name="connsiteY2805" fmla="*/ 3971684 h 6862263"/>
              <a:gd name="connsiteX2806" fmla="*/ 1137607 w 12191999"/>
              <a:gd name="connsiteY2806" fmla="*/ 3992185 h 6862263"/>
              <a:gd name="connsiteX2807" fmla="*/ 1102223 w 12191999"/>
              <a:gd name="connsiteY2807" fmla="*/ 3994198 h 6862263"/>
              <a:gd name="connsiteX2808" fmla="*/ 1094374 w 12191999"/>
              <a:gd name="connsiteY2808" fmla="*/ 3984918 h 6862263"/>
              <a:gd name="connsiteX2809" fmla="*/ 1079349 w 12191999"/>
              <a:gd name="connsiteY2809" fmla="*/ 3991789 h 6862263"/>
              <a:gd name="connsiteX2810" fmla="*/ 815268 w 12191999"/>
              <a:gd name="connsiteY2810" fmla="*/ 4079612 h 6862263"/>
              <a:gd name="connsiteX2811" fmla="*/ 762746 w 12191999"/>
              <a:gd name="connsiteY2811" fmla="*/ 4109219 h 6862263"/>
              <a:gd name="connsiteX2812" fmla="*/ 545896 w 12191999"/>
              <a:gd name="connsiteY2812" fmla="*/ 4197849 h 6862263"/>
              <a:gd name="connsiteX2813" fmla="*/ 462714 w 12191999"/>
              <a:gd name="connsiteY2813" fmla="*/ 4146132 h 6862263"/>
              <a:gd name="connsiteX2814" fmla="*/ 439901 w 12191999"/>
              <a:gd name="connsiteY2814" fmla="*/ 4130076 h 6862263"/>
              <a:gd name="connsiteX2815" fmla="*/ 429059 w 12191999"/>
              <a:gd name="connsiteY2815" fmla="*/ 4074651 h 6862263"/>
              <a:gd name="connsiteX2816" fmla="*/ 491943 w 12191999"/>
              <a:gd name="connsiteY2816" fmla="*/ 4036976 h 6862263"/>
              <a:gd name="connsiteX2817" fmla="*/ 593389 w 12191999"/>
              <a:gd name="connsiteY2817" fmla="*/ 4015626 h 6862263"/>
              <a:gd name="connsiteX2818" fmla="*/ 614120 w 12191999"/>
              <a:gd name="connsiteY2818" fmla="*/ 3999491 h 6862263"/>
              <a:gd name="connsiteX2819" fmla="*/ 612206 w 12191999"/>
              <a:gd name="connsiteY2819" fmla="*/ 3976590 h 6862263"/>
              <a:gd name="connsiteX2820" fmla="*/ 626772 w 12191999"/>
              <a:gd name="connsiteY2820" fmla="*/ 3972283 h 6862263"/>
              <a:gd name="connsiteX2821" fmla="*/ 633375 w 12191999"/>
              <a:gd name="connsiteY2821" fmla="*/ 3970332 h 6862263"/>
              <a:gd name="connsiteX2822" fmla="*/ 654058 w 12191999"/>
              <a:gd name="connsiteY2822" fmla="*/ 3960699 h 6862263"/>
              <a:gd name="connsiteX2823" fmla="*/ 660898 w 12191999"/>
              <a:gd name="connsiteY2823" fmla="*/ 3959112 h 6862263"/>
              <a:gd name="connsiteX2824" fmla="*/ 665944 w 12191999"/>
              <a:gd name="connsiteY2824" fmla="*/ 3959154 h 6862263"/>
              <a:gd name="connsiteX2825" fmla="*/ 693323 w 12191999"/>
              <a:gd name="connsiteY2825" fmla="*/ 3956941 h 6862263"/>
              <a:gd name="connsiteX2826" fmla="*/ 707851 w 12191999"/>
              <a:gd name="connsiteY2826" fmla="*/ 3949114 h 6862263"/>
              <a:gd name="connsiteX2827" fmla="*/ 719837 w 12191999"/>
              <a:gd name="connsiteY2827" fmla="*/ 3946707 h 6862263"/>
              <a:gd name="connsiteX2828" fmla="*/ 726112 w 12191999"/>
              <a:gd name="connsiteY2828" fmla="*/ 3943881 h 6862263"/>
              <a:gd name="connsiteX2829" fmla="*/ 735688 w 12191999"/>
              <a:gd name="connsiteY2829" fmla="*/ 3940081 h 6862263"/>
              <a:gd name="connsiteX2830" fmla="*/ 834375 w 12191999"/>
              <a:gd name="connsiteY2830" fmla="*/ 3909932 h 6862263"/>
              <a:gd name="connsiteX2831" fmla="*/ 863428 w 12191999"/>
              <a:gd name="connsiteY2831" fmla="*/ 3899403 h 6862263"/>
              <a:gd name="connsiteX2832" fmla="*/ 896431 w 12191999"/>
              <a:gd name="connsiteY2832" fmla="*/ 3889645 h 6862263"/>
              <a:gd name="connsiteX2833" fmla="*/ 949564 w 12191999"/>
              <a:gd name="connsiteY2833" fmla="*/ 3874906 h 6862263"/>
              <a:gd name="connsiteX2834" fmla="*/ 962766 w 12191999"/>
              <a:gd name="connsiteY2834" fmla="*/ 3871003 h 6862263"/>
              <a:gd name="connsiteX2835" fmla="*/ 972342 w 12191999"/>
              <a:gd name="connsiteY2835" fmla="*/ 3867202 h 6862263"/>
              <a:gd name="connsiteX2836" fmla="*/ 964764 w 12191999"/>
              <a:gd name="connsiteY2836" fmla="*/ 3866532 h 6862263"/>
              <a:gd name="connsiteX2837" fmla="*/ 930457 w 12191999"/>
              <a:gd name="connsiteY2837" fmla="*/ 3872797 h 6862263"/>
              <a:gd name="connsiteX2838" fmla="*/ 916278 w 12191999"/>
              <a:gd name="connsiteY2838" fmla="*/ 3874081 h 6862263"/>
              <a:gd name="connsiteX2839" fmla="*/ 964483 w 12191999"/>
              <a:gd name="connsiteY2839" fmla="*/ 3855949 h 6862263"/>
              <a:gd name="connsiteX2840" fmla="*/ 999483 w 12191999"/>
              <a:gd name="connsiteY2840" fmla="*/ 3841722 h 6862263"/>
              <a:gd name="connsiteX2841" fmla="*/ 1004783 w 12191999"/>
              <a:gd name="connsiteY2841" fmla="*/ 3836277 h 6862263"/>
              <a:gd name="connsiteX2842" fmla="*/ 991254 w 12191999"/>
              <a:gd name="connsiteY2842" fmla="*/ 3839306 h 6862263"/>
              <a:gd name="connsiteX2843" fmla="*/ 925246 w 12191999"/>
              <a:gd name="connsiteY2843" fmla="*/ 3858821 h 6862263"/>
              <a:gd name="connsiteX2844" fmla="*/ 806798 w 12191999"/>
              <a:gd name="connsiteY2844" fmla="*/ 3885116 h 6862263"/>
              <a:gd name="connsiteX2845" fmla="*/ 792237 w 12191999"/>
              <a:gd name="connsiteY2845" fmla="*/ 3888455 h 6862263"/>
              <a:gd name="connsiteX2846" fmla="*/ 799964 w 12191999"/>
              <a:gd name="connsiteY2846" fmla="*/ 3882708 h 6862263"/>
              <a:gd name="connsiteX2847" fmla="*/ 889085 w 12191999"/>
              <a:gd name="connsiteY2847" fmla="*/ 3836825 h 6862263"/>
              <a:gd name="connsiteX2848" fmla="*/ 951967 w 12191999"/>
              <a:gd name="connsiteY2848" fmla="*/ 3808139 h 6862263"/>
              <a:gd name="connsiteX2849" fmla="*/ 954247 w 12191999"/>
              <a:gd name="connsiteY2849" fmla="*/ 3806716 h 6862263"/>
              <a:gd name="connsiteX2850" fmla="*/ 960421 w 12191999"/>
              <a:gd name="connsiteY2850" fmla="*/ 3805755 h 6862263"/>
              <a:gd name="connsiteX2851" fmla="*/ 996401 w 12191999"/>
              <a:gd name="connsiteY2851" fmla="*/ 3794147 h 6862263"/>
              <a:gd name="connsiteX2852" fmla="*/ 1002024 w 12191999"/>
              <a:gd name="connsiteY2852" fmla="*/ 3789575 h 6862263"/>
              <a:gd name="connsiteX2853" fmla="*/ 1059760 w 12191999"/>
              <a:gd name="connsiteY2853" fmla="*/ 3777354 h 6862263"/>
              <a:gd name="connsiteX2854" fmla="*/ 1096064 w 12191999"/>
              <a:gd name="connsiteY2854" fmla="*/ 3766620 h 6862263"/>
              <a:gd name="connsiteX2855" fmla="*/ 1178901 w 12191999"/>
              <a:gd name="connsiteY2855" fmla="*/ 3743098 h 6862263"/>
              <a:gd name="connsiteX2856" fmla="*/ 1202330 w 12191999"/>
              <a:gd name="connsiteY2856" fmla="*/ 3737141 h 6862263"/>
              <a:gd name="connsiteX2857" fmla="*/ 1228406 w 12191999"/>
              <a:gd name="connsiteY2857" fmla="*/ 3728460 h 6862263"/>
              <a:gd name="connsiteX2858" fmla="*/ 1258113 w 12191999"/>
              <a:gd name="connsiteY2858" fmla="*/ 3719679 h 6862263"/>
              <a:gd name="connsiteX2859" fmla="*/ 1259457 w 12191999"/>
              <a:gd name="connsiteY2859" fmla="*/ 3713461 h 6862263"/>
              <a:gd name="connsiteX2860" fmla="*/ 1298086 w 12191999"/>
              <a:gd name="connsiteY2860" fmla="*/ 3699132 h 6862263"/>
              <a:gd name="connsiteX2861" fmla="*/ 1308314 w 12191999"/>
              <a:gd name="connsiteY2861" fmla="*/ 3697078 h 6862263"/>
              <a:gd name="connsiteX2862" fmla="*/ 1313938 w 12191999"/>
              <a:gd name="connsiteY2862" fmla="*/ 3692506 h 6862263"/>
              <a:gd name="connsiteX2863" fmla="*/ 1306360 w 12191999"/>
              <a:gd name="connsiteY2863" fmla="*/ 3691838 h 6862263"/>
              <a:gd name="connsiteX2864" fmla="*/ 1280282 w 12191999"/>
              <a:gd name="connsiteY2864" fmla="*/ 3700517 h 6862263"/>
              <a:gd name="connsiteX2865" fmla="*/ 1249925 w 12191999"/>
              <a:gd name="connsiteY2865" fmla="*/ 3707551 h 6862263"/>
              <a:gd name="connsiteX2866" fmla="*/ 1238070 w 12191999"/>
              <a:gd name="connsiteY2866" fmla="*/ 3705238 h 6862263"/>
              <a:gd name="connsiteX2867" fmla="*/ 1220915 w 12191999"/>
              <a:gd name="connsiteY2867" fmla="*/ 3708372 h 6862263"/>
              <a:gd name="connsiteX2868" fmla="*/ 1182612 w 12191999"/>
              <a:gd name="connsiteY2868" fmla="*/ 3723575 h 6862263"/>
              <a:gd name="connsiteX2869" fmla="*/ 1166112 w 12191999"/>
              <a:gd name="connsiteY2869" fmla="*/ 3728453 h 6862263"/>
              <a:gd name="connsiteX2870" fmla="*/ 1158535 w 12191999"/>
              <a:gd name="connsiteY2870" fmla="*/ 3727785 h 6862263"/>
              <a:gd name="connsiteX2871" fmla="*/ 1160206 w 12191999"/>
              <a:gd name="connsiteY2871" fmla="*/ 3722444 h 6862263"/>
              <a:gd name="connsiteX2872" fmla="*/ 1164314 w 12191999"/>
              <a:gd name="connsiteY2872" fmla="*/ 3720367 h 6862263"/>
              <a:gd name="connsiteX2873" fmla="*/ 1175397 w 12191999"/>
              <a:gd name="connsiteY2873" fmla="*/ 3717090 h 6862263"/>
              <a:gd name="connsiteX2874" fmla="*/ 1197846 w 12191999"/>
              <a:gd name="connsiteY2874" fmla="*/ 3708514 h 6862263"/>
              <a:gd name="connsiteX2875" fmla="*/ 1244054 w 12191999"/>
              <a:gd name="connsiteY2875" fmla="*/ 3694850 h 6862263"/>
              <a:gd name="connsiteX2876" fmla="*/ 1281660 w 12191999"/>
              <a:gd name="connsiteY2876" fmla="*/ 3687611 h 6862263"/>
              <a:gd name="connsiteX2877" fmla="*/ 1323914 w 12191999"/>
              <a:gd name="connsiteY2877" fmla="*/ 3673180 h 6862263"/>
              <a:gd name="connsiteX2878" fmla="*/ 1326566 w 12191999"/>
              <a:gd name="connsiteY2878" fmla="*/ 3670456 h 6862263"/>
              <a:gd name="connsiteX2879" fmla="*/ 1338789 w 12191999"/>
              <a:gd name="connsiteY2879" fmla="*/ 3663933 h 6862263"/>
              <a:gd name="connsiteX2880" fmla="*/ 1381370 w 12191999"/>
              <a:gd name="connsiteY2880" fmla="*/ 3650374 h 6862263"/>
              <a:gd name="connsiteX2881" fmla="*/ 1392248 w 12191999"/>
              <a:gd name="connsiteY2881" fmla="*/ 3650066 h 6862263"/>
              <a:gd name="connsiteX2882" fmla="*/ 1427534 w 12191999"/>
              <a:gd name="connsiteY2882" fmla="*/ 3646421 h 6862263"/>
              <a:gd name="connsiteX2883" fmla="*/ 1450962 w 12191999"/>
              <a:gd name="connsiteY2883" fmla="*/ 3640466 h 6862263"/>
              <a:gd name="connsiteX2884" fmla="*/ 1498839 w 12191999"/>
              <a:gd name="connsiteY2884" fmla="*/ 3621461 h 6862263"/>
              <a:gd name="connsiteX2885" fmla="*/ 1501487 w 12191999"/>
              <a:gd name="connsiteY2885" fmla="*/ 3618738 h 6862263"/>
              <a:gd name="connsiteX2886" fmla="*/ 1529889 w 12191999"/>
              <a:gd name="connsiteY2886" fmla="*/ 3606462 h 6862263"/>
              <a:gd name="connsiteX2887" fmla="*/ 1561222 w 12191999"/>
              <a:gd name="connsiteY2887" fmla="*/ 3602046 h 6862263"/>
              <a:gd name="connsiteX2888" fmla="*/ 1622583 w 12191999"/>
              <a:gd name="connsiteY2888" fmla="*/ 3589722 h 6862263"/>
              <a:gd name="connsiteX2889" fmla="*/ 1676411 w 12191999"/>
              <a:gd name="connsiteY2889" fmla="*/ 3567019 h 6862263"/>
              <a:gd name="connsiteX2890" fmla="*/ 1709089 w 12191999"/>
              <a:gd name="connsiteY2890" fmla="*/ 3556389 h 6862263"/>
              <a:gd name="connsiteX2891" fmla="*/ 1756273 w 12191999"/>
              <a:gd name="connsiteY2891" fmla="*/ 3545347 h 6862263"/>
              <a:gd name="connsiteX2892" fmla="*/ 1782678 w 12191999"/>
              <a:gd name="connsiteY2892" fmla="*/ 3537541 h 6862263"/>
              <a:gd name="connsiteX2893" fmla="*/ 1795553 w 12191999"/>
              <a:gd name="connsiteY2893" fmla="*/ 3532764 h 6862263"/>
              <a:gd name="connsiteX2894" fmla="*/ 1831207 w 12191999"/>
              <a:gd name="connsiteY2894" fmla="*/ 3520283 h 6862263"/>
              <a:gd name="connsiteX2895" fmla="*/ 1844084 w 12191999"/>
              <a:gd name="connsiteY2895" fmla="*/ 3515507 h 6862263"/>
              <a:gd name="connsiteX2896" fmla="*/ 1874853 w 12191999"/>
              <a:gd name="connsiteY2896" fmla="*/ 3489925 h 6862263"/>
              <a:gd name="connsiteX2897" fmla="*/ 1900646 w 12191999"/>
              <a:gd name="connsiteY2897" fmla="*/ 3470661 h 6862263"/>
              <a:gd name="connsiteX2898" fmla="*/ 1918495 w 12191999"/>
              <a:gd name="connsiteY2898" fmla="*/ 3459565 h 6862263"/>
              <a:gd name="connsiteX2899" fmla="*/ 1929090 w 12191999"/>
              <a:gd name="connsiteY2899" fmla="*/ 3448675 h 6862263"/>
              <a:gd name="connsiteX2900" fmla="*/ 1928438 w 12191999"/>
              <a:gd name="connsiteY2900" fmla="*/ 3446927 h 6862263"/>
              <a:gd name="connsiteX2901" fmla="*/ 1875674 w 12191999"/>
              <a:gd name="connsiteY2901" fmla="*/ 3452829 h 6862263"/>
              <a:gd name="connsiteX2902" fmla="*/ 1704054 w 12191999"/>
              <a:gd name="connsiteY2902" fmla="*/ 3503572 h 6862263"/>
              <a:gd name="connsiteX2903" fmla="*/ 1690199 w 12191999"/>
              <a:gd name="connsiteY2903" fmla="*/ 3505728 h 6862263"/>
              <a:gd name="connsiteX2904" fmla="*/ 1703076 w 12191999"/>
              <a:gd name="connsiteY2904" fmla="*/ 3500951 h 6862263"/>
              <a:gd name="connsiteX2905" fmla="*/ 1741701 w 12191999"/>
              <a:gd name="connsiteY2905" fmla="*/ 3486622 h 6862263"/>
              <a:gd name="connsiteX2906" fmla="*/ 1849684 w 12191999"/>
              <a:gd name="connsiteY2906" fmla="*/ 3442089 h 6862263"/>
              <a:gd name="connsiteX2907" fmla="*/ 1915367 w 12191999"/>
              <a:gd name="connsiteY2907" fmla="*/ 3421701 h 6862263"/>
              <a:gd name="connsiteX2908" fmla="*/ 1958274 w 12191999"/>
              <a:gd name="connsiteY2908" fmla="*/ 3409015 h 6862263"/>
              <a:gd name="connsiteX2909" fmla="*/ 1997225 w 12191999"/>
              <a:gd name="connsiteY2909" fmla="*/ 3395557 h 6862263"/>
              <a:gd name="connsiteX2910" fmla="*/ 2013077 w 12191999"/>
              <a:gd name="connsiteY2910" fmla="*/ 3388931 h 6862263"/>
              <a:gd name="connsiteX2911" fmla="*/ 1995923 w 12191999"/>
              <a:gd name="connsiteY2911" fmla="*/ 3392063 h 6862263"/>
              <a:gd name="connsiteX2912" fmla="*/ 1881061 w 12191999"/>
              <a:gd name="connsiteY2912" fmla="*/ 3427966 h 6862263"/>
              <a:gd name="connsiteX2913" fmla="*/ 1829599 w 12191999"/>
              <a:gd name="connsiteY2913" fmla="*/ 3437360 h 6862263"/>
              <a:gd name="connsiteX2914" fmla="*/ 1828948 w 12191999"/>
              <a:gd name="connsiteY2914" fmla="*/ 3435616 h 6862263"/>
              <a:gd name="connsiteX2915" fmla="*/ 1830946 w 12191999"/>
              <a:gd name="connsiteY2915" fmla="*/ 3431145 h 6862263"/>
              <a:gd name="connsiteX2916" fmla="*/ 1860650 w 12191999"/>
              <a:gd name="connsiteY2916" fmla="*/ 3422364 h 6862263"/>
              <a:gd name="connsiteX2917" fmla="*/ 1879800 w 12191999"/>
              <a:gd name="connsiteY2917" fmla="*/ 3414763 h 6862263"/>
              <a:gd name="connsiteX2918" fmla="*/ 1882449 w 12191999"/>
              <a:gd name="connsiteY2918" fmla="*/ 3412038 h 6862263"/>
              <a:gd name="connsiteX2919" fmla="*/ 1875523 w 12191999"/>
              <a:gd name="connsiteY2919" fmla="*/ 3413116 h 6862263"/>
              <a:gd name="connsiteX2920" fmla="*/ 1845818 w 12191999"/>
              <a:gd name="connsiteY2920" fmla="*/ 3421899 h 6862263"/>
              <a:gd name="connsiteX2921" fmla="*/ 1835267 w 12191999"/>
              <a:gd name="connsiteY2921" fmla="*/ 3423080 h 6862263"/>
              <a:gd name="connsiteX2922" fmla="*/ 1841215 w 12191999"/>
              <a:gd name="connsiteY2922" fmla="*/ 3419382 h 6862263"/>
              <a:gd name="connsiteX2923" fmla="*/ 1879194 w 12191999"/>
              <a:gd name="connsiteY2923" fmla="*/ 3403304 h 6862263"/>
              <a:gd name="connsiteX2924" fmla="*/ 1940599 w 12191999"/>
              <a:gd name="connsiteY2924" fmla="*/ 3381270 h 6862263"/>
              <a:gd name="connsiteX2925" fmla="*/ 1940272 w 12191999"/>
              <a:gd name="connsiteY2925" fmla="*/ 3380395 h 6862263"/>
              <a:gd name="connsiteX2926" fmla="*/ 1939620 w 12191999"/>
              <a:gd name="connsiteY2926" fmla="*/ 3378647 h 6862263"/>
              <a:gd name="connsiteX2927" fmla="*/ 1926418 w 12191999"/>
              <a:gd name="connsiteY2927" fmla="*/ 3382551 h 6862263"/>
              <a:gd name="connsiteX2928" fmla="*/ 1914564 w 12191999"/>
              <a:gd name="connsiteY2928" fmla="*/ 3380240 h 6862263"/>
              <a:gd name="connsiteX2929" fmla="*/ 1910285 w 12191999"/>
              <a:gd name="connsiteY2929" fmla="*/ 3378594 h 6862263"/>
              <a:gd name="connsiteX2930" fmla="*/ 1879603 w 12191999"/>
              <a:gd name="connsiteY2930" fmla="*/ 3384757 h 6862263"/>
              <a:gd name="connsiteX2931" fmla="*/ 1902707 w 12191999"/>
              <a:gd name="connsiteY2931" fmla="*/ 3377927 h 6862263"/>
              <a:gd name="connsiteX2932" fmla="*/ 1905031 w 12191999"/>
              <a:gd name="connsiteY2932" fmla="*/ 3374329 h 6862263"/>
              <a:gd name="connsiteX2933" fmla="*/ 1904381 w 12191999"/>
              <a:gd name="connsiteY2933" fmla="*/ 3372582 h 6862263"/>
              <a:gd name="connsiteX2934" fmla="*/ 1907681 w 12191999"/>
              <a:gd name="connsiteY2934" fmla="*/ 3371608 h 6862263"/>
              <a:gd name="connsiteX2935" fmla="*/ 1941009 w 12191999"/>
              <a:gd name="connsiteY2935" fmla="*/ 3362722 h 6862263"/>
              <a:gd name="connsiteX2936" fmla="*/ 1947285 w 12191999"/>
              <a:gd name="connsiteY2936" fmla="*/ 3359899 h 6862263"/>
              <a:gd name="connsiteX2937" fmla="*/ 1943335 w 12191999"/>
              <a:gd name="connsiteY2937" fmla="*/ 3359128 h 6862263"/>
              <a:gd name="connsiteX2938" fmla="*/ 1922226 w 12191999"/>
              <a:gd name="connsiteY2938" fmla="*/ 3361490 h 6862263"/>
              <a:gd name="connsiteX2939" fmla="*/ 1917299 w 12191999"/>
              <a:gd name="connsiteY2939" fmla="*/ 3358097 h 6862263"/>
              <a:gd name="connsiteX2940" fmla="*/ 1922924 w 12191999"/>
              <a:gd name="connsiteY2940" fmla="*/ 3353525 h 6862263"/>
              <a:gd name="connsiteX2941" fmla="*/ 1939424 w 12191999"/>
              <a:gd name="connsiteY2941" fmla="*/ 3348645 h 6862263"/>
              <a:gd name="connsiteX2942" fmla="*/ 1980332 w 12191999"/>
              <a:gd name="connsiteY2942" fmla="*/ 3340429 h 6862263"/>
              <a:gd name="connsiteX2943" fmla="*/ 1996184 w 12191999"/>
              <a:gd name="connsiteY2943" fmla="*/ 3333804 h 6862263"/>
              <a:gd name="connsiteX2944" fmla="*/ 2004130 w 12191999"/>
              <a:gd name="connsiteY2944" fmla="*/ 3325634 h 6862263"/>
              <a:gd name="connsiteX2945" fmla="*/ 2021045 w 12191999"/>
              <a:gd name="connsiteY2945" fmla="*/ 3319505 h 6862263"/>
              <a:gd name="connsiteX2946" fmla="*/ 1975653 w 12191999"/>
              <a:gd name="connsiteY2946" fmla="*/ 3319509 h 6862263"/>
              <a:gd name="connsiteX2947" fmla="*/ 1972841 w 12191999"/>
              <a:gd name="connsiteY2947" fmla="*/ 3320341 h 6862263"/>
              <a:gd name="connsiteX2948" fmla="*/ 1946113 w 12191999"/>
              <a:gd name="connsiteY2948" fmla="*/ 3327273 h 6862263"/>
              <a:gd name="connsiteX2949" fmla="*/ 1923335 w 12191999"/>
              <a:gd name="connsiteY2949" fmla="*/ 3334976 h 6862263"/>
              <a:gd name="connsiteX2950" fmla="*/ 1841149 w 12191999"/>
              <a:gd name="connsiteY2950" fmla="*/ 3360246 h 6862263"/>
              <a:gd name="connsiteX2951" fmla="*/ 1804844 w 12191999"/>
              <a:gd name="connsiteY2951" fmla="*/ 3370981 h 6862263"/>
              <a:gd name="connsiteX2952" fmla="*/ 1750367 w 12191999"/>
              <a:gd name="connsiteY2952" fmla="*/ 3391936 h 6862263"/>
              <a:gd name="connsiteX2953" fmla="*/ 1742787 w 12191999"/>
              <a:gd name="connsiteY2953" fmla="*/ 3391268 h 6862263"/>
              <a:gd name="connsiteX2954" fmla="*/ 1706158 w 12191999"/>
              <a:gd name="connsiteY2954" fmla="*/ 3401128 h 6862263"/>
              <a:gd name="connsiteX2955" fmla="*/ 1681057 w 12191999"/>
              <a:gd name="connsiteY2955" fmla="*/ 3412429 h 6862263"/>
              <a:gd name="connsiteX2956" fmla="*/ 1658605 w 12191999"/>
              <a:gd name="connsiteY2956" fmla="*/ 3421006 h 6862263"/>
              <a:gd name="connsiteX2957" fmla="*/ 1609793 w 12191999"/>
              <a:gd name="connsiteY2957" fmla="*/ 3427679 h 6862263"/>
              <a:gd name="connsiteX2958" fmla="*/ 1582085 w 12191999"/>
              <a:gd name="connsiteY2958" fmla="*/ 3431991 h 6862263"/>
              <a:gd name="connsiteX2959" fmla="*/ 1562937 w 12191999"/>
              <a:gd name="connsiteY2959" fmla="*/ 3439593 h 6862263"/>
              <a:gd name="connsiteX2960" fmla="*/ 1547411 w 12191999"/>
              <a:gd name="connsiteY2960" fmla="*/ 3447093 h 6862263"/>
              <a:gd name="connsiteX2961" fmla="*/ 1542437 w 12191999"/>
              <a:gd name="connsiteY2961" fmla="*/ 3453412 h 6862263"/>
              <a:gd name="connsiteX2962" fmla="*/ 1516035 w 12191999"/>
              <a:gd name="connsiteY2962" fmla="*/ 3461219 h 6862263"/>
              <a:gd name="connsiteX2963" fmla="*/ 1501203 w 12191999"/>
              <a:gd name="connsiteY2963" fmla="*/ 3460755 h 6862263"/>
              <a:gd name="connsiteX2964" fmla="*/ 1478425 w 12191999"/>
              <a:gd name="connsiteY2964" fmla="*/ 3468459 h 6862263"/>
              <a:gd name="connsiteX2965" fmla="*/ 1443100 w 12191999"/>
              <a:gd name="connsiteY2965" fmla="*/ 3481814 h 6862263"/>
              <a:gd name="connsiteX2966" fmla="*/ 1432871 w 12191999"/>
              <a:gd name="connsiteY2966" fmla="*/ 3483868 h 6862263"/>
              <a:gd name="connsiteX2967" fmla="*/ 1417391 w 12191999"/>
              <a:gd name="connsiteY2967" fmla="*/ 3481656 h 6862263"/>
              <a:gd name="connsiteX2968" fmla="*/ 1406838 w 12191999"/>
              <a:gd name="connsiteY2968" fmla="*/ 3482838 h 6862263"/>
              <a:gd name="connsiteX2969" fmla="*/ 1363236 w 12191999"/>
              <a:gd name="connsiteY2969" fmla="*/ 3503484 h 6862263"/>
              <a:gd name="connsiteX2970" fmla="*/ 1357286 w 12191999"/>
              <a:gd name="connsiteY2970" fmla="*/ 3507185 h 6862263"/>
              <a:gd name="connsiteX2971" fmla="*/ 1364541 w 12191999"/>
              <a:gd name="connsiteY2971" fmla="*/ 3506979 h 6862263"/>
              <a:gd name="connsiteX2972" fmla="*/ 1411072 w 12191999"/>
              <a:gd name="connsiteY2972" fmla="*/ 3494191 h 6862263"/>
              <a:gd name="connsiteX2973" fmla="*/ 1421298 w 12191999"/>
              <a:gd name="connsiteY2973" fmla="*/ 3492136 h 6862263"/>
              <a:gd name="connsiteX2974" fmla="*/ 1438778 w 12191999"/>
              <a:gd name="connsiteY2974" fmla="*/ 3489880 h 6862263"/>
              <a:gd name="connsiteX2975" fmla="*/ 1446681 w 12191999"/>
              <a:gd name="connsiteY2975" fmla="*/ 3491421 h 6862263"/>
              <a:gd name="connsiteX2976" fmla="*/ 1438084 w 12191999"/>
              <a:gd name="connsiteY2976" fmla="*/ 3497843 h 6862263"/>
              <a:gd name="connsiteX2977" fmla="*/ 1451283 w 12191999"/>
              <a:gd name="connsiteY2977" fmla="*/ 3493940 h 6862263"/>
              <a:gd name="connsiteX2978" fmla="*/ 1474064 w 12191999"/>
              <a:gd name="connsiteY2978" fmla="*/ 3486233 h 6862263"/>
              <a:gd name="connsiteX2979" fmla="*/ 1500791 w 12191999"/>
              <a:gd name="connsiteY2979" fmla="*/ 3479300 h 6862263"/>
              <a:gd name="connsiteX2980" fmla="*/ 1518923 w 12191999"/>
              <a:gd name="connsiteY2980" fmla="*/ 3478790 h 6862263"/>
              <a:gd name="connsiteX2981" fmla="*/ 1532450 w 12191999"/>
              <a:gd name="connsiteY2981" fmla="*/ 3475759 h 6862263"/>
              <a:gd name="connsiteX2982" fmla="*/ 1585257 w 12191999"/>
              <a:gd name="connsiteY2982" fmla="*/ 3460147 h 6862263"/>
              <a:gd name="connsiteX2983" fmla="*/ 1641364 w 12191999"/>
              <a:gd name="connsiteY2983" fmla="*/ 3443557 h 6862263"/>
              <a:gd name="connsiteX2984" fmla="*/ 1641690 w 12191999"/>
              <a:gd name="connsiteY2984" fmla="*/ 3444432 h 6862263"/>
              <a:gd name="connsiteX2985" fmla="*/ 1585908 w 12191999"/>
              <a:gd name="connsiteY2985" fmla="*/ 3461893 h 6862263"/>
              <a:gd name="connsiteX2986" fmla="*/ 1600088 w 12191999"/>
              <a:gd name="connsiteY2986" fmla="*/ 3460611 h 6862263"/>
              <a:gd name="connsiteX2987" fmla="*/ 1700078 w 12191999"/>
              <a:gd name="connsiteY2987" fmla="*/ 3433957 h 6862263"/>
              <a:gd name="connsiteX2988" fmla="*/ 1719880 w 12191999"/>
              <a:gd name="connsiteY2988" fmla="*/ 3428102 h 6862263"/>
              <a:gd name="connsiteX2989" fmla="*/ 1764740 w 12191999"/>
              <a:gd name="connsiteY2989" fmla="*/ 3420656 h 6862263"/>
              <a:gd name="connsiteX2990" fmla="*/ 1794444 w 12191999"/>
              <a:gd name="connsiteY2990" fmla="*/ 3411874 h 6862263"/>
              <a:gd name="connsiteX2991" fmla="*/ 1804998 w 12191999"/>
              <a:gd name="connsiteY2991" fmla="*/ 3410695 h 6862263"/>
              <a:gd name="connsiteX2992" fmla="*/ 1802673 w 12191999"/>
              <a:gd name="connsiteY2992" fmla="*/ 3414293 h 6862263"/>
              <a:gd name="connsiteX2993" fmla="*/ 1779895 w 12191999"/>
              <a:gd name="connsiteY2993" fmla="*/ 3421995 h 6862263"/>
              <a:gd name="connsiteX2994" fmla="*/ 1765066 w 12191999"/>
              <a:gd name="connsiteY2994" fmla="*/ 3421530 h 6862263"/>
              <a:gd name="connsiteX2995" fmla="*/ 1731738 w 12191999"/>
              <a:gd name="connsiteY2995" fmla="*/ 3430416 h 6862263"/>
              <a:gd name="connsiteX2996" fmla="*/ 1692130 w 12191999"/>
              <a:gd name="connsiteY2996" fmla="*/ 3442124 h 6862263"/>
              <a:gd name="connsiteX2997" fmla="*/ 1675630 w 12191999"/>
              <a:gd name="connsiteY2997" fmla="*/ 3447004 h 6862263"/>
              <a:gd name="connsiteX2998" fmla="*/ 1652851 w 12191999"/>
              <a:gd name="connsiteY2998" fmla="*/ 3454708 h 6862263"/>
              <a:gd name="connsiteX2999" fmla="*/ 1629421 w 12191999"/>
              <a:gd name="connsiteY2999" fmla="*/ 3460664 h 6862263"/>
              <a:gd name="connsiteX3000" fmla="*/ 1616546 w 12191999"/>
              <a:gd name="connsiteY3000" fmla="*/ 3465442 h 6862263"/>
              <a:gd name="connsiteX3001" fmla="*/ 1608966 w 12191999"/>
              <a:gd name="connsiteY3001" fmla="*/ 3464773 h 6862263"/>
              <a:gd name="connsiteX3002" fmla="*/ 1592466 w 12191999"/>
              <a:gd name="connsiteY3002" fmla="*/ 3469653 h 6862263"/>
              <a:gd name="connsiteX3003" fmla="*/ 1586516 w 12191999"/>
              <a:gd name="connsiteY3003" fmla="*/ 3473351 h 6862263"/>
              <a:gd name="connsiteX3004" fmla="*/ 1581913 w 12191999"/>
              <a:gd name="connsiteY3004" fmla="*/ 3470833 h 6862263"/>
              <a:gd name="connsiteX3005" fmla="*/ 1562111 w 12191999"/>
              <a:gd name="connsiteY3005" fmla="*/ 3476688 h 6862263"/>
              <a:gd name="connsiteX3006" fmla="*/ 1556161 w 12191999"/>
              <a:gd name="connsiteY3006" fmla="*/ 3480387 h 6862263"/>
              <a:gd name="connsiteX3007" fmla="*/ 1551558 w 12191999"/>
              <a:gd name="connsiteY3007" fmla="*/ 3477869 h 6862263"/>
              <a:gd name="connsiteX3008" fmla="*/ 1498424 w 12191999"/>
              <a:gd name="connsiteY3008" fmla="*/ 3492607 h 6862263"/>
              <a:gd name="connsiteX3009" fmla="*/ 1488526 w 12191999"/>
              <a:gd name="connsiteY3009" fmla="*/ 3495536 h 6862263"/>
              <a:gd name="connsiteX3010" fmla="*/ 1475647 w 12191999"/>
              <a:gd name="connsiteY3010" fmla="*/ 3500312 h 6862263"/>
              <a:gd name="connsiteX3011" fmla="*/ 1446595 w 12191999"/>
              <a:gd name="connsiteY3011" fmla="*/ 3510840 h 6862263"/>
              <a:gd name="connsiteX3012" fmla="*/ 1416892 w 12191999"/>
              <a:gd name="connsiteY3012" fmla="*/ 3519623 h 6862263"/>
              <a:gd name="connsiteX3013" fmla="*/ 1386536 w 12191999"/>
              <a:gd name="connsiteY3013" fmla="*/ 3526659 h 6862263"/>
              <a:gd name="connsiteX3014" fmla="*/ 1363432 w 12191999"/>
              <a:gd name="connsiteY3014" fmla="*/ 3533490 h 6862263"/>
              <a:gd name="connsiteX3015" fmla="*/ 1350883 w 12191999"/>
              <a:gd name="connsiteY3015" fmla="*/ 3539140 h 6862263"/>
              <a:gd name="connsiteX3016" fmla="*/ 1334380 w 12191999"/>
              <a:gd name="connsiteY3016" fmla="*/ 3544019 h 6862263"/>
              <a:gd name="connsiteX3017" fmla="*/ 1304676 w 12191999"/>
              <a:gd name="connsiteY3017" fmla="*/ 3552801 h 6862263"/>
              <a:gd name="connsiteX3018" fmla="*/ 1301376 w 12191999"/>
              <a:gd name="connsiteY3018" fmla="*/ 3553777 h 6862263"/>
              <a:gd name="connsiteX3019" fmla="*/ 1263114 w 12191999"/>
              <a:gd name="connsiteY3019" fmla="*/ 3559269 h 6862263"/>
              <a:gd name="connsiteX3020" fmla="*/ 1262464 w 12191999"/>
              <a:gd name="connsiteY3020" fmla="*/ 3557523 h 6862263"/>
              <a:gd name="connsiteX3021" fmla="*/ 1270410 w 12191999"/>
              <a:gd name="connsiteY3021" fmla="*/ 3549356 h 6862263"/>
              <a:gd name="connsiteX3022" fmla="*/ 1296816 w 12191999"/>
              <a:gd name="connsiteY3022" fmla="*/ 3541549 h 6862263"/>
              <a:gd name="connsiteX3023" fmla="*/ 1306065 w 12191999"/>
              <a:gd name="connsiteY3023" fmla="*/ 3536875 h 6862263"/>
              <a:gd name="connsiteX3024" fmla="*/ 1295838 w 12191999"/>
              <a:gd name="connsiteY3024" fmla="*/ 3538928 h 6862263"/>
              <a:gd name="connsiteX3025" fmla="*/ 1282963 w 12191999"/>
              <a:gd name="connsiteY3025" fmla="*/ 3543705 h 6862263"/>
              <a:gd name="connsiteX3026" fmla="*/ 1266460 w 12191999"/>
              <a:gd name="connsiteY3026" fmla="*/ 3548584 h 6862263"/>
              <a:gd name="connsiteX3027" fmla="*/ 1254127 w 12191999"/>
              <a:gd name="connsiteY3027" fmla="*/ 3551784 h 6862263"/>
              <a:gd name="connsiteX3028" fmla="*/ 1257070 w 12191999"/>
              <a:gd name="connsiteY3028" fmla="*/ 3547926 h 6862263"/>
              <a:gd name="connsiteX3029" fmla="*/ 1223786 w 12191999"/>
              <a:gd name="connsiteY3029" fmla="*/ 3542777 h 6862263"/>
              <a:gd name="connsiteX3030" fmla="*/ 1243767 w 12191999"/>
              <a:gd name="connsiteY3030" fmla="*/ 3536869 h 6862263"/>
              <a:gd name="connsiteX3031" fmla="*/ 1259295 w 12191999"/>
              <a:gd name="connsiteY3031" fmla="*/ 3529369 h 6862263"/>
              <a:gd name="connsiteX3032" fmla="*/ 1217328 w 12191999"/>
              <a:gd name="connsiteY3032" fmla="*/ 3541777 h 6862263"/>
              <a:gd name="connsiteX3033" fmla="*/ 1211968 w 12191999"/>
              <a:gd name="connsiteY3033" fmla="*/ 3540948 h 6862263"/>
              <a:gd name="connsiteX3034" fmla="*/ 1141520 w 12191999"/>
              <a:gd name="connsiteY3034" fmla="*/ 3538562 h 6862263"/>
              <a:gd name="connsiteX3035" fmla="*/ 1110752 w 12191999"/>
              <a:gd name="connsiteY3035" fmla="*/ 3543593 h 6862263"/>
              <a:gd name="connsiteX3036" fmla="*/ 1136982 w 12191999"/>
              <a:gd name="connsiteY3036" fmla="*/ 3535470 h 6862263"/>
              <a:gd name="connsiteX3037" fmla="*/ 1222793 w 12191999"/>
              <a:gd name="connsiteY3037" fmla="*/ 3510098 h 6862263"/>
              <a:gd name="connsiteX3038" fmla="*/ 1302329 w 12191999"/>
              <a:gd name="connsiteY3038" fmla="*/ 3487553 h 6862263"/>
              <a:gd name="connsiteX3039" fmla="*/ 1312232 w 12191999"/>
              <a:gd name="connsiteY3039" fmla="*/ 3484626 h 6862263"/>
              <a:gd name="connsiteX3040" fmla="*/ 1390790 w 12191999"/>
              <a:gd name="connsiteY3040" fmla="*/ 3459459 h 6862263"/>
              <a:gd name="connsiteX3041" fmla="*/ 1441274 w 12191999"/>
              <a:gd name="connsiteY3041" fmla="*/ 3447441 h 6862263"/>
              <a:gd name="connsiteX3042" fmla="*/ 1487806 w 12191999"/>
              <a:gd name="connsiteY3042" fmla="*/ 3434653 h 6862263"/>
              <a:gd name="connsiteX3043" fmla="*/ 1529735 w 12191999"/>
              <a:gd name="connsiteY3043" fmla="*/ 3419348 h 6862263"/>
              <a:gd name="connsiteX3044" fmla="*/ 1642319 w 12191999"/>
              <a:gd name="connsiteY3044" fmla="*/ 3377333 h 6862263"/>
              <a:gd name="connsiteX3045" fmla="*/ 1708329 w 12191999"/>
              <a:gd name="connsiteY3045" fmla="*/ 3357818 h 6862263"/>
              <a:gd name="connsiteX3046" fmla="*/ 1721204 w 12191999"/>
              <a:gd name="connsiteY3046" fmla="*/ 3353040 h 6862263"/>
              <a:gd name="connsiteX3047" fmla="*/ 1713301 w 12191999"/>
              <a:gd name="connsiteY3047" fmla="*/ 3351500 h 6862263"/>
              <a:gd name="connsiteX3048" fmla="*/ 1675692 w 12191999"/>
              <a:gd name="connsiteY3048" fmla="*/ 3358740 h 6862263"/>
              <a:gd name="connsiteX3049" fmla="*/ 1624884 w 12191999"/>
              <a:gd name="connsiteY3049" fmla="*/ 3369883 h 6862263"/>
              <a:gd name="connsiteX3050" fmla="*/ 1637108 w 12191999"/>
              <a:gd name="connsiteY3050" fmla="*/ 3363359 h 6862263"/>
              <a:gd name="connsiteX3051" fmla="*/ 1668810 w 12191999"/>
              <a:gd name="connsiteY3051" fmla="*/ 3350108 h 6862263"/>
              <a:gd name="connsiteX3052" fmla="*/ 1674432 w 12191999"/>
              <a:gd name="connsiteY3052" fmla="*/ 3345536 h 6862263"/>
              <a:gd name="connsiteX3053" fmla="*/ 1664206 w 12191999"/>
              <a:gd name="connsiteY3053" fmla="*/ 3347591 h 6862263"/>
              <a:gd name="connsiteX3054" fmla="*/ 1651003 w 12191999"/>
              <a:gd name="connsiteY3054" fmla="*/ 3351492 h 6862263"/>
              <a:gd name="connsiteX3055" fmla="*/ 1598524 w 12191999"/>
              <a:gd name="connsiteY3055" fmla="*/ 3367979 h 6862263"/>
              <a:gd name="connsiteX3056" fmla="*/ 1565519 w 12191999"/>
              <a:gd name="connsiteY3056" fmla="*/ 3377739 h 6862263"/>
              <a:gd name="connsiteX3057" fmla="*/ 1535163 w 12191999"/>
              <a:gd name="connsiteY3057" fmla="*/ 3384774 h 6862263"/>
              <a:gd name="connsiteX3058" fmla="*/ 1435824 w 12191999"/>
              <a:gd name="connsiteY3058" fmla="*/ 3413173 h 6862263"/>
              <a:gd name="connsiteX3059" fmla="*/ 1425597 w 12191999"/>
              <a:gd name="connsiteY3059" fmla="*/ 3415229 h 6862263"/>
              <a:gd name="connsiteX3060" fmla="*/ 1418669 w 12191999"/>
              <a:gd name="connsiteY3060" fmla="*/ 3416306 h 6862263"/>
              <a:gd name="connsiteX3061" fmla="*/ 1380368 w 12191999"/>
              <a:gd name="connsiteY3061" fmla="*/ 3431510 h 6862263"/>
              <a:gd name="connsiteX3062" fmla="*/ 1333509 w 12191999"/>
              <a:gd name="connsiteY3062" fmla="*/ 3443423 h 6862263"/>
              <a:gd name="connsiteX3063" fmla="*/ 1326909 w 12191999"/>
              <a:gd name="connsiteY3063" fmla="*/ 3445375 h 6862263"/>
              <a:gd name="connsiteX3064" fmla="*/ 1290603 w 12191999"/>
              <a:gd name="connsiteY3064" fmla="*/ 3456108 h 6862263"/>
              <a:gd name="connsiteX3065" fmla="*/ 1250348 w 12191999"/>
              <a:gd name="connsiteY3065" fmla="*/ 3466072 h 6862263"/>
              <a:gd name="connsiteX3066" fmla="*/ 1197540 w 12191999"/>
              <a:gd name="connsiteY3066" fmla="*/ 3481684 h 6862263"/>
              <a:gd name="connsiteX3067" fmla="*/ 1149011 w 12191999"/>
              <a:gd name="connsiteY3067" fmla="*/ 3498942 h 6862263"/>
              <a:gd name="connsiteX3068" fmla="*/ 1074403 w 12191999"/>
              <a:gd name="connsiteY3068" fmla="*/ 3524878 h 6862263"/>
              <a:gd name="connsiteX3069" fmla="*/ 1015648 w 12191999"/>
              <a:gd name="connsiteY3069" fmla="*/ 3544192 h 6862263"/>
              <a:gd name="connsiteX3070" fmla="*/ 1033127 w 12191999"/>
              <a:gd name="connsiteY3070" fmla="*/ 3541933 h 6862263"/>
              <a:gd name="connsiteX3071" fmla="*/ 1049628 w 12191999"/>
              <a:gd name="connsiteY3071" fmla="*/ 3537053 h 6862263"/>
              <a:gd name="connsiteX3072" fmla="*/ 1113640 w 12191999"/>
              <a:gd name="connsiteY3072" fmla="*/ 3522005 h 6862263"/>
              <a:gd name="connsiteX3073" fmla="*/ 1166447 w 12191999"/>
              <a:gd name="connsiteY3073" fmla="*/ 3506394 h 6862263"/>
              <a:gd name="connsiteX3074" fmla="*/ 1214324 w 12191999"/>
              <a:gd name="connsiteY3074" fmla="*/ 3487390 h 6862263"/>
              <a:gd name="connsiteX3075" fmla="*/ 1230176 w 12191999"/>
              <a:gd name="connsiteY3075" fmla="*/ 3480765 h 6862263"/>
              <a:gd name="connsiteX3076" fmla="*/ 1294510 w 12191999"/>
              <a:gd name="connsiteY3076" fmla="*/ 3466591 h 6862263"/>
              <a:gd name="connsiteX3077" fmla="*/ 1321242 w 12191999"/>
              <a:gd name="connsiteY3077" fmla="*/ 3459657 h 6862263"/>
              <a:gd name="connsiteX3078" fmla="*/ 1357547 w 12191999"/>
              <a:gd name="connsiteY3078" fmla="*/ 3448924 h 6862263"/>
              <a:gd name="connsiteX3079" fmla="*/ 1377349 w 12191999"/>
              <a:gd name="connsiteY3079" fmla="*/ 3443069 h 6862263"/>
              <a:gd name="connsiteX3080" fmla="*/ 1415979 w 12191999"/>
              <a:gd name="connsiteY3080" fmla="*/ 3428738 h 6862263"/>
              <a:gd name="connsiteX3081" fmla="*/ 1439406 w 12191999"/>
              <a:gd name="connsiteY3081" fmla="*/ 3422781 h 6862263"/>
              <a:gd name="connsiteX3082" fmla="*/ 1496491 w 12191999"/>
              <a:gd name="connsiteY3082" fmla="*/ 3408812 h 6862263"/>
              <a:gd name="connsiteX3083" fmla="*/ 1529821 w 12191999"/>
              <a:gd name="connsiteY3083" fmla="*/ 3399928 h 6862263"/>
              <a:gd name="connsiteX3084" fmla="*/ 1539396 w 12191999"/>
              <a:gd name="connsiteY3084" fmla="*/ 3396127 h 6862263"/>
              <a:gd name="connsiteX3085" fmla="*/ 1571097 w 12191999"/>
              <a:gd name="connsiteY3085" fmla="*/ 3382875 h 6862263"/>
              <a:gd name="connsiteX3086" fmla="*/ 1585277 w 12191999"/>
              <a:gd name="connsiteY3086" fmla="*/ 3381592 h 6862263"/>
              <a:gd name="connsiteX3087" fmla="*/ 1541025 w 12191999"/>
              <a:gd name="connsiteY3087" fmla="*/ 3400494 h 6862263"/>
              <a:gd name="connsiteX3088" fmla="*/ 1359501 w 12191999"/>
              <a:gd name="connsiteY3088" fmla="*/ 3454164 h 6862263"/>
              <a:gd name="connsiteX3089" fmla="*/ 1304046 w 12191999"/>
              <a:gd name="connsiteY3089" fmla="*/ 3472500 h 6862263"/>
              <a:gd name="connsiteX3090" fmla="*/ 1294795 w 12191999"/>
              <a:gd name="connsiteY3090" fmla="*/ 3477174 h 6862263"/>
              <a:gd name="connsiteX3091" fmla="*/ 1292146 w 12191999"/>
              <a:gd name="connsiteY3091" fmla="*/ 3479895 h 6862263"/>
              <a:gd name="connsiteX3092" fmla="*/ 1295774 w 12191999"/>
              <a:gd name="connsiteY3092" fmla="*/ 3479795 h 6862263"/>
              <a:gd name="connsiteX3093" fmla="*/ 1309301 w 12191999"/>
              <a:gd name="connsiteY3093" fmla="*/ 3476765 h 6862263"/>
              <a:gd name="connsiteX3094" fmla="*/ 1306326 w 12191999"/>
              <a:gd name="connsiteY3094" fmla="*/ 3478613 h 6862263"/>
              <a:gd name="connsiteX3095" fmla="*/ 1160455 w 12191999"/>
              <a:gd name="connsiteY3095" fmla="*/ 3519801 h 6862263"/>
              <a:gd name="connsiteX3096" fmla="*/ 1110947 w 12191999"/>
              <a:gd name="connsiteY3096" fmla="*/ 3534440 h 6862263"/>
              <a:gd name="connsiteX3097" fmla="*/ 1061443 w 12191999"/>
              <a:gd name="connsiteY3097" fmla="*/ 3549077 h 6862263"/>
              <a:gd name="connsiteX3098" fmla="*/ 1054841 w 12191999"/>
              <a:gd name="connsiteY3098" fmla="*/ 3551028 h 6862263"/>
              <a:gd name="connsiteX3099" fmla="*/ 1017884 w 12191999"/>
              <a:gd name="connsiteY3099" fmla="*/ 3560016 h 6862263"/>
              <a:gd name="connsiteX3100" fmla="*/ 955177 w 12191999"/>
              <a:gd name="connsiteY3100" fmla="*/ 3578555 h 6862263"/>
              <a:gd name="connsiteX3101" fmla="*/ 949935 w 12191999"/>
              <a:gd name="connsiteY3101" fmla="*/ 3579609 h 6862263"/>
              <a:gd name="connsiteX3102" fmla="*/ 936048 w 12191999"/>
              <a:gd name="connsiteY3102" fmla="*/ 3581231 h 6862263"/>
              <a:gd name="connsiteX3103" fmla="*/ 957173 w 12191999"/>
              <a:gd name="connsiteY3103" fmla="*/ 3574087 h 6862263"/>
              <a:gd name="connsiteX3104" fmla="*/ 979952 w 12191999"/>
              <a:gd name="connsiteY3104" fmla="*/ 3566383 h 6862263"/>
              <a:gd name="connsiteX3105" fmla="*/ 988549 w 12191999"/>
              <a:gd name="connsiteY3105" fmla="*/ 3559961 h 6862263"/>
              <a:gd name="connsiteX3106" fmla="*/ 1001751 w 12191999"/>
              <a:gd name="connsiteY3106" fmla="*/ 3556057 h 6862263"/>
              <a:gd name="connsiteX3107" fmla="*/ 1000773 w 12191999"/>
              <a:gd name="connsiteY3107" fmla="*/ 3553438 h 6862263"/>
              <a:gd name="connsiteX3108" fmla="*/ 984271 w 12191999"/>
              <a:gd name="connsiteY3108" fmla="*/ 3558316 h 6862263"/>
              <a:gd name="connsiteX3109" fmla="*/ 971069 w 12191999"/>
              <a:gd name="connsiteY3109" fmla="*/ 3562220 h 6862263"/>
              <a:gd name="connsiteX3110" fmla="*/ 960842 w 12191999"/>
              <a:gd name="connsiteY3110" fmla="*/ 3564273 h 6862263"/>
              <a:gd name="connsiteX3111" fmla="*/ 969765 w 12191999"/>
              <a:gd name="connsiteY3111" fmla="*/ 3558726 h 6862263"/>
              <a:gd name="connsiteX3112" fmla="*/ 968789 w 12191999"/>
              <a:gd name="connsiteY3112" fmla="*/ 3556105 h 6862263"/>
              <a:gd name="connsiteX3113" fmla="*/ 941083 w 12191999"/>
              <a:gd name="connsiteY3113" fmla="*/ 3560419 h 6862263"/>
              <a:gd name="connsiteX3114" fmla="*/ 907289 w 12191999"/>
              <a:gd name="connsiteY3114" fmla="*/ 3571743 h 6862263"/>
              <a:gd name="connsiteX3115" fmla="*/ 883638 w 12191999"/>
              <a:gd name="connsiteY3115" fmla="*/ 3579190 h 6862263"/>
              <a:gd name="connsiteX3116" fmla="*/ 881347 w 12191999"/>
              <a:gd name="connsiteY3116" fmla="*/ 3577356 h 6862263"/>
              <a:gd name="connsiteX3117" fmla="*/ 888067 w 12191999"/>
              <a:gd name="connsiteY3117" fmla="*/ 3561085 h 6862263"/>
              <a:gd name="connsiteX3118" fmla="*/ 924101 w 12191999"/>
              <a:gd name="connsiteY3118" fmla="*/ 3528649 h 6862263"/>
              <a:gd name="connsiteX3119" fmla="*/ 937451 w 12191999"/>
              <a:gd name="connsiteY3119" fmla="*/ 3512612 h 6862263"/>
              <a:gd name="connsiteX3120" fmla="*/ 906432 w 12191999"/>
              <a:gd name="connsiteY3120" fmla="*/ 3506500 h 6862263"/>
              <a:gd name="connsiteX3121" fmla="*/ 862803 w 12191999"/>
              <a:gd name="connsiteY3121" fmla="*/ 3467826 h 6862263"/>
              <a:gd name="connsiteX3122" fmla="*/ 823856 w 12191999"/>
              <a:gd name="connsiteY3122" fmla="*/ 3426759 h 6862263"/>
              <a:gd name="connsiteX3123" fmla="*/ 860636 w 12191999"/>
              <a:gd name="connsiteY3123" fmla="*/ 3396883 h 6862263"/>
              <a:gd name="connsiteX3124" fmla="*/ 979523 w 12191999"/>
              <a:gd name="connsiteY3124" fmla="*/ 3313274 h 6862263"/>
              <a:gd name="connsiteX3125" fmla="*/ 982060 w 12191999"/>
              <a:gd name="connsiteY3125" fmla="*/ 3312074 h 6862263"/>
              <a:gd name="connsiteX3126" fmla="*/ 979975 w 12191999"/>
              <a:gd name="connsiteY3126" fmla="*/ 3305751 h 6862263"/>
              <a:gd name="connsiteX3127" fmla="*/ 981310 w 12191999"/>
              <a:gd name="connsiteY3127" fmla="*/ 3288972 h 6862263"/>
              <a:gd name="connsiteX3128" fmla="*/ 1023208 w 12191999"/>
              <a:gd name="connsiteY3128" fmla="*/ 3228089 h 6862263"/>
              <a:gd name="connsiteX3129" fmla="*/ 1090100 w 12191999"/>
              <a:gd name="connsiteY3129" fmla="*/ 3156909 h 6862263"/>
              <a:gd name="connsiteX3130" fmla="*/ 1101612 w 12191999"/>
              <a:gd name="connsiteY3130" fmla="*/ 3144244 h 6862263"/>
              <a:gd name="connsiteX3131" fmla="*/ 1102330 w 12191999"/>
              <a:gd name="connsiteY3131" fmla="*/ 3136840 h 6862263"/>
              <a:gd name="connsiteX3132" fmla="*/ 1115914 w 12191999"/>
              <a:gd name="connsiteY3132" fmla="*/ 3133139 h 6862263"/>
              <a:gd name="connsiteX3133" fmla="*/ 1149300 w 12191999"/>
              <a:gd name="connsiteY3133" fmla="*/ 3124430 h 6862263"/>
              <a:gd name="connsiteX3134" fmla="*/ 1182320 w 12191999"/>
              <a:gd name="connsiteY3134" fmla="*/ 3114659 h 6862263"/>
              <a:gd name="connsiteX3135" fmla="*/ 1212501 w 12191999"/>
              <a:gd name="connsiteY3135" fmla="*/ 3107211 h 6862263"/>
              <a:gd name="connsiteX3136" fmla="*/ 1215828 w 12191999"/>
              <a:gd name="connsiteY3136" fmla="*/ 3106305 h 6862263"/>
              <a:gd name="connsiteX3137" fmla="*/ 1218790 w 12191999"/>
              <a:gd name="connsiteY3137" fmla="*/ 3104335 h 6862263"/>
              <a:gd name="connsiteX3138" fmla="*/ 1225686 w 12191999"/>
              <a:gd name="connsiteY3138" fmla="*/ 3103232 h 6862263"/>
              <a:gd name="connsiteX3139" fmla="*/ 1238991 w 12191999"/>
              <a:gd name="connsiteY3139" fmla="*/ 3099607 h 6862263"/>
              <a:gd name="connsiteX3140" fmla="*/ 1245767 w 12191999"/>
              <a:gd name="connsiteY3140" fmla="*/ 3098150 h 6862263"/>
              <a:gd name="connsiteX3141" fmla="*/ 1272012 w 12191999"/>
              <a:gd name="connsiteY3141" fmla="*/ 3089836 h 6862263"/>
              <a:gd name="connsiteX3142" fmla="*/ 1274974 w 12191999"/>
              <a:gd name="connsiteY3142" fmla="*/ 3087866 h 6862263"/>
              <a:gd name="connsiteX3143" fmla="*/ 1288281 w 12191999"/>
              <a:gd name="connsiteY3143" fmla="*/ 3084241 h 6862263"/>
              <a:gd name="connsiteX3144" fmla="*/ 1292339 w 12191999"/>
              <a:gd name="connsiteY3144" fmla="*/ 3085461 h 6862263"/>
              <a:gd name="connsiteX3145" fmla="*/ 1299235 w 12191999"/>
              <a:gd name="connsiteY3145" fmla="*/ 3084359 h 6862263"/>
              <a:gd name="connsiteX3146" fmla="*/ 1312540 w 12191999"/>
              <a:gd name="connsiteY3146" fmla="*/ 3080733 h 6862263"/>
              <a:gd name="connsiteX3147" fmla="*/ 1325845 w 12191999"/>
              <a:gd name="connsiteY3147" fmla="*/ 3077108 h 6862263"/>
              <a:gd name="connsiteX3148" fmla="*/ 1332620 w 12191999"/>
              <a:gd name="connsiteY3148" fmla="*/ 3075651 h 6862263"/>
              <a:gd name="connsiteX3149" fmla="*/ 1353068 w 12191999"/>
              <a:gd name="connsiteY3149" fmla="*/ 3071632 h 6862263"/>
              <a:gd name="connsiteX3150" fmla="*/ 1360207 w 12191999"/>
              <a:gd name="connsiteY3150" fmla="*/ 3071238 h 6862263"/>
              <a:gd name="connsiteX3151" fmla="*/ 1383494 w 12191999"/>
              <a:gd name="connsiteY3151" fmla="*/ 3064895 h 6862263"/>
              <a:gd name="connsiteX3152" fmla="*/ 1389050 w 12191999"/>
              <a:gd name="connsiteY3152" fmla="*/ 3059889 h 6862263"/>
              <a:gd name="connsiteX3153" fmla="*/ 1392132 w 12191999"/>
              <a:gd name="connsiteY3153" fmla="*/ 3058273 h 6862263"/>
              <a:gd name="connsiteX3154" fmla="*/ 1411213 w 12191999"/>
              <a:gd name="connsiteY3154" fmla="*/ 3053548 h 6862263"/>
              <a:gd name="connsiteX3155" fmla="*/ 1411215 w 12191999"/>
              <a:gd name="connsiteY3155" fmla="*/ 3040146 h 6862263"/>
              <a:gd name="connsiteX3156" fmla="*/ 1405611 w 12191999"/>
              <a:gd name="connsiteY3156" fmla="*/ 3041672 h 6862263"/>
              <a:gd name="connsiteX3157" fmla="*/ 1375581 w 12191999"/>
              <a:gd name="connsiteY3157" fmla="*/ 3049562 h 6862263"/>
              <a:gd name="connsiteX3158" fmla="*/ 1345552 w 12191999"/>
              <a:gd name="connsiteY3158" fmla="*/ 3057451 h 6862263"/>
              <a:gd name="connsiteX3159" fmla="*/ 1358214 w 12191999"/>
              <a:gd name="connsiteY3159" fmla="*/ 3051958 h 6862263"/>
              <a:gd name="connsiteX3160" fmla="*/ 1360594 w 12191999"/>
              <a:gd name="connsiteY3160" fmla="*/ 3049809 h 6862263"/>
              <a:gd name="connsiteX3161" fmla="*/ 1361083 w 12191999"/>
              <a:gd name="connsiteY3161" fmla="*/ 3049721 h 6862263"/>
              <a:gd name="connsiteX3162" fmla="*/ 1362284 w 12191999"/>
              <a:gd name="connsiteY3162" fmla="*/ 3049247 h 6862263"/>
              <a:gd name="connsiteX3163" fmla="*/ 1360992 w 12191999"/>
              <a:gd name="connsiteY3163" fmla="*/ 3049452 h 6862263"/>
              <a:gd name="connsiteX3164" fmla="*/ 1387511 w 12191999"/>
              <a:gd name="connsiteY3164" fmla="*/ 3041935 h 6862263"/>
              <a:gd name="connsiteX3165" fmla="*/ 1393981 w 12191999"/>
              <a:gd name="connsiteY3165" fmla="*/ 3039589 h 6862263"/>
              <a:gd name="connsiteX3166" fmla="*/ 1393523 w 12191999"/>
              <a:gd name="connsiteY3166" fmla="*/ 3038256 h 6862263"/>
              <a:gd name="connsiteX3167" fmla="*/ 1396942 w 12191999"/>
              <a:gd name="connsiteY3167" fmla="*/ 3037617 h 6862263"/>
              <a:gd name="connsiteX3168" fmla="*/ 1400634 w 12191999"/>
              <a:gd name="connsiteY3168" fmla="*/ 3037778 h 6862263"/>
              <a:gd name="connsiteX3169" fmla="*/ 1411215 w 12191999"/>
              <a:gd name="connsiteY3169" fmla="*/ 3035261 h 6862263"/>
              <a:gd name="connsiteX3170" fmla="*/ 1411215 w 12191999"/>
              <a:gd name="connsiteY3170" fmla="*/ 3030960 h 6862263"/>
              <a:gd name="connsiteX3171" fmla="*/ 1392607 w 12191999"/>
              <a:gd name="connsiteY3171" fmla="*/ 3035588 h 6862263"/>
              <a:gd name="connsiteX3172" fmla="*/ 1382718 w 12191999"/>
              <a:gd name="connsiteY3172" fmla="*/ 3038576 h 6862263"/>
              <a:gd name="connsiteX3173" fmla="*/ 1363127 w 12191999"/>
              <a:gd name="connsiteY3173" fmla="*/ 3045079 h 6862263"/>
              <a:gd name="connsiteX3174" fmla="*/ 1349730 w 12191999"/>
              <a:gd name="connsiteY3174" fmla="*/ 3048438 h 6862263"/>
              <a:gd name="connsiteX3175" fmla="*/ 1342894 w 12191999"/>
              <a:gd name="connsiteY3175" fmla="*/ 3049717 h 6862263"/>
              <a:gd name="connsiteX3176" fmla="*/ 1316098 w 12191999"/>
              <a:gd name="connsiteY3176" fmla="*/ 3056434 h 6862263"/>
              <a:gd name="connsiteX3177" fmla="*/ 1299558 w 12191999"/>
              <a:gd name="connsiteY3177" fmla="*/ 3061232 h 6862263"/>
              <a:gd name="connsiteX3178" fmla="*/ 1262967 w 12191999"/>
              <a:gd name="connsiteY3178" fmla="*/ 3071199 h 6862263"/>
              <a:gd name="connsiteX3179" fmla="*/ 1249662 w 12191999"/>
              <a:gd name="connsiteY3179" fmla="*/ 3074826 h 6862263"/>
              <a:gd name="connsiteX3180" fmla="*/ 1236354 w 12191999"/>
              <a:gd name="connsiteY3180" fmla="*/ 3078450 h 6862263"/>
              <a:gd name="connsiteX3181" fmla="*/ 1213070 w 12191999"/>
              <a:gd name="connsiteY3181" fmla="*/ 3084794 h 6862263"/>
              <a:gd name="connsiteX3182" fmla="*/ 1203548 w 12191999"/>
              <a:gd name="connsiteY3182" fmla="*/ 3088847 h 6862263"/>
              <a:gd name="connsiteX3183" fmla="*/ 1210568 w 12191999"/>
              <a:gd name="connsiteY3183" fmla="*/ 3088101 h 6862263"/>
              <a:gd name="connsiteX3184" fmla="*/ 1217496 w 12191999"/>
              <a:gd name="connsiteY3184" fmla="*/ 3087089 h 6862263"/>
              <a:gd name="connsiteX3185" fmla="*/ 1227291 w 12191999"/>
              <a:gd name="connsiteY3185" fmla="*/ 3083836 h 6862263"/>
              <a:gd name="connsiteX3186" fmla="*/ 1227199 w 12191999"/>
              <a:gd name="connsiteY3186" fmla="*/ 3083570 h 6862263"/>
              <a:gd name="connsiteX3187" fmla="*/ 1237270 w 12191999"/>
              <a:gd name="connsiteY3187" fmla="*/ 3081118 h 6862263"/>
              <a:gd name="connsiteX3188" fmla="*/ 1251127 w 12191999"/>
              <a:gd name="connsiteY3188" fmla="*/ 3079093 h 6862263"/>
              <a:gd name="connsiteX3189" fmla="*/ 1251403 w 12191999"/>
              <a:gd name="connsiteY3189" fmla="*/ 3079894 h 6862263"/>
              <a:gd name="connsiteX3190" fmla="*/ 1241423 w 12191999"/>
              <a:gd name="connsiteY3190" fmla="*/ 3082611 h 6862263"/>
              <a:gd name="connsiteX3191" fmla="*/ 1231167 w 12191999"/>
              <a:gd name="connsiteY3191" fmla="*/ 3084531 h 6862263"/>
              <a:gd name="connsiteX3192" fmla="*/ 1197812 w 12191999"/>
              <a:gd name="connsiteY3192" fmla="*/ 3093327 h 6862263"/>
              <a:gd name="connsiteX3193" fmla="*/ 1174709 w 12191999"/>
              <a:gd name="connsiteY3193" fmla="*/ 3100203 h 6862263"/>
              <a:gd name="connsiteX3194" fmla="*/ 1158170 w 12191999"/>
              <a:gd name="connsiteY3194" fmla="*/ 3105001 h 6862263"/>
              <a:gd name="connsiteX3195" fmla="*/ 1151425 w 12191999"/>
              <a:gd name="connsiteY3195" fmla="*/ 3106546 h 6862263"/>
              <a:gd name="connsiteX3196" fmla="*/ 1131282 w 12191999"/>
              <a:gd name="connsiteY3196" fmla="*/ 3111452 h 6862263"/>
              <a:gd name="connsiteX3197" fmla="*/ 1115017 w 12191999"/>
              <a:gd name="connsiteY3197" fmla="*/ 3117050 h 6862263"/>
              <a:gd name="connsiteX3198" fmla="*/ 1101436 w 12191999"/>
              <a:gd name="connsiteY3198" fmla="*/ 3119875 h 6862263"/>
              <a:gd name="connsiteX3199" fmla="*/ 1095882 w 12191999"/>
              <a:gd name="connsiteY3199" fmla="*/ 3120915 h 6862263"/>
              <a:gd name="connsiteX3200" fmla="*/ 1088044 w 12191999"/>
              <a:gd name="connsiteY3200" fmla="*/ 3123231 h 6862263"/>
              <a:gd name="connsiteX3201" fmla="*/ 1085714 w 12191999"/>
              <a:gd name="connsiteY3201" fmla="*/ 3122620 h 6862263"/>
              <a:gd name="connsiteX3202" fmla="*/ 1083045 w 12191999"/>
              <a:gd name="connsiteY3202" fmla="*/ 3122920 h 6862263"/>
              <a:gd name="connsiteX3203" fmla="*/ 1084981 w 12191999"/>
              <a:gd name="connsiteY3203" fmla="*/ 3122279 h 6862263"/>
              <a:gd name="connsiteX3204" fmla="*/ 1090539 w 12191999"/>
              <a:gd name="connsiteY3204" fmla="*/ 3119925 h 6862263"/>
              <a:gd name="connsiteX3205" fmla="*/ 1106714 w 12191999"/>
              <a:gd name="connsiteY3205" fmla="*/ 3114061 h 6862263"/>
              <a:gd name="connsiteX3206" fmla="*/ 1113184 w 12191999"/>
              <a:gd name="connsiteY3206" fmla="*/ 3111714 h 6862263"/>
              <a:gd name="connsiteX3207" fmla="*/ 1096277 w 12191999"/>
              <a:gd name="connsiteY3207" fmla="*/ 3115446 h 6862263"/>
              <a:gd name="connsiteX3208" fmla="*/ 1079095 w 12191999"/>
              <a:gd name="connsiteY3208" fmla="*/ 3118377 h 6862263"/>
              <a:gd name="connsiteX3209" fmla="*/ 1075676 w 12191999"/>
              <a:gd name="connsiteY3209" fmla="*/ 3119018 h 6862263"/>
              <a:gd name="connsiteX3210" fmla="*/ 1055811 w 12191999"/>
              <a:gd name="connsiteY3210" fmla="*/ 3124720 h 6862263"/>
              <a:gd name="connsiteX3211" fmla="*/ 1049157 w 12191999"/>
              <a:gd name="connsiteY3211" fmla="*/ 3126534 h 6862263"/>
              <a:gd name="connsiteX3212" fmla="*/ 1032250 w 12191999"/>
              <a:gd name="connsiteY3212" fmla="*/ 3130264 h 6862263"/>
              <a:gd name="connsiteX3213" fmla="*/ 1005639 w 12191999"/>
              <a:gd name="connsiteY3213" fmla="*/ 3137516 h 6862263"/>
              <a:gd name="connsiteX3214" fmla="*/ 999076 w 12191999"/>
              <a:gd name="connsiteY3214" fmla="*/ 3139594 h 6862263"/>
              <a:gd name="connsiteX3215" fmla="*/ 1002586 w 12191999"/>
              <a:gd name="connsiteY3215" fmla="*/ 3139221 h 6862263"/>
              <a:gd name="connsiteX3216" fmla="*/ 1009240 w 12191999"/>
              <a:gd name="connsiteY3216" fmla="*/ 3137409 h 6862263"/>
              <a:gd name="connsiteX3217" fmla="*/ 1019493 w 12191999"/>
              <a:gd name="connsiteY3217" fmla="*/ 3135490 h 6862263"/>
              <a:gd name="connsiteX3218" fmla="*/ 1003044 w 12191999"/>
              <a:gd name="connsiteY3218" fmla="*/ 3140556 h 6862263"/>
              <a:gd name="connsiteX3219" fmla="*/ 986412 w 12191999"/>
              <a:gd name="connsiteY3219" fmla="*/ 3145086 h 6862263"/>
              <a:gd name="connsiteX3220" fmla="*/ 979850 w 12191999"/>
              <a:gd name="connsiteY3220" fmla="*/ 3147165 h 6862263"/>
              <a:gd name="connsiteX3221" fmla="*/ 950370 w 12191999"/>
              <a:gd name="connsiteY3221" fmla="*/ 3156655 h 6862263"/>
              <a:gd name="connsiteX3222" fmla="*/ 930687 w 12191999"/>
              <a:gd name="connsiteY3222" fmla="*/ 3162894 h 6862263"/>
              <a:gd name="connsiteX3223" fmla="*/ 907219 w 12191999"/>
              <a:gd name="connsiteY3223" fmla="*/ 3168703 h 6862263"/>
              <a:gd name="connsiteX3224" fmla="*/ 867209 w 12191999"/>
              <a:gd name="connsiteY3224" fmla="*/ 3179312 h 6862263"/>
              <a:gd name="connsiteX3225" fmla="*/ 853904 w 12191999"/>
              <a:gd name="connsiteY3225" fmla="*/ 3182937 h 6862263"/>
              <a:gd name="connsiteX3226" fmla="*/ 817038 w 12191999"/>
              <a:gd name="connsiteY3226" fmla="*/ 3192107 h 6862263"/>
              <a:gd name="connsiteX3227" fmla="*/ 817496 w 12191999"/>
              <a:gd name="connsiteY3227" fmla="*/ 3193439 h 6862263"/>
              <a:gd name="connsiteX3228" fmla="*/ 811028 w 12191999"/>
              <a:gd name="connsiteY3228" fmla="*/ 3195786 h 6862263"/>
              <a:gd name="connsiteX3229" fmla="*/ 791527 w 12191999"/>
              <a:gd name="connsiteY3229" fmla="*/ 3202557 h 6862263"/>
              <a:gd name="connsiteX3230" fmla="*/ 781821 w 12191999"/>
              <a:gd name="connsiteY3230" fmla="*/ 3206076 h 6862263"/>
              <a:gd name="connsiteX3231" fmla="*/ 761680 w 12191999"/>
              <a:gd name="connsiteY3231" fmla="*/ 3210980 h 6862263"/>
              <a:gd name="connsiteX3232" fmla="*/ 761588 w 12191999"/>
              <a:gd name="connsiteY3232" fmla="*/ 3210712 h 6862263"/>
              <a:gd name="connsiteX3233" fmla="*/ 751241 w 12191999"/>
              <a:gd name="connsiteY3233" fmla="*/ 3212364 h 6862263"/>
              <a:gd name="connsiteX3234" fmla="*/ 741123 w 12191999"/>
              <a:gd name="connsiteY3234" fmla="*/ 3215122 h 6862263"/>
              <a:gd name="connsiteX3235" fmla="*/ 728505 w 12191999"/>
              <a:gd name="connsiteY3235" fmla="*/ 3213931 h 6862263"/>
              <a:gd name="connsiteX3236" fmla="*/ 685160 w 12191999"/>
              <a:gd name="connsiteY3236" fmla="*/ 3179333 h 6862263"/>
              <a:gd name="connsiteX3237" fmla="*/ 642833 w 12191999"/>
              <a:gd name="connsiteY3237" fmla="*/ 3156256 h 6862263"/>
              <a:gd name="connsiteX3238" fmla="*/ 623827 w 12191999"/>
              <a:gd name="connsiteY3238" fmla="*/ 3157855 h 6862263"/>
              <a:gd name="connsiteX3239" fmla="*/ 568692 w 12191999"/>
              <a:gd name="connsiteY3239" fmla="*/ 3107859 h 6862263"/>
              <a:gd name="connsiteX3240" fmla="*/ 620146 w 12191999"/>
              <a:gd name="connsiteY3240" fmla="*/ 3072122 h 6862263"/>
              <a:gd name="connsiteX3241" fmla="*/ 855590 w 12191999"/>
              <a:gd name="connsiteY3241" fmla="*/ 2977214 h 6862263"/>
              <a:gd name="connsiteX3242" fmla="*/ 871762 w 12191999"/>
              <a:gd name="connsiteY3242" fmla="*/ 2934199 h 6862263"/>
              <a:gd name="connsiteX3243" fmla="*/ 829963 w 12191999"/>
              <a:gd name="connsiteY3243" fmla="*/ 2923372 h 6862263"/>
              <a:gd name="connsiteX3244" fmla="*/ 721694 w 12191999"/>
              <a:gd name="connsiteY3244" fmla="*/ 2944080 h 6862263"/>
              <a:gd name="connsiteX3245" fmla="*/ 682626 w 12191999"/>
              <a:gd name="connsiteY3245" fmla="*/ 2922780 h 6862263"/>
              <a:gd name="connsiteX3246" fmla="*/ 721374 w 12191999"/>
              <a:gd name="connsiteY3246" fmla="*/ 2912012 h 6862263"/>
              <a:gd name="connsiteX3247" fmla="*/ 748892 w 12191999"/>
              <a:gd name="connsiteY3247" fmla="*/ 2911065 h 6862263"/>
              <a:gd name="connsiteX3248" fmla="*/ 772518 w 12191999"/>
              <a:gd name="connsiteY3248" fmla="*/ 2844204 h 6862263"/>
              <a:gd name="connsiteX3249" fmla="*/ 775455 w 12191999"/>
              <a:gd name="connsiteY3249" fmla="*/ 2813910 h 6862263"/>
              <a:gd name="connsiteX3250" fmla="*/ 955870 w 12191999"/>
              <a:gd name="connsiteY3250" fmla="*/ 2720898 h 6862263"/>
              <a:gd name="connsiteX3251" fmla="*/ 1167368 w 12191999"/>
              <a:gd name="connsiteY3251" fmla="*/ 2660783 h 6862263"/>
              <a:gd name="connsiteX3252" fmla="*/ 1223105 w 12191999"/>
              <a:gd name="connsiteY3252" fmla="*/ 2640276 h 6862263"/>
              <a:gd name="connsiteX3253" fmla="*/ 1226535 w 12191999"/>
              <a:gd name="connsiteY3253" fmla="*/ 2639279 h 6862263"/>
              <a:gd name="connsiteX3254" fmla="*/ 1217678 w 12191999"/>
              <a:gd name="connsiteY3254" fmla="*/ 2632233 h 6862263"/>
              <a:gd name="connsiteX3255" fmla="*/ 1201566 w 12191999"/>
              <a:gd name="connsiteY3255" fmla="*/ 2626869 h 6862263"/>
              <a:gd name="connsiteX3256" fmla="*/ 1072456 w 12191999"/>
              <a:gd name="connsiteY3256" fmla="*/ 2557050 h 6862263"/>
              <a:gd name="connsiteX3257" fmla="*/ 1072673 w 12191999"/>
              <a:gd name="connsiteY3257" fmla="*/ 2504286 h 6862263"/>
              <a:gd name="connsiteX3258" fmla="*/ 1116587 w 12191999"/>
              <a:gd name="connsiteY3258" fmla="*/ 2478383 h 6862263"/>
              <a:gd name="connsiteX3259" fmla="*/ 1144117 w 12191999"/>
              <a:gd name="connsiteY3259" fmla="*/ 2453917 h 6862263"/>
              <a:gd name="connsiteX3260" fmla="*/ 1130206 w 12191999"/>
              <a:gd name="connsiteY3260" fmla="*/ 2453116 h 6862263"/>
              <a:gd name="connsiteX3261" fmla="*/ 1106778 w 12191999"/>
              <a:gd name="connsiteY3261" fmla="*/ 2456677 h 6862263"/>
              <a:gd name="connsiteX3262" fmla="*/ 996392 w 12191999"/>
              <a:gd name="connsiteY3262" fmla="*/ 2479847 h 6862263"/>
              <a:gd name="connsiteX3263" fmla="*/ 793500 w 12191999"/>
              <a:gd name="connsiteY3263" fmla="*/ 2468900 h 6862263"/>
              <a:gd name="connsiteX3264" fmla="*/ 745718 w 12191999"/>
              <a:gd name="connsiteY3264" fmla="*/ 2466769 h 6862263"/>
              <a:gd name="connsiteX3265" fmla="*/ 534638 w 12191999"/>
              <a:gd name="connsiteY3265" fmla="*/ 2487241 h 6862263"/>
              <a:gd name="connsiteX3266" fmla="*/ 391815 w 12191999"/>
              <a:gd name="connsiteY3266" fmla="*/ 2493102 h 6862263"/>
              <a:gd name="connsiteX3267" fmla="*/ 328489 w 12191999"/>
              <a:gd name="connsiteY3267" fmla="*/ 2474522 h 6862263"/>
              <a:gd name="connsiteX3268" fmla="*/ 342139 w 12191999"/>
              <a:gd name="connsiteY3268" fmla="*/ 2422157 h 6862263"/>
              <a:gd name="connsiteX3269" fmla="*/ 522552 w 12191999"/>
              <a:gd name="connsiteY3269" fmla="*/ 2329146 h 6862263"/>
              <a:gd name="connsiteX3270" fmla="*/ 319659 w 12191999"/>
              <a:gd name="connsiteY3270" fmla="*/ 2318200 h 6862263"/>
              <a:gd name="connsiteX3271" fmla="*/ 282379 w 12191999"/>
              <a:gd name="connsiteY3271" fmla="*/ 2313821 h 6862263"/>
              <a:gd name="connsiteX3272" fmla="*/ 295086 w 12191999"/>
              <a:gd name="connsiteY3272" fmla="*/ 2288853 h 6862263"/>
              <a:gd name="connsiteX3273" fmla="*/ 293509 w 12191999"/>
              <a:gd name="connsiteY3273" fmla="*/ 2252108 h 6862263"/>
              <a:gd name="connsiteX3274" fmla="*/ 253497 w 12191999"/>
              <a:gd name="connsiteY3274" fmla="*/ 2258205 h 6862263"/>
              <a:gd name="connsiteX3275" fmla="*/ 197735 w 12191999"/>
              <a:gd name="connsiteY3275" fmla="*/ 2267670 h 6862263"/>
              <a:gd name="connsiteX3276" fmla="*/ 160346 w 12191999"/>
              <a:gd name="connsiteY3276" fmla="*/ 2211401 h 6862263"/>
              <a:gd name="connsiteX3277" fmla="*/ 219892 w 12191999"/>
              <a:gd name="connsiteY3277" fmla="*/ 2215959 h 6862263"/>
              <a:gd name="connsiteX3278" fmla="*/ 241418 w 12191999"/>
              <a:gd name="connsiteY3278" fmla="*/ 2223707 h 6862263"/>
              <a:gd name="connsiteX3279" fmla="*/ 218841 w 12191999"/>
              <a:gd name="connsiteY3279" fmla="*/ 2191464 h 6862263"/>
              <a:gd name="connsiteX3280" fmla="*/ 234273 w 12191999"/>
              <a:gd name="connsiteY3280" fmla="*/ 2156022 h 6862263"/>
              <a:gd name="connsiteX3281" fmla="*/ 256014 w 12191999"/>
              <a:gd name="connsiteY3281" fmla="*/ 2143948 h 6862263"/>
              <a:gd name="connsiteX3282" fmla="*/ 300222 w 12191999"/>
              <a:gd name="connsiteY3282" fmla="*/ 2081334 h 6862263"/>
              <a:gd name="connsiteX3283" fmla="*/ 310814 w 12191999"/>
              <a:gd name="connsiteY3283" fmla="*/ 2071803 h 6862263"/>
              <a:gd name="connsiteX3284" fmla="*/ 315950 w 12191999"/>
              <a:gd name="connsiteY3284" fmla="*/ 2070017 h 6862263"/>
              <a:gd name="connsiteX3285" fmla="*/ 317655 w 12191999"/>
              <a:gd name="connsiteY3285" fmla="*/ 2066458 h 6862263"/>
              <a:gd name="connsiteX3286" fmla="*/ 317480 w 12191999"/>
              <a:gd name="connsiteY3286" fmla="*/ 2065803 h 6862263"/>
              <a:gd name="connsiteX3287" fmla="*/ 322315 w 12191999"/>
              <a:gd name="connsiteY3287" fmla="*/ 2061453 h 6862263"/>
              <a:gd name="connsiteX3288" fmla="*/ 354677 w 12191999"/>
              <a:gd name="connsiteY3288" fmla="*/ 2047656 h 6862263"/>
              <a:gd name="connsiteX3289" fmla="*/ 364771 w 12191999"/>
              <a:gd name="connsiteY3289" fmla="*/ 2045135 h 6862263"/>
              <a:gd name="connsiteX3290" fmla="*/ 370121 w 12191999"/>
              <a:gd name="connsiteY3290" fmla="*/ 2040310 h 6862263"/>
              <a:gd name="connsiteX3291" fmla="*/ 362513 w 12191999"/>
              <a:gd name="connsiteY3291" fmla="*/ 2039991 h 6862263"/>
              <a:gd name="connsiteX3292" fmla="*/ 336977 w 12191999"/>
              <a:gd name="connsiteY3292" fmla="*/ 2049860 h 6862263"/>
              <a:gd name="connsiteX3293" fmla="*/ 334362 w 12191999"/>
              <a:gd name="connsiteY3293" fmla="*/ 2050609 h 6862263"/>
              <a:gd name="connsiteX3294" fmla="*/ 356088 w 12191999"/>
              <a:gd name="connsiteY3294" fmla="*/ 2031056 h 6862263"/>
              <a:gd name="connsiteX3295" fmla="*/ 360094 w 12191999"/>
              <a:gd name="connsiteY3295" fmla="*/ 2028012 h 6862263"/>
              <a:gd name="connsiteX3296" fmla="*/ 378962 w 12191999"/>
              <a:gd name="connsiteY3296" fmla="*/ 2020548 h 6862263"/>
              <a:gd name="connsiteX3297" fmla="*/ 381449 w 12191999"/>
              <a:gd name="connsiteY3297" fmla="*/ 2017707 h 6862263"/>
              <a:gd name="connsiteX3298" fmla="*/ 393279 w 12191999"/>
              <a:gd name="connsiteY3298" fmla="*/ 2010629 h 6862263"/>
              <a:gd name="connsiteX3299" fmla="*/ 435014 w 12191999"/>
              <a:gd name="connsiteY3299" fmla="*/ 1995127 h 6862263"/>
              <a:gd name="connsiteX3300" fmla="*/ 445859 w 12191999"/>
              <a:gd name="connsiteY3300" fmla="*/ 1994319 h 6862263"/>
              <a:gd name="connsiteX3301" fmla="*/ 480885 w 12191999"/>
              <a:gd name="connsiteY3301" fmla="*/ 1989052 h 6862263"/>
              <a:gd name="connsiteX3302" fmla="*/ 503937 w 12191999"/>
              <a:gd name="connsiteY3302" fmla="*/ 1982025 h 6862263"/>
              <a:gd name="connsiteX3303" fmla="*/ 550646 w 12191999"/>
              <a:gd name="connsiteY3303" fmla="*/ 1960842 h 6862263"/>
              <a:gd name="connsiteX3304" fmla="*/ 553134 w 12191999"/>
              <a:gd name="connsiteY3304" fmla="*/ 1958000 h 6862263"/>
              <a:gd name="connsiteX3305" fmla="*/ 580783 w 12191999"/>
              <a:gd name="connsiteY3305" fmla="*/ 1944433 h 6862263"/>
              <a:gd name="connsiteX3306" fmla="*/ 611818 w 12191999"/>
              <a:gd name="connsiteY3306" fmla="*/ 1938579 h 6862263"/>
              <a:gd name="connsiteX3307" fmla="*/ 672380 w 12191999"/>
              <a:gd name="connsiteY3307" fmla="*/ 1923446 h 6862263"/>
              <a:gd name="connsiteX3308" fmla="*/ 724819 w 12191999"/>
              <a:gd name="connsiteY3308" fmla="*/ 1898295 h 6862263"/>
              <a:gd name="connsiteX3309" fmla="*/ 756835 w 12191999"/>
              <a:gd name="connsiteY3309" fmla="*/ 1886171 h 6862263"/>
              <a:gd name="connsiteX3310" fmla="*/ 803314 w 12191999"/>
              <a:gd name="connsiteY3310" fmla="*/ 1872971 h 6862263"/>
              <a:gd name="connsiteX3311" fmla="*/ 829228 w 12191999"/>
              <a:gd name="connsiteY3311" fmla="*/ 1863958 h 6862263"/>
              <a:gd name="connsiteX3312" fmla="*/ 841811 w 12191999"/>
              <a:gd name="connsiteY3312" fmla="*/ 1858596 h 6862263"/>
              <a:gd name="connsiteX3313" fmla="*/ 876690 w 12191999"/>
              <a:gd name="connsiteY3313" fmla="*/ 1844488 h 6862263"/>
              <a:gd name="connsiteX3314" fmla="*/ 889271 w 12191999"/>
              <a:gd name="connsiteY3314" fmla="*/ 1839125 h 6862263"/>
              <a:gd name="connsiteX3315" fmla="*/ 918511 w 12191999"/>
              <a:gd name="connsiteY3315" fmla="*/ 1812160 h 6862263"/>
              <a:gd name="connsiteX3316" fmla="*/ 943151 w 12191999"/>
              <a:gd name="connsiteY3316" fmla="*/ 1791734 h 6862263"/>
              <a:gd name="connsiteX3317" fmla="*/ 960330 w 12191999"/>
              <a:gd name="connsiteY3317" fmla="*/ 1779831 h 6862263"/>
              <a:gd name="connsiteX3318" fmla="*/ 970280 w 12191999"/>
              <a:gd name="connsiteY3318" fmla="*/ 1768467 h 6862263"/>
              <a:gd name="connsiteX3319" fmla="*/ 969527 w 12191999"/>
              <a:gd name="connsiteY3319" fmla="*/ 1766753 h 6862263"/>
              <a:gd name="connsiteX3320" fmla="*/ 917179 w 12191999"/>
              <a:gd name="connsiteY3320" fmla="*/ 1775080 h 6862263"/>
              <a:gd name="connsiteX3321" fmla="*/ 748732 w 12191999"/>
              <a:gd name="connsiteY3321" fmla="*/ 1833658 h 6862263"/>
              <a:gd name="connsiteX3322" fmla="*/ 735024 w 12191999"/>
              <a:gd name="connsiteY3322" fmla="*/ 1836450 h 6862263"/>
              <a:gd name="connsiteX3323" fmla="*/ 747605 w 12191999"/>
              <a:gd name="connsiteY3323" fmla="*/ 1831087 h 6862263"/>
              <a:gd name="connsiteX3324" fmla="*/ 785348 w 12191999"/>
              <a:gd name="connsiteY3324" fmla="*/ 1814996 h 6862263"/>
              <a:gd name="connsiteX3325" fmla="*/ 890597 w 12191999"/>
              <a:gd name="connsiteY3325" fmla="*/ 1765550 h 6862263"/>
              <a:gd name="connsiteX3326" fmla="*/ 955008 w 12191999"/>
              <a:gd name="connsiteY3326" fmla="*/ 1742160 h 6862263"/>
              <a:gd name="connsiteX3327" fmla="*/ 997118 w 12191999"/>
              <a:gd name="connsiteY3327" fmla="*/ 1727517 h 6862263"/>
              <a:gd name="connsiteX3328" fmla="*/ 1035239 w 12191999"/>
              <a:gd name="connsiteY3328" fmla="*/ 1712284 h 6862263"/>
              <a:gd name="connsiteX3329" fmla="*/ 1050683 w 12191999"/>
              <a:gd name="connsiteY3329" fmla="*/ 1704937 h 6862263"/>
              <a:gd name="connsiteX3330" fmla="*/ 1033734 w 12191999"/>
              <a:gd name="connsiteY3330" fmla="*/ 1708856 h 6862263"/>
              <a:gd name="connsiteX3331" fmla="*/ 921108 w 12191999"/>
              <a:gd name="connsiteY3331" fmla="*/ 1749997 h 6862263"/>
              <a:gd name="connsiteX3332" fmla="*/ 870262 w 12191999"/>
              <a:gd name="connsiteY3332" fmla="*/ 1761754 h 6862263"/>
              <a:gd name="connsiteX3333" fmla="*/ 869511 w 12191999"/>
              <a:gd name="connsiteY3333" fmla="*/ 1760039 h 6862263"/>
              <a:gd name="connsiteX3334" fmla="*/ 871246 w 12191999"/>
              <a:gd name="connsiteY3334" fmla="*/ 1755484 h 6862263"/>
              <a:gd name="connsiteX3335" fmla="*/ 900401 w 12191999"/>
              <a:gd name="connsiteY3335" fmla="*/ 1745344 h 6862263"/>
              <a:gd name="connsiteX3336" fmla="*/ 919085 w 12191999"/>
              <a:gd name="connsiteY3336" fmla="*/ 1736870 h 6862263"/>
              <a:gd name="connsiteX3337" fmla="*/ 921572 w 12191999"/>
              <a:gd name="connsiteY3337" fmla="*/ 1734029 h 6862263"/>
              <a:gd name="connsiteX3338" fmla="*/ 914717 w 12191999"/>
              <a:gd name="connsiteY3338" fmla="*/ 1735426 h 6862263"/>
              <a:gd name="connsiteX3339" fmla="*/ 885563 w 12191999"/>
              <a:gd name="connsiteY3339" fmla="*/ 1745563 h 6862263"/>
              <a:gd name="connsiteX3340" fmla="*/ 875093 w 12191999"/>
              <a:gd name="connsiteY3340" fmla="*/ 1747229 h 6862263"/>
              <a:gd name="connsiteX3341" fmla="*/ 880819 w 12191999"/>
              <a:gd name="connsiteY3341" fmla="*/ 1743262 h 6862263"/>
              <a:gd name="connsiteX3342" fmla="*/ 917813 w 12191999"/>
              <a:gd name="connsiteY3342" fmla="*/ 1725457 h 6862263"/>
              <a:gd name="connsiteX3343" fmla="*/ 977854 w 12191999"/>
              <a:gd name="connsiteY3343" fmla="*/ 1700624 h 6862263"/>
              <a:gd name="connsiteX3344" fmla="*/ 977478 w 12191999"/>
              <a:gd name="connsiteY3344" fmla="*/ 1699765 h 6862263"/>
              <a:gd name="connsiteX3345" fmla="*/ 976725 w 12191999"/>
              <a:gd name="connsiteY3345" fmla="*/ 1698051 h 6862263"/>
              <a:gd name="connsiteX3346" fmla="*/ 963767 w 12191999"/>
              <a:gd name="connsiteY3346" fmla="*/ 1702557 h 6862263"/>
              <a:gd name="connsiteX3347" fmla="*/ 951794 w 12191999"/>
              <a:gd name="connsiteY3347" fmla="*/ 1700795 h 6862263"/>
              <a:gd name="connsiteX3348" fmla="*/ 947428 w 12191999"/>
              <a:gd name="connsiteY3348" fmla="*/ 1699349 h 6862263"/>
              <a:gd name="connsiteX3349" fmla="*/ 917144 w 12191999"/>
              <a:gd name="connsiteY3349" fmla="*/ 1706916 h 6862263"/>
              <a:gd name="connsiteX3350" fmla="*/ 939819 w 12191999"/>
              <a:gd name="connsiteY3350" fmla="*/ 1699031 h 6862263"/>
              <a:gd name="connsiteX3351" fmla="*/ 941929 w 12191999"/>
              <a:gd name="connsiteY3351" fmla="*/ 1695332 h 6862263"/>
              <a:gd name="connsiteX3352" fmla="*/ 941178 w 12191999"/>
              <a:gd name="connsiteY3352" fmla="*/ 1693617 h 6862263"/>
              <a:gd name="connsiteX3353" fmla="*/ 944418 w 12191999"/>
              <a:gd name="connsiteY3353" fmla="*/ 1692491 h 6862263"/>
              <a:gd name="connsiteX3354" fmla="*/ 977188 w 12191999"/>
              <a:gd name="connsiteY3354" fmla="*/ 1682082 h 6862263"/>
              <a:gd name="connsiteX3355" fmla="*/ 983289 w 12191999"/>
              <a:gd name="connsiteY3355" fmla="*/ 1678971 h 6862263"/>
              <a:gd name="connsiteX3356" fmla="*/ 979299 w 12191999"/>
              <a:gd name="connsiteY3356" fmla="*/ 1678385 h 6862263"/>
              <a:gd name="connsiteX3357" fmla="*/ 958358 w 12191999"/>
              <a:gd name="connsiteY3357" fmla="*/ 1681715 h 6862263"/>
              <a:gd name="connsiteX3358" fmla="*/ 953238 w 12191999"/>
              <a:gd name="connsiteY3358" fmla="*/ 1678554 h 6862263"/>
              <a:gd name="connsiteX3359" fmla="*/ 958590 w 12191999"/>
              <a:gd name="connsiteY3359" fmla="*/ 1673731 h 6862263"/>
              <a:gd name="connsiteX3360" fmla="*/ 974786 w 12191999"/>
              <a:gd name="connsiteY3360" fmla="*/ 1668098 h 6862263"/>
              <a:gd name="connsiteX3361" fmla="*/ 1015162 w 12191999"/>
              <a:gd name="connsiteY3361" fmla="*/ 1658008 h 6862263"/>
              <a:gd name="connsiteX3362" fmla="*/ 1030606 w 12191999"/>
              <a:gd name="connsiteY3362" fmla="*/ 1650661 h 6862263"/>
              <a:gd name="connsiteX3363" fmla="*/ 1038068 w 12191999"/>
              <a:gd name="connsiteY3363" fmla="*/ 1642137 h 6862263"/>
              <a:gd name="connsiteX3364" fmla="*/ 1066471 w 12191999"/>
              <a:gd name="connsiteY3364" fmla="*/ 1630284 h 6862263"/>
              <a:gd name="connsiteX3365" fmla="*/ 1092761 w 12191999"/>
              <a:gd name="connsiteY3365" fmla="*/ 1622130 h 6862263"/>
              <a:gd name="connsiteX3366" fmla="*/ 1098111 w 12191999"/>
              <a:gd name="connsiteY3366" fmla="*/ 1617305 h 6862263"/>
              <a:gd name="connsiteX3367" fmla="*/ 1090504 w 12191999"/>
              <a:gd name="connsiteY3367" fmla="*/ 1616986 h 6862263"/>
              <a:gd name="connsiteX3368" fmla="*/ 1081163 w 12191999"/>
              <a:gd name="connsiteY3368" fmla="*/ 1621222 h 6862263"/>
              <a:gd name="connsiteX3369" fmla="*/ 1041162 w 12191999"/>
              <a:gd name="connsiteY3369" fmla="*/ 1632168 h 6862263"/>
              <a:gd name="connsiteX3370" fmla="*/ 1035668 w 12191999"/>
              <a:gd name="connsiteY3370" fmla="*/ 1628152 h 6862263"/>
              <a:gd name="connsiteX3371" fmla="*/ 1006511 w 12191999"/>
              <a:gd name="connsiteY3371" fmla="*/ 1638290 h 6862263"/>
              <a:gd name="connsiteX3372" fmla="*/ 980223 w 12191999"/>
              <a:gd name="connsiteY3372" fmla="*/ 1646446 h 6862263"/>
              <a:gd name="connsiteX3373" fmla="*/ 957923 w 12191999"/>
              <a:gd name="connsiteY3373" fmla="*/ 1655188 h 6862263"/>
              <a:gd name="connsiteX3374" fmla="*/ 877315 w 12191999"/>
              <a:gd name="connsiteY3374" fmla="*/ 1684212 h 6862263"/>
              <a:gd name="connsiteX3375" fmla="*/ 841683 w 12191999"/>
              <a:gd name="connsiteY3375" fmla="*/ 1696602 h 6862263"/>
              <a:gd name="connsiteX3376" fmla="*/ 788495 w 12191999"/>
              <a:gd name="connsiteY3376" fmla="*/ 1720039 h 6862263"/>
              <a:gd name="connsiteX3377" fmla="*/ 780888 w 12191999"/>
              <a:gd name="connsiteY3377" fmla="*/ 1719720 h 6862263"/>
              <a:gd name="connsiteX3378" fmla="*/ 744880 w 12191999"/>
              <a:gd name="connsiteY3378" fmla="*/ 1731254 h 6862263"/>
              <a:gd name="connsiteX3379" fmla="*/ 720469 w 12191999"/>
              <a:gd name="connsiteY3379" fmla="*/ 1743697 h 6862263"/>
              <a:gd name="connsiteX3380" fmla="*/ 698546 w 12191999"/>
              <a:gd name="connsiteY3380" fmla="*/ 1753297 h 6862263"/>
              <a:gd name="connsiteX3381" fmla="*/ 650187 w 12191999"/>
              <a:gd name="connsiteY3381" fmla="*/ 1762211 h 6862263"/>
              <a:gd name="connsiteX3382" fmla="*/ 622768 w 12191999"/>
              <a:gd name="connsiteY3382" fmla="*/ 1767793 h 6862263"/>
              <a:gd name="connsiteX3383" fmla="*/ 605563 w 12191999"/>
              <a:gd name="connsiteY3383" fmla="*/ 1775598 h 6862263"/>
              <a:gd name="connsiteX3384" fmla="*/ 606432 w 12191999"/>
              <a:gd name="connsiteY3384" fmla="*/ 1764860 h 6862263"/>
              <a:gd name="connsiteX3385" fmla="*/ 605617 w 12191999"/>
              <a:gd name="connsiteY3385" fmla="*/ 1755967 h 6862263"/>
              <a:gd name="connsiteX3386" fmla="*/ 598392 w 12191999"/>
              <a:gd name="connsiteY3386" fmla="*/ 1761590 h 6862263"/>
              <a:gd name="connsiteX3387" fmla="*/ 495642 w 12191999"/>
              <a:gd name="connsiteY3387" fmla="*/ 1816517 h 6862263"/>
              <a:gd name="connsiteX3388" fmla="*/ 463225 w 12191999"/>
              <a:gd name="connsiteY3388" fmla="*/ 1826093 h 6862263"/>
              <a:gd name="connsiteX3389" fmla="*/ 461180 w 12191999"/>
              <a:gd name="connsiteY3389" fmla="*/ 1824978 h 6862263"/>
              <a:gd name="connsiteX3390" fmla="*/ 450710 w 12191999"/>
              <a:gd name="connsiteY3390" fmla="*/ 1826643 h 6862263"/>
              <a:gd name="connsiteX3391" fmla="*/ 437548 w 12191999"/>
              <a:gd name="connsiteY3391" fmla="*/ 1833677 h 6862263"/>
              <a:gd name="connsiteX3392" fmla="*/ 381539 w 12191999"/>
              <a:gd name="connsiteY3392" fmla="*/ 1850221 h 6862263"/>
              <a:gd name="connsiteX3393" fmla="*/ 326304 w 12191999"/>
              <a:gd name="connsiteY3393" fmla="*/ 1844847 h 6862263"/>
              <a:gd name="connsiteX3394" fmla="*/ 324969 w 12191999"/>
              <a:gd name="connsiteY3394" fmla="*/ 1843421 h 6862263"/>
              <a:gd name="connsiteX3395" fmla="*/ 346614 w 12191999"/>
              <a:gd name="connsiteY3395" fmla="*/ 1836168 h 6862263"/>
              <a:gd name="connsiteX3396" fmla="*/ 356332 w 12191999"/>
              <a:gd name="connsiteY3396" fmla="*/ 1832788 h 6862263"/>
              <a:gd name="connsiteX3397" fmla="*/ 433323 w 12191999"/>
              <a:gd name="connsiteY3397" fmla="*/ 1804036 h 6862263"/>
              <a:gd name="connsiteX3398" fmla="*/ 483042 w 12191999"/>
              <a:gd name="connsiteY3398" fmla="*/ 1789709 h 6862263"/>
              <a:gd name="connsiteX3399" fmla="*/ 528768 w 12191999"/>
              <a:gd name="connsiteY3399" fmla="*/ 1774796 h 6862263"/>
              <a:gd name="connsiteX3400" fmla="*/ 569750 w 12191999"/>
              <a:gd name="connsiteY3400" fmla="*/ 1757579 h 6862263"/>
              <a:gd name="connsiteX3401" fmla="*/ 679744 w 12191999"/>
              <a:gd name="connsiteY3401" fmla="*/ 1710436 h 6862263"/>
              <a:gd name="connsiteX3402" fmla="*/ 744530 w 12191999"/>
              <a:gd name="connsiteY3402" fmla="*/ 1687904 h 6862263"/>
              <a:gd name="connsiteX3403" fmla="*/ 757112 w 12191999"/>
              <a:gd name="connsiteY3403" fmla="*/ 1682539 h 6862263"/>
              <a:gd name="connsiteX3404" fmla="*/ 749127 w 12191999"/>
              <a:gd name="connsiteY3404" fmla="*/ 1681364 h 6862263"/>
              <a:gd name="connsiteX3405" fmla="*/ 711991 w 12191999"/>
              <a:gd name="connsiteY3405" fmla="*/ 1690327 h 6862263"/>
              <a:gd name="connsiteX3406" fmla="*/ 661897 w 12191999"/>
              <a:gd name="connsiteY3406" fmla="*/ 1703796 h 6862263"/>
              <a:gd name="connsiteX3407" fmla="*/ 673727 w 12191999"/>
              <a:gd name="connsiteY3407" fmla="*/ 1696717 h 6862263"/>
              <a:gd name="connsiteX3408" fmla="*/ 704615 w 12191999"/>
              <a:gd name="connsiteY3408" fmla="*/ 1682024 h 6862263"/>
              <a:gd name="connsiteX3409" fmla="*/ 709966 w 12191999"/>
              <a:gd name="connsiteY3409" fmla="*/ 1677199 h 6862263"/>
              <a:gd name="connsiteX3410" fmla="*/ 699872 w 12191999"/>
              <a:gd name="connsiteY3410" fmla="*/ 1679722 h 6862263"/>
              <a:gd name="connsiteX3411" fmla="*/ 686913 w 12191999"/>
              <a:gd name="connsiteY3411" fmla="*/ 1684228 h 6862263"/>
              <a:gd name="connsiteX3412" fmla="*/ 635461 w 12191999"/>
              <a:gd name="connsiteY3412" fmla="*/ 1703108 h 6862263"/>
              <a:gd name="connsiteX3413" fmla="*/ 603070 w 12191999"/>
              <a:gd name="connsiteY3413" fmla="*/ 1714375 h 6862263"/>
              <a:gd name="connsiteX3414" fmla="*/ 573163 w 12191999"/>
              <a:gd name="connsiteY3414" fmla="*/ 1722800 h 6862263"/>
              <a:gd name="connsiteX3415" fmla="*/ 475605 w 12191999"/>
              <a:gd name="connsiteY3415" fmla="*/ 1755738 h 6862263"/>
              <a:gd name="connsiteX3416" fmla="*/ 465512 w 12191999"/>
              <a:gd name="connsiteY3416" fmla="*/ 1758261 h 6862263"/>
              <a:gd name="connsiteX3417" fmla="*/ 458658 w 12191999"/>
              <a:gd name="connsiteY3417" fmla="*/ 1759656 h 6862263"/>
              <a:gd name="connsiteX3418" fmla="*/ 421291 w 12191999"/>
              <a:gd name="connsiteY3418" fmla="*/ 1776604 h 6862263"/>
              <a:gd name="connsiteX3419" fmla="*/ 375188 w 12191999"/>
              <a:gd name="connsiteY3419" fmla="*/ 1790661 h 6862263"/>
              <a:gd name="connsiteX3420" fmla="*/ 368709 w 12191999"/>
              <a:gd name="connsiteY3420" fmla="*/ 1792914 h 6862263"/>
              <a:gd name="connsiteX3421" fmla="*/ 333076 w 12191999"/>
              <a:gd name="connsiteY3421" fmla="*/ 1805306 h 6862263"/>
              <a:gd name="connsiteX3422" fmla="*/ 311908 w 12191999"/>
              <a:gd name="connsiteY3422" fmla="*/ 1811309 h 6862263"/>
              <a:gd name="connsiteX3423" fmla="*/ 303977 w 12191999"/>
              <a:gd name="connsiteY3423" fmla="*/ 1813801 h 6862263"/>
              <a:gd name="connsiteX3424" fmla="*/ 298356 w 12191999"/>
              <a:gd name="connsiteY3424" fmla="*/ 1798504 h 6862263"/>
              <a:gd name="connsiteX3425" fmla="*/ 275544 w 12191999"/>
              <a:gd name="connsiteY3425" fmla="*/ 1782448 h 6862263"/>
              <a:gd name="connsiteX3426" fmla="*/ 264702 w 12191999"/>
              <a:gd name="connsiteY3426" fmla="*/ 1727023 h 6862263"/>
              <a:gd name="connsiteX3427" fmla="*/ 327586 w 12191999"/>
              <a:gd name="connsiteY3427" fmla="*/ 1689348 h 6862263"/>
              <a:gd name="connsiteX3428" fmla="*/ 429030 w 12191999"/>
              <a:gd name="connsiteY3428" fmla="*/ 1667997 h 6862263"/>
              <a:gd name="connsiteX3429" fmla="*/ 449761 w 12191999"/>
              <a:gd name="connsiteY3429" fmla="*/ 1651862 h 6862263"/>
              <a:gd name="connsiteX3430" fmla="*/ 501588 w 12191999"/>
              <a:gd name="connsiteY3430" fmla="*/ 1611525 h 6862263"/>
              <a:gd name="connsiteX3431" fmla="*/ 553807 w 12191999"/>
              <a:gd name="connsiteY3431" fmla="*/ 1595928 h 6862263"/>
              <a:gd name="connsiteX3432" fmla="*/ 724727 w 12191999"/>
              <a:gd name="connsiteY3432" fmla="*/ 1489197 h 6862263"/>
              <a:gd name="connsiteX3433" fmla="*/ 855715 w 12191999"/>
              <a:gd name="connsiteY3433" fmla="*/ 1424344 h 6862263"/>
              <a:gd name="connsiteX3434" fmla="*/ 869215 w 12191999"/>
              <a:gd name="connsiteY3434" fmla="*/ 1416323 h 6862263"/>
              <a:gd name="connsiteX3435" fmla="*/ 868623 w 12191999"/>
              <a:gd name="connsiteY3435" fmla="*/ 1414841 h 6862263"/>
              <a:gd name="connsiteX3436" fmla="*/ 820152 w 12191999"/>
              <a:gd name="connsiteY3436" fmla="*/ 1401852 h 6862263"/>
              <a:gd name="connsiteX3437" fmla="*/ 706651 w 12191999"/>
              <a:gd name="connsiteY3437" fmla="*/ 1423820 h 6862263"/>
              <a:gd name="connsiteX3438" fmla="*/ 588774 w 12191999"/>
              <a:gd name="connsiteY3438" fmla="*/ 1434167 h 6862263"/>
              <a:gd name="connsiteX3439" fmla="*/ 480566 w 12191999"/>
              <a:gd name="connsiteY3439" fmla="*/ 1425722 h 6862263"/>
              <a:gd name="connsiteX3440" fmla="*/ 446695 w 12191999"/>
              <a:gd name="connsiteY3440" fmla="*/ 1407003 h 6862263"/>
              <a:gd name="connsiteX3441" fmla="*/ 472414 w 12191999"/>
              <a:gd name="connsiteY3441" fmla="*/ 1374463 h 6862263"/>
              <a:gd name="connsiteX3442" fmla="*/ 976763 w 12191999"/>
              <a:gd name="connsiteY3442" fmla="*/ 1186044 h 6862263"/>
              <a:gd name="connsiteX3443" fmla="*/ 1074430 w 12191999"/>
              <a:gd name="connsiteY3443" fmla="*/ 1125051 h 6862263"/>
              <a:gd name="connsiteX3444" fmla="*/ 1088483 w 12191999"/>
              <a:gd name="connsiteY3444" fmla="*/ 1117871 h 6862263"/>
              <a:gd name="connsiteX3445" fmla="*/ 1251119 w 12191999"/>
              <a:gd name="connsiteY3445" fmla="*/ 1051397 h 6862263"/>
              <a:gd name="connsiteX3446" fmla="*/ 1277217 w 12191999"/>
              <a:gd name="connsiteY3446" fmla="*/ 1042490 h 6862263"/>
              <a:gd name="connsiteX3447" fmla="*/ 1344806 w 12191999"/>
              <a:gd name="connsiteY3447" fmla="*/ 991383 h 6862263"/>
              <a:gd name="connsiteX3448" fmla="*/ 1343715 w 12191999"/>
              <a:gd name="connsiteY3448" fmla="*/ 968061 h 6862263"/>
              <a:gd name="connsiteX3449" fmla="*/ 1302167 w 12191999"/>
              <a:gd name="connsiteY3449" fmla="*/ 961576 h 6862263"/>
              <a:gd name="connsiteX3450" fmla="*/ 1231607 w 12191999"/>
              <a:gd name="connsiteY3450" fmla="*/ 971491 h 6862263"/>
              <a:gd name="connsiteX3451" fmla="*/ 1225625 w 12191999"/>
              <a:gd name="connsiteY3451" fmla="*/ 973803 h 6862263"/>
              <a:gd name="connsiteX3452" fmla="*/ 1173506 w 12191999"/>
              <a:gd name="connsiteY3452" fmla="*/ 985557 h 6862263"/>
              <a:gd name="connsiteX3453" fmla="*/ 1119709 w 12191999"/>
              <a:gd name="connsiteY3453" fmla="*/ 1002154 h 6862263"/>
              <a:gd name="connsiteX3454" fmla="*/ 1100995 w 12191999"/>
              <a:gd name="connsiteY3454" fmla="*/ 1006284 h 6862263"/>
              <a:gd name="connsiteX3455" fmla="*/ 1090851 w 12191999"/>
              <a:gd name="connsiteY3455" fmla="*/ 1005696 h 6862263"/>
              <a:gd name="connsiteX3456" fmla="*/ 1082390 w 12191999"/>
              <a:gd name="connsiteY3456" fmla="*/ 1010618 h 6862263"/>
              <a:gd name="connsiteX3457" fmla="*/ 1081794 w 12191999"/>
              <a:gd name="connsiteY3457" fmla="*/ 1043485 h 6862263"/>
              <a:gd name="connsiteX3458" fmla="*/ 1077501 w 12191999"/>
              <a:gd name="connsiteY3458" fmla="*/ 1070621 h 6862263"/>
              <a:gd name="connsiteX3459" fmla="*/ 1052691 w 12191999"/>
              <a:gd name="connsiteY3459" fmla="*/ 1061125 h 6862263"/>
              <a:gd name="connsiteX3460" fmla="*/ 1003770 w 12191999"/>
              <a:gd name="connsiteY3460" fmla="*/ 1052867 h 6862263"/>
              <a:gd name="connsiteX3461" fmla="*/ 934900 w 12191999"/>
              <a:gd name="connsiteY3461" fmla="*/ 1110229 h 6862263"/>
              <a:gd name="connsiteX3462" fmla="*/ 908487 w 12191999"/>
              <a:gd name="connsiteY3462" fmla="*/ 1132036 h 6862263"/>
              <a:gd name="connsiteX3463" fmla="*/ 808737 w 12191999"/>
              <a:gd name="connsiteY3463" fmla="*/ 1160835 h 6862263"/>
              <a:gd name="connsiteX3464" fmla="*/ 698445 w 12191999"/>
              <a:gd name="connsiteY3464" fmla="*/ 1120198 h 6862263"/>
              <a:gd name="connsiteX3465" fmla="*/ 659499 w 12191999"/>
              <a:gd name="connsiteY3465" fmla="*/ 1079130 h 6862263"/>
              <a:gd name="connsiteX3466" fmla="*/ 696281 w 12191999"/>
              <a:gd name="connsiteY3466" fmla="*/ 1049253 h 6862263"/>
              <a:gd name="connsiteX3467" fmla="*/ 882074 w 12191999"/>
              <a:gd name="connsiteY3467" fmla="*/ 934055 h 6862263"/>
              <a:gd name="connsiteX3468" fmla="*/ 940808 w 12191999"/>
              <a:gd name="connsiteY3468" fmla="*/ 899618 h 6862263"/>
              <a:gd name="connsiteX3469" fmla="*/ 929814 w 12191999"/>
              <a:gd name="connsiteY3469" fmla="*/ 899653 h 6862263"/>
              <a:gd name="connsiteX3470" fmla="*/ 874234 w 12191999"/>
              <a:gd name="connsiteY3470" fmla="*/ 872629 h 6862263"/>
              <a:gd name="connsiteX3471" fmla="*/ 852812 w 12191999"/>
              <a:gd name="connsiteY3471" fmla="*/ 878032 h 6862263"/>
              <a:gd name="connsiteX3472" fmla="*/ 817335 w 12191999"/>
              <a:gd name="connsiteY3472" fmla="*/ 890616 h 6862263"/>
              <a:gd name="connsiteX3473" fmla="*/ 787757 w 12191999"/>
              <a:gd name="connsiteY3473" fmla="*/ 844764 h 6862263"/>
              <a:gd name="connsiteX3474" fmla="*/ 737191 w 12191999"/>
              <a:gd name="connsiteY3474" fmla="*/ 791491 h 6862263"/>
              <a:gd name="connsiteX3475" fmla="*/ 736288 w 12191999"/>
              <a:gd name="connsiteY3475" fmla="*/ 778045 h 6862263"/>
              <a:gd name="connsiteX3476" fmla="*/ 4935563 w 12191999"/>
              <a:gd name="connsiteY3476" fmla="*/ 777687 h 6862263"/>
              <a:gd name="connsiteX3477" fmla="*/ 4935678 w 12191999"/>
              <a:gd name="connsiteY3477" fmla="*/ 777194 h 6862263"/>
              <a:gd name="connsiteX3478" fmla="*/ 1687970 w 12191999"/>
              <a:gd name="connsiteY3478" fmla="*/ 777194 h 6862263"/>
              <a:gd name="connsiteX3479" fmla="*/ 1662037 w 12191999"/>
              <a:gd name="connsiteY3479" fmla="*/ 769069 h 6862263"/>
              <a:gd name="connsiteX3480" fmla="*/ 1580528 w 12191999"/>
              <a:gd name="connsiteY3480" fmla="*/ 737126 h 6862263"/>
              <a:gd name="connsiteX3481" fmla="*/ 1550169 w 12191999"/>
              <a:gd name="connsiteY3481" fmla="*/ 725478 h 6862263"/>
              <a:gd name="connsiteX3482" fmla="*/ 1516413 w 12191999"/>
              <a:gd name="connsiteY3482" fmla="*/ 715614 h 6862263"/>
              <a:gd name="connsiteX3483" fmla="*/ 1479762 w 12191999"/>
              <a:gd name="connsiteY3483" fmla="*/ 706268 h 6862263"/>
              <a:gd name="connsiteX3484" fmla="*/ 1422824 w 12191999"/>
              <a:gd name="connsiteY3484" fmla="*/ 687005 h 6862263"/>
              <a:gd name="connsiteX3485" fmla="*/ 1415645 w 12191999"/>
              <a:gd name="connsiteY3485" fmla="*/ 684755 h 6862263"/>
              <a:gd name="connsiteX3486" fmla="*/ 1357956 w 12191999"/>
              <a:gd name="connsiteY3486" fmla="*/ 667394 h 6862263"/>
              <a:gd name="connsiteX3487" fmla="*/ 1295732 w 12191999"/>
              <a:gd name="connsiteY3487" fmla="*/ 647900 h 6862263"/>
              <a:gd name="connsiteX3488" fmla="*/ 1249698 w 12191999"/>
              <a:gd name="connsiteY3488" fmla="*/ 632821 h 6862263"/>
              <a:gd name="connsiteX3489" fmla="*/ 1255225 w 12191999"/>
              <a:gd name="connsiteY3489" fmla="*/ 632565 h 6862263"/>
              <a:gd name="connsiteX3490" fmla="*/ 1283793 w 12191999"/>
              <a:gd name="connsiteY3490" fmla="*/ 633845 h 6862263"/>
              <a:gd name="connsiteX3491" fmla="*/ 1364812 w 12191999"/>
              <a:gd name="connsiteY3491" fmla="*/ 647472 h 6862263"/>
              <a:gd name="connsiteX3492" fmla="*/ 1384869 w 12191999"/>
              <a:gd name="connsiteY3492" fmla="*/ 653756 h 6862263"/>
              <a:gd name="connsiteX3493" fmla="*/ 1375580 w 12191999"/>
              <a:gd name="connsiteY3493" fmla="*/ 649076 h 6862263"/>
              <a:gd name="connsiteX3494" fmla="*/ 1452824 w 12191999"/>
              <a:gd name="connsiteY3494" fmla="*/ 660036 h 6862263"/>
              <a:gd name="connsiteX3495" fmla="*/ 1533552 w 12191999"/>
              <a:gd name="connsiteY3495" fmla="*/ 674370 h 6862263"/>
              <a:gd name="connsiteX3496" fmla="*/ 1542272 w 12191999"/>
              <a:gd name="connsiteY3496" fmla="*/ 677440 h 6862263"/>
              <a:gd name="connsiteX3497" fmla="*/ 1551595 w 12191999"/>
              <a:gd name="connsiteY3497" fmla="*/ 681073 h 6862263"/>
              <a:gd name="connsiteX3498" fmla="*/ 1558774 w 12191999"/>
              <a:gd name="connsiteY3498" fmla="*/ 683322 h 6862263"/>
              <a:gd name="connsiteX3499" fmla="*/ 1597316 w 12191999"/>
              <a:gd name="connsiteY3499" fmla="*/ 694685 h 6862263"/>
              <a:gd name="connsiteX3500" fmla="*/ 1600710 w 12191999"/>
              <a:gd name="connsiteY3500" fmla="*/ 692901 h 6862263"/>
              <a:gd name="connsiteX3501" fmla="*/ 1604996 w 12191999"/>
              <a:gd name="connsiteY3501" fmla="*/ 695668 h 6862263"/>
              <a:gd name="connsiteX3502" fmla="*/ 1619356 w 12191999"/>
              <a:gd name="connsiteY3502" fmla="*/ 700166 h 6862263"/>
              <a:gd name="connsiteX3503" fmla="*/ 1619259 w 12191999"/>
              <a:gd name="connsiteY3503" fmla="*/ 698712 h 6862263"/>
              <a:gd name="connsiteX3504" fmla="*/ 1621521 w 12191999"/>
              <a:gd name="connsiteY3504" fmla="*/ 698500 h 6862263"/>
              <a:gd name="connsiteX3505" fmla="*/ 1623840 w 12191999"/>
              <a:gd name="connsiteY3505" fmla="*/ 699086 h 6862263"/>
              <a:gd name="connsiteX3506" fmla="*/ 1627037 w 12191999"/>
              <a:gd name="connsiteY3506" fmla="*/ 701149 h 6862263"/>
              <a:gd name="connsiteX3507" fmla="*/ 1639003 w 12191999"/>
              <a:gd name="connsiteY3507" fmla="*/ 704897 h 6862263"/>
              <a:gd name="connsiteX3508" fmla="*/ 1644541 w 12191999"/>
              <a:gd name="connsiteY3508" fmla="*/ 704497 h 6862263"/>
              <a:gd name="connsiteX3509" fmla="*/ 1653864 w 12191999"/>
              <a:gd name="connsiteY3509" fmla="*/ 708130 h 6862263"/>
              <a:gd name="connsiteX3510" fmla="*/ 1663400 w 12191999"/>
              <a:gd name="connsiteY3510" fmla="*/ 710718 h 6862263"/>
              <a:gd name="connsiteX3511" fmla="*/ 1645732 w 12191999"/>
              <a:gd name="connsiteY3511" fmla="*/ 698951 h 6862263"/>
              <a:gd name="connsiteX3512" fmla="*/ 1641833 w 12191999"/>
              <a:gd name="connsiteY3512" fmla="*/ 651378 h 6862263"/>
              <a:gd name="connsiteX3513" fmla="*/ 1640829 w 12191999"/>
              <a:gd name="connsiteY3513" fmla="*/ 642026 h 6862263"/>
              <a:gd name="connsiteX3514" fmla="*/ 1632761 w 12191999"/>
              <a:gd name="connsiteY3514" fmla="*/ 621415 h 6862263"/>
              <a:gd name="connsiteX3515" fmla="*/ 1634320 w 12191999"/>
              <a:gd name="connsiteY3515" fmla="*/ 609771 h 6862263"/>
              <a:gd name="connsiteX3516" fmla="*/ 1627787 w 12191999"/>
              <a:gd name="connsiteY3516" fmla="*/ 608299 h 6862263"/>
              <a:gd name="connsiteX3517" fmla="*/ 1606207 w 12191999"/>
              <a:gd name="connsiteY3517" fmla="*/ 604207 h 6862263"/>
              <a:gd name="connsiteX3518" fmla="*/ 1603141 w 12191999"/>
              <a:gd name="connsiteY3518" fmla="*/ 604050 h 6862263"/>
              <a:gd name="connsiteX3519" fmla="*/ 1594976 w 12191999"/>
              <a:gd name="connsiteY3519" fmla="*/ 596953 h 6862263"/>
              <a:gd name="connsiteX3520" fmla="*/ 1590986 w 12191999"/>
              <a:gd name="connsiteY3520" fmla="*/ 545465 h 6862263"/>
              <a:gd name="connsiteX3521" fmla="*/ 1698906 w 12191999"/>
              <a:gd name="connsiteY3521" fmla="*/ 502405 h 6862263"/>
              <a:gd name="connsiteX3522" fmla="*/ 1808012 w 12191999"/>
              <a:gd name="connsiteY3522" fmla="*/ 535259 h 6862263"/>
              <a:gd name="connsiteX3523" fmla="*/ 1835050 w 12191999"/>
              <a:gd name="connsiteY3523" fmla="*/ 541248 h 6862263"/>
              <a:gd name="connsiteX3524" fmla="*/ 1938162 w 12191999"/>
              <a:gd name="connsiteY3524" fmla="*/ 540059 h 6862263"/>
              <a:gd name="connsiteX3525" fmla="*/ 2190536 w 12191999"/>
              <a:gd name="connsiteY3525" fmla="*/ 584196 h 6862263"/>
              <a:gd name="connsiteX3526" fmla="*/ 2192294 w 12191999"/>
              <a:gd name="connsiteY3526" fmla="*/ 586119 h 6862263"/>
              <a:gd name="connsiteX3527" fmla="*/ 2237889 w 12191999"/>
              <a:gd name="connsiteY3527" fmla="*/ 574653 h 6862263"/>
              <a:gd name="connsiteX3528" fmla="*/ 2239669 w 12191999"/>
              <a:gd name="connsiteY3528" fmla="*/ 569134 h 6862263"/>
              <a:gd name="connsiteX3529" fmla="*/ 2224260 w 12191999"/>
              <a:gd name="connsiteY3529" fmla="*/ 565267 h 6862263"/>
              <a:gd name="connsiteX3530" fmla="*/ 2199385 w 12191999"/>
              <a:gd name="connsiteY3530" fmla="*/ 556727 h 6862263"/>
              <a:gd name="connsiteX3531" fmla="*/ 2158491 w 12191999"/>
              <a:gd name="connsiteY3531" fmla="*/ 538680 h 6862263"/>
              <a:gd name="connsiteX3532" fmla="*/ 2111665 w 12191999"/>
              <a:gd name="connsiteY3532" fmla="*/ 528496 h 6862263"/>
              <a:gd name="connsiteX3533" fmla="*/ 2108445 w 12191999"/>
              <a:gd name="connsiteY3533" fmla="*/ 528330 h 6862263"/>
              <a:gd name="connsiteX3534" fmla="*/ 2099870 w 12191999"/>
              <a:gd name="connsiteY3534" fmla="*/ 520877 h 6862263"/>
              <a:gd name="connsiteX3535" fmla="*/ 2095678 w 12191999"/>
              <a:gd name="connsiteY3535" fmla="*/ 466795 h 6862263"/>
              <a:gd name="connsiteX3536" fmla="*/ 2209034 w 12191999"/>
              <a:gd name="connsiteY3536" fmla="*/ 421567 h 6862263"/>
              <a:gd name="connsiteX3537" fmla="*/ 2323635 w 12191999"/>
              <a:gd name="connsiteY3537" fmla="*/ 456074 h 6862263"/>
              <a:gd name="connsiteX3538" fmla="*/ 2338211 w 12191999"/>
              <a:gd name="connsiteY3538" fmla="*/ 462726 h 6862263"/>
              <a:gd name="connsiteX3539" fmla="*/ 2338572 w 12191999"/>
              <a:gd name="connsiteY3539" fmla="*/ 462717 h 6862263"/>
              <a:gd name="connsiteX3540" fmla="*/ 2353940 w 12191999"/>
              <a:gd name="connsiteY3540" fmla="*/ 448125 h 6862263"/>
              <a:gd name="connsiteX3541" fmla="*/ 2353435 w 12191999"/>
              <a:gd name="connsiteY3541" fmla="*/ 424499 h 6862263"/>
              <a:gd name="connsiteX3542" fmla="*/ 2375682 w 12191999"/>
              <a:gd name="connsiteY3542" fmla="*/ 385978 h 6862263"/>
              <a:gd name="connsiteX3543" fmla="*/ 2532240 w 12191999"/>
              <a:gd name="connsiteY3543" fmla="*/ 333244 h 6862263"/>
              <a:gd name="connsiteX3544" fmla="*/ 2551436 w 12191999"/>
              <a:gd name="connsiteY3544" fmla="*/ 338517 h 6862263"/>
              <a:gd name="connsiteX3545" fmla="*/ 2477433 w 12191999"/>
              <a:gd name="connsiteY3545" fmla="*/ 379377 h 6862263"/>
              <a:gd name="connsiteX3546" fmla="*/ 2427663 w 12191999"/>
              <a:gd name="connsiteY3546" fmla="*/ 450652 h 6862263"/>
              <a:gd name="connsiteX3547" fmla="*/ 2423529 w 12191999"/>
              <a:gd name="connsiteY3547" fmla="*/ 454250 h 6862263"/>
              <a:gd name="connsiteX3548" fmla="*/ 2432890 w 12191999"/>
              <a:gd name="connsiteY3548" fmla="*/ 456186 h 6862263"/>
              <a:gd name="connsiteX3549" fmla="*/ 2460340 w 12191999"/>
              <a:gd name="connsiteY3549" fmla="*/ 461116 h 6862263"/>
              <a:gd name="connsiteX3550" fmla="*/ 2528286 w 12191999"/>
              <a:gd name="connsiteY3550" fmla="*/ 466610 h 6862263"/>
              <a:gd name="connsiteX3551" fmla="*/ 2574055 w 12191999"/>
              <a:gd name="connsiteY3551" fmla="*/ 471249 h 6862263"/>
              <a:gd name="connsiteX3552" fmla="*/ 2593493 w 12191999"/>
              <a:gd name="connsiteY3552" fmla="*/ 455174 h 6862263"/>
              <a:gd name="connsiteX3553" fmla="*/ 2705016 w 12191999"/>
              <a:gd name="connsiteY3553" fmla="*/ 380711 h 6862263"/>
              <a:gd name="connsiteX3554" fmla="*/ 2864536 w 12191999"/>
              <a:gd name="connsiteY3554" fmla="*/ 319430 h 6862263"/>
              <a:gd name="connsiteX3555" fmla="*/ 2890255 w 12191999"/>
              <a:gd name="connsiteY3555" fmla="*/ 308881 h 6862263"/>
              <a:gd name="connsiteX3556" fmla="*/ 2895900 w 12191999"/>
              <a:gd name="connsiteY3556" fmla="*/ 312071 h 6862263"/>
              <a:gd name="connsiteX3557" fmla="*/ 2919894 w 12191999"/>
              <a:gd name="connsiteY3557" fmla="*/ 299275 h 6862263"/>
              <a:gd name="connsiteX3558" fmla="*/ 2961107 w 12191999"/>
              <a:gd name="connsiteY3558" fmla="*/ 286370 h 6862263"/>
              <a:gd name="connsiteX3559" fmla="*/ 2964127 w 12191999"/>
              <a:gd name="connsiteY3559" fmla="*/ 284508 h 6862263"/>
              <a:gd name="connsiteX3560" fmla="*/ 3240054 w 12191999"/>
              <a:gd name="connsiteY3560" fmla="*/ 187911 h 6862263"/>
              <a:gd name="connsiteX3561" fmla="*/ 3114766 w 12191999"/>
              <a:gd name="connsiteY3561" fmla="*/ 278751 h 6862263"/>
              <a:gd name="connsiteX3562" fmla="*/ 2998518 w 12191999"/>
              <a:gd name="connsiteY3562" fmla="*/ 359838 h 6862263"/>
              <a:gd name="connsiteX3563" fmla="*/ 3019076 w 12191999"/>
              <a:gd name="connsiteY3563" fmla="*/ 370526 h 6862263"/>
              <a:gd name="connsiteX3564" fmla="*/ 3001395 w 12191999"/>
              <a:gd name="connsiteY3564" fmla="*/ 386545 h 6862263"/>
              <a:gd name="connsiteX3565" fmla="*/ 2966675 w 12191999"/>
              <a:gd name="connsiteY3565" fmla="*/ 395723 h 6862263"/>
              <a:gd name="connsiteX3566" fmla="*/ 2937985 w 12191999"/>
              <a:gd name="connsiteY3566" fmla="*/ 415175 h 6862263"/>
              <a:gd name="connsiteX3567" fmla="*/ 2933654 w 12191999"/>
              <a:gd name="connsiteY3567" fmla="*/ 427970 h 6862263"/>
              <a:gd name="connsiteX3568" fmla="*/ 2934323 w 12191999"/>
              <a:gd name="connsiteY3568" fmla="*/ 429250 h 6862263"/>
              <a:gd name="connsiteX3569" fmla="*/ 2991341 w 12191999"/>
              <a:gd name="connsiteY3569" fmla="*/ 409428 h 6862263"/>
              <a:gd name="connsiteX3570" fmla="*/ 3051948 w 12191999"/>
              <a:gd name="connsiteY3570" fmla="*/ 394674 h 6862263"/>
              <a:gd name="connsiteX3571" fmla="*/ 3045786 w 12191999"/>
              <a:gd name="connsiteY3571" fmla="*/ 409539 h 6862263"/>
              <a:gd name="connsiteX3572" fmla="*/ 3038696 w 12191999"/>
              <a:gd name="connsiteY3572" fmla="*/ 412666 h 6862263"/>
              <a:gd name="connsiteX3573" fmla="*/ 3046601 w 12191999"/>
              <a:gd name="connsiteY3573" fmla="*/ 413165 h 6862263"/>
              <a:gd name="connsiteX3574" fmla="*/ 3067629 w 12191999"/>
              <a:gd name="connsiteY3574" fmla="*/ 413547 h 6862263"/>
              <a:gd name="connsiteX3575" fmla="*/ 3088544 w 12191999"/>
              <a:gd name="connsiteY3575" fmla="*/ 411085 h 6862263"/>
              <a:gd name="connsiteX3576" fmla="*/ 3097298 w 12191999"/>
              <a:gd name="connsiteY3576" fmla="*/ 407734 h 6862263"/>
              <a:gd name="connsiteX3577" fmla="*/ 3111031 w 12191999"/>
              <a:gd name="connsiteY3577" fmla="*/ 393911 h 6862263"/>
              <a:gd name="connsiteX3578" fmla="*/ 3118600 w 12191999"/>
              <a:gd name="connsiteY3578" fmla="*/ 390524 h 6862263"/>
              <a:gd name="connsiteX3579" fmla="*/ 3126173 w 12191999"/>
              <a:gd name="connsiteY3579" fmla="*/ 390566 h 6862263"/>
              <a:gd name="connsiteX3580" fmla="*/ 3148674 w 12191999"/>
              <a:gd name="connsiteY3580" fmla="*/ 371956 h 6862263"/>
              <a:gd name="connsiteX3581" fmla="*/ 3265816 w 12191999"/>
              <a:gd name="connsiteY3581" fmla="*/ 293743 h 6862263"/>
              <a:gd name="connsiteX3582" fmla="*/ 3433369 w 12191999"/>
              <a:gd name="connsiteY3582" fmla="*/ 229376 h 6862263"/>
              <a:gd name="connsiteX3583" fmla="*/ 3469417 w 12191999"/>
              <a:gd name="connsiteY3583" fmla="*/ 223401 h 6862263"/>
              <a:gd name="connsiteX3584" fmla="*/ 3455969 w 12191999"/>
              <a:gd name="connsiteY3584" fmla="*/ 249951 h 6862263"/>
              <a:gd name="connsiteX3585" fmla="*/ 3827801 w 12191999"/>
              <a:gd name="connsiteY3585" fmla="*/ 91233 h 6862263"/>
              <a:gd name="connsiteX3586" fmla="*/ 3696202 w 12191999"/>
              <a:gd name="connsiteY3586" fmla="*/ 186647 h 6862263"/>
              <a:gd name="connsiteX3587" fmla="*/ 3594300 w 12191999"/>
              <a:gd name="connsiteY3587" fmla="*/ 255965 h 6862263"/>
              <a:gd name="connsiteX3588" fmla="*/ 3587955 w 12191999"/>
              <a:gd name="connsiteY3588" fmla="*/ 260943 h 6862263"/>
              <a:gd name="connsiteX3589" fmla="*/ 3594490 w 12191999"/>
              <a:gd name="connsiteY3589" fmla="*/ 259564 h 6862263"/>
              <a:gd name="connsiteX3590" fmla="*/ 3660238 w 12191999"/>
              <a:gd name="connsiteY3590" fmla="*/ 237122 h 6862263"/>
              <a:gd name="connsiteX3591" fmla="*/ 3754829 w 12191999"/>
              <a:gd name="connsiteY3591" fmla="*/ 217309 h 6862263"/>
              <a:gd name="connsiteX3592" fmla="*/ 3899998 w 12191999"/>
              <a:gd name="connsiteY3592" fmla="*/ 222910 h 6862263"/>
              <a:gd name="connsiteX3593" fmla="*/ 3941437 w 12191999"/>
              <a:gd name="connsiteY3593" fmla="*/ 220797 h 6862263"/>
              <a:gd name="connsiteX3594" fmla="*/ 3949567 w 12191999"/>
              <a:gd name="connsiteY3594" fmla="*/ 222962 h 6862263"/>
              <a:gd name="connsiteX3595" fmla="*/ 3949567 w 12191999"/>
              <a:gd name="connsiteY3595" fmla="*/ 234166 h 6862263"/>
              <a:gd name="connsiteX3596" fmla="*/ 4023240 w 12191999"/>
              <a:gd name="connsiteY3596" fmla="*/ 215466 h 6862263"/>
              <a:gd name="connsiteX3597" fmla="*/ 4061137 w 12191999"/>
              <a:gd name="connsiteY3597" fmla="*/ 208343 h 6862263"/>
              <a:gd name="connsiteX3598" fmla="*/ 4061137 w 12191999"/>
              <a:gd name="connsiteY3598" fmla="*/ 150041 h 6862263"/>
              <a:gd name="connsiteX3599" fmla="*/ 4079351 w 12191999"/>
              <a:gd name="connsiteY3599" fmla="*/ 152884 h 6862263"/>
              <a:gd name="connsiteX3600" fmla="*/ 4098555 w 12191999"/>
              <a:gd name="connsiteY3600" fmla="*/ 154729 h 6862263"/>
              <a:gd name="connsiteX3601" fmla="*/ 4192016 w 12191999"/>
              <a:gd name="connsiteY3601" fmla="*/ 165398 h 6862263"/>
              <a:gd name="connsiteX3602" fmla="*/ 4200645 w 12191999"/>
              <a:gd name="connsiteY3602" fmla="*/ 166361 h 6862263"/>
              <a:gd name="connsiteX3603" fmla="*/ 4236299 w 12191999"/>
              <a:gd name="connsiteY3603" fmla="*/ 157840 h 6862263"/>
              <a:gd name="connsiteX3604" fmla="*/ 4269146 w 12191999"/>
              <a:gd name="connsiteY3604" fmla="*/ 142923 h 6862263"/>
              <a:gd name="connsiteX3605" fmla="*/ 4368501 w 12191999"/>
              <a:gd name="connsiteY3605" fmla="*/ 122112 h 6862263"/>
              <a:gd name="connsiteX3606" fmla="*/ 4445239 w 12191999"/>
              <a:gd name="connsiteY3606" fmla="*/ 129534 h 6862263"/>
              <a:gd name="connsiteX3607" fmla="*/ 4478334 w 12191999"/>
              <a:gd name="connsiteY3607" fmla="*/ 131086 h 6862263"/>
              <a:gd name="connsiteX3608" fmla="*/ 4476516 w 12191999"/>
              <a:gd name="connsiteY3608" fmla="*/ 130060 h 6862263"/>
              <a:gd name="connsiteX3609" fmla="*/ 4363677 w 12191999"/>
              <a:gd name="connsiteY3609" fmla="*/ 75842 h 6862263"/>
              <a:gd name="connsiteX3610" fmla="*/ 4216920 w 12191999"/>
              <a:gd name="connsiteY3610" fmla="*/ 0 h 6862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Lst>
            <a:rect l="l" t="t" r="r" b="b"/>
            <a:pathLst>
              <a:path w="12191999" h="6862263">
                <a:moveTo>
                  <a:pt x="2308091" y="6609373"/>
                </a:moveTo>
                <a:lnTo>
                  <a:pt x="2304105" y="6611293"/>
                </a:lnTo>
                <a:lnTo>
                  <a:pt x="2259698" y="6635821"/>
                </a:lnTo>
                <a:cubicBezTo>
                  <a:pt x="2239273" y="6647755"/>
                  <a:pt x="2215295" y="6660350"/>
                  <a:pt x="2191317" y="6672946"/>
                </a:cubicBezTo>
                <a:cubicBezTo>
                  <a:pt x="2172965" y="6681787"/>
                  <a:pt x="2159146" y="6691581"/>
                  <a:pt x="2137244" y="6701086"/>
                </a:cubicBezTo>
                <a:cubicBezTo>
                  <a:pt x="2141285" y="6701232"/>
                  <a:pt x="2144838" y="6700568"/>
                  <a:pt x="2154012" y="6696147"/>
                </a:cubicBezTo>
                <a:lnTo>
                  <a:pt x="2169308" y="6688781"/>
                </a:lnTo>
                <a:cubicBezTo>
                  <a:pt x="2189134" y="6682369"/>
                  <a:pt x="2211038" y="6672865"/>
                  <a:pt x="2229389" y="6664024"/>
                </a:cubicBezTo>
                <a:lnTo>
                  <a:pt x="2278328" y="6640451"/>
                </a:lnTo>
                <a:cubicBezTo>
                  <a:pt x="2293622" y="6633083"/>
                  <a:pt x="2308424" y="6624907"/>
                  <a:pt x="2321750" y="6614303"/>
                </a:cubicBezTo>
                <a:lnTo>
                  <a:pt x="2325713" y="6611816"/>
                </a:lnTo>
                <a:lnTo>
                  <a:pt x="2309126" y="6609989"/>
                </a:lnTo>
                <a:close/>
                <a:moveTo>
                  <a:pt x="2512692" y="6592555"/>
                </a:moveTo>
                <a:lnTo>
                  <a:pt x="2511764" y="6592989"/>
                </a:lnTo>
                <a:lnTo>
                  <a:pt x="2487790" y="6604537"/>
                </a:lnTo>
                <a:lnTo>
                  <a:pt x="2494569" y="6601818"/>
                </a:lnTo>
                <a:close/>
                <a:moveTo>
                  <a:pt x="7139575" y="6590926"/>
                </a:moveTo>
                <a:cubicBezTo>
                  <a:pt x="7170368" y="6588611"/>
                  <a:pt x="7189397" y="6596922"/>
                  <a:pt x="7199077" y="6622171"/>
                </a:cubicBezTo>
                <a:cubicBezTo>
                  <a:pt x="7181429" y="6638109"/>
                  <a:pt x="7161945" y="6646677"/>
                  <a:pt x="7140494" y="6650114"/>
                </a:cubicBezTo>
                <a:lnTo>
                  <a:pt x="7130042" y="6650609"/>
                </a:lnTo>
                <a:lnTo>
                  <a:pt x="7130042" y="6591473"/>
                </a:lnTo>
                <a:close/>
                <a:moveTo>
                  <a:pt x="2515657" y="6578481"/>
                </a:moveTo>
                <a:lnTo>
                  <a:pt x="2510425" y="6579923"/>
                </a:lnTo>
                <a:lnTo>
                  <a:pt x="2505070" y="6583655"/>
                </a:lnTo>
                <a:lnTo>
                  <a:pt x="2515033" y="6578856"/>
                </a:lnTo>
                <a:close/>
                <a:moveTo>
                  <a:pt x="4095628" y="6575659"/>
                </a:moveTo>
                <a:lnTo>
                  <a:pt x="4058462" y="6592989"/>
                </a:lnTo>
                <a:cubicBezTo>
                  <a:pt x="4042675" y="6599547"/>
                  <a:pt x="4027382" y="6606913"/>
                  <a:pt x="4012580" y="6615089"/>
                </a:cubicBezTo>
                <a:lnTo>
                  <a:pt x="4000572" y="6620469"/>
                </a:lnTo>
                <a:lnTo>
                  <a:pt x="4002054" y="6628752"/>
                </a:lnTo>
                <a:lnTo>
                  <a:pt x="4003374" y="6629517"/>
                </a:lnTo>
                <a:lnTo>
                  <a:pt x="4038418" y="6612060"/>
                </a:lnTo>
                <a:lnTo>
                  <a:pt x="4106728" y="6579156"/>
                </a:lnTo>
                <a:close/>
                <a:moveTo>
                  <a:pt x="4060526" y="6564603"/>
                </a:moveTo>
                <a:lnTo>
                  <a:pt x="4043103" y="6574226"/>
                </a:lnTo>
                <a:lnTo>
                  <a:pt x="4003489" y="6595733"/>
                </a:lnTo>
                <a:lnTo>
                  <a:pt x="3999589" y="6607871"/>
                </a:lnTo>
                <a:lnTo>
                  <a:pt x="4012794" y="6602429"/>
                </a:lnTo>
                <a:lnTo>
                  <a:pt x="4061732" y="6578856"/>
                </a:lnTo>
                <a:lnTo>
                  <a:pt x="4076859" y="6569748"/>
                </a:lnTo>
                <a:close/>
                <a:moveTo>
                  <a:pt x="4623198" y="6476866"/>
                </a:moveTo>
                <a:lnTo>
                  <a:pt x="4620940" y="6477953"/>
                </a:lnTo>
                <a:lnTo>
                  <a:pt x="4625783" y="6478179"/>
                </a:lnTo>
                <a:lnTo>
                  <a:pt x="4624021" y="6477425"/>
                </a:lnTo>
                <a:close/>
                <a:moveTo>
                  <a:pt x="2936928" y="6471897"/>
                </a:moveTo>
                <a:lnTo>
                  <a:pt x="2927334" y="6476519"/>
                </a:lnTo>
                <a:lnTo>
                  <a:pt x="2925456" y="6478189"/>
                </a:lnTo>
                <a:close/>
                <a:moveTo>
                  <a:pt x="2955905" y="6456202"/>
                </a:moveTo>
                <a:lnTo>
                  <a:pt x="2942406" y="6461174"/>
                </a:lnTo>
                <a:lnTo>
                  <a:pt x="2925042" y="6467044"/>
                </a:lnTo>
                <a:lnTo>
                  <a:pt x="2919357" y="6469898"/>
                </a:lnTo>
                <a:cubicBezTo>
                  <a:pt x="2925966" y="6467760"/>
                  <a:pt x="2930009" y="6467906"/>
                  <a:pt x="2933068" y="6466433"/>
                </a:cubicBezTo>
                <a:close/>
                <a:moveTo>
                  <a:pt x="4590787" y="6454905"/>
                </a:moveTo>
                <a:lnTo>
                  <a:pt x="4602061" y="6477072"/>
                </a:lnTo>
                <a:lnTo>
                  <a:pt x="4611262" y="6477502"/>
                </a:lnTo>
                <a:lnTo>
                  <a:pt x="4618249" y="6473514"/>
                </a:lnTo>
                <a:close/>
                <a:moveTo>
                  <a:pt x="2966972" y="6424360"/>
                </a:moveTo>
                <a:lnTo>
                  <a:pt x="2957994" y="6427743"/>
                </a:lnTo>
                <a:cubicBezTo>
                  <a:pt x="2949854" y="6430617"/>
                  <a:pt x="2942236" y="6432717"/>
                  <a:pt x="2936173" y="6432499"/>
                </a:cubicBezTo>
                <a:cubicBezTo>
                  <a:pt x="2928576" y="6433017"/>
                  <a:pt x="2918417" y="6435820"/>
                  <a:pt x="2909734" y="6441048"/>
                </a:cubicBezTo>
                <a:cubicBezTo>
                  <a:pt x="2904601" y="6445613"/>
                  <a:pt x="2898482" y="6448563"/>
                  <a:pt x="2892366" y="6451508"/>
                </a:cubicBezTo>
                <a:cubicBezTo>
                  <a:pt x="2883189" y="6455930"/>
                  <a:pt x="2877563" y="6459685"/>
                  <a:pt x="2878547" y="6461304"/>
                </a:cubicBezTo>
                <a:cubicBezTo>
                  <a:pt x="2876471" y="6464395"/>
                  <a:pt x="2873905" y="6466678"/>
                  <a:pt x="2874889" y="6468296"/>
                </a:cubicBezTo>
                <a:cubicBezTo>
                  <a:pt x="2870739" y="6474483"/>
                  <a:pt x="2858013" y="6479565"/>
                  <a:pt x="2850421" y="6480086"/>
                </a:cubicBezTo>
                <a:cubicBezTo>
                  <a:pt x="2846378" y="6479938"/>
                  <a:pt x="2841843" y="6478983"/>
                  <a:pt x="2835726" y="6481930"/>
                </a:cubicBezTo>
                <a:cubicBezTo>
                  <a:pt x="2826550" y="6486350"/>
                  <a:pt x="2820433" y="6489298"/>
                  <a:pt x="2814806" y="6493053"/>
                </a:cubicBezTo>
                <a:cubicBezTo>
                  <a:pt x="2806615" y="6499092"/>
                  <a:pt x="2790338" y="6504841"/>
                  <a:pt x="2782637" y="6511689"/>
                </a:cubicBezTo>
                <a:cubicBezTo>
                  <a:pt x="2779577" y="6513162"/>
                  <a:pt x="2776520" y="6514635"/>
                  <a:pt x="2772968" y="6515299"/>
                </a:cubicBezTo>
                <a:cubicBezTo>
                  <a:pt x="2762807" y="6518101"/>
                  <a:pt x="2758766" y="6517955"/>
                  <a:pt x="2757290" y="6515527"/>
                </a:cubicBezTo>
                <a:cubicBezTo>
                  <a:pt x="2756799" y="6514717"/>
                  <a:pt x="2752756" y="6514572"/>
                  <a:pt x="2747131" y="6518328"/>
                </a:cubicBezTo>
                <a:cubicBezTo>
                  <a:pt x="2736864" y="6527459"/>
                  <a:pt x="2722554" y="6536447"/>
                  <a:pt x="2708244" y="6545431"/>
                </a:cubicBezTo>
                <a:cubicBezTo>
                  <a:pt x="2705186" y="6546904"/>
                  <a:pt x="2702617" y="6549187"/>
                  <a:pt x="2703110" y="6549996"/>
                </a:cubicBezTo>
                <a:cubicBezTo>
                  <a:pt x="2703602" y="6550805"/>
                  <a:pt x="2706661" y="6549332"/>
                  <a:pt x="2710211" y="6548669"/>
                </a:cubicBezTo>
                <a:cubicBezTo>
                  <a:pt x="2722447" y="6542775"/>
                  <a:pt x="2739707" y="6538646"/>
                  <a:pt x="2753527" y="6528851"/>
                </a:cubicBezTo>
                <a:cubicBezTo>
                  <a:pt x="2756585" y="6527377"/>
                  <a:pt x="2762702" y="6524431"/>
                  <a:pt x="2763195" y="6525240"/>
                </a:cubicBezTo>
                <a:cubicBezTo>
                  <a:pt x="2764668" y="6527668"/>
                  <a:pt x="2773845" y="6523249"/>
                  <a:pt x="2779962" y="6520302"/>
                </a:cubicBezTo>
                <a:cubicBezTo>
                  <a:pt x="2786081" y="6517354"/>
                  <a:pt x="2790122" y="6517500"/>
                  <a:pt x="2788046" y="6520593"/>
                </a:cubicBezTo>
                <a:cubicBezTo>
                  <a:pt x="2788539" y="6521402"/>
                  <a:pt x="2782914" y="6525157"/>
                  <a:pt x="2780840" y="6528250"/>
                </a:cubicBezTo>
                <a:cubicBezTo>
                  <a:pt x="2786957" y="6525303"/>
                  <a:pt x="2790506" y="6524640"/>
                  <a:pt x="2793074" y="6522358"/>
                </a:cubicBezTo>
                <a:cubicBezTo>
                  <a:pt x="2798208" y="6517791"/>
                  <a:pt x="2807876" y="6514181"/>
                  <a:pt x="2813993" y="6511234"/>
                </a:cubicBezTo>
                <a:cubicBezTo>
                  <a:pt x="2822677" y="6506005"/>
                  <a:pt x="2830270" y="6505486"/>
                  <a:pt x="2838956" y="6500256"/>
                </a:cubicBezTo>
                <a:cubicBezTo>
                  <a:pt x="2850696" y="6493554"/>
                  <a:pt x="2849604" y="6498264"/>
                  <a:pt x="2856708" y="6496937"/>
                </a:cubicBezTo>
                <a:cubicBezTo>
                  <a:pt x="2860257" y="6496273"/>
                  <a:pt x="2866376" y="6493327"/>
                  <a:pt x="2869436" y="6491852"/>
                </a:cubicBezTo>
                <a:lnTo>
                  <a:pt x="2917364" y="6468765"/>
                </a:lnTo>
                <a:lnTo>
                  <a:pt x="2916821" y="6467874"/>
                </a:lnTo>
                <a:cubicBezTo>
                  <a:pt x="2916329" y="6467065"/>
                  <a:pt x="2912286" y="6466916"/>
                  <a:pt x="2917913" y="6463161"/>
                </a:cubicBezTo>
                <a:lnTo>
                  <a:pt x="2945439" y="6449902"/>
                </a:lnTo>
                <a:cubicBezTo>
                  <a:pt x="2954619" y="6445483"/>
                  <a:pt x="2956693" y="6442390"/>
                  <a:pt x="2962808" y="6439442"/>
                </a:cubicBezTo>
                <a:cubicBezTo>
                  <a:pt x="2965870" y="6437969"/>
                  <a:pt x="2965376" y="6437159"/>
                  <a:pt x="2964886" y="6436350"/>
                </a:cubicBezTo>
                <a:cubicBezTo>
                  <a:pt x="2964392" y="6435540"/>
                  <a:pt x="2961333" y="6437015"/>
                  <a:pt x="2958275" y="6438488"/>
                </a:cubicBezTo>
                <a:lnTo>
                  <a:pt x="2930748" y="6451748"/>
                </a:lnTo>
                <a:cubicBezTo>
                  <a:pt x="2927689" y="6453222"/>
                  <a:pt x="2921570" y="6456167"/>
                  <a:pt x="2920586" y="6454550"/>
                </a:cubicBezTo>
                <a:cubicBezTo>
                  <a:pt x="2920095" y="6453739"/>
                  <a:pt x="2926212" y="6450793"/>
                  <a:pt x="2925720" y="6449983"/>
                </a:cubicBezTo>
                <a:cubicBezTo>
                  <a:pt x="2936478" y="6441661"/>
                  <a:pt x="2947731" y="6434150"/>
                  <a:pt x="2959967" y="6428256"/>
                </a:cubicBezTo>
                <a:close/>
                <a:moveTo>
                  <a:pt x="8517765" y="6419896"/>
                </a:moveTo>
                <a:lnTo>
                  <a:pt x="8506834" y="6428485"/>
                </a:lnTo>
                <a:lnTo>
                  <a:pt x="8509152" y="6436550"/>
                </a:lnTo>
                <a:lnTo>
                  <a:pt x="8516650" y="6431008"/>
                </a:lnTo>
                <a:cubicBezTo>
                  <a:pt x="8518911" y="6428195"/>
                  <a:pt x="8519799" y="6424682"/>
                  <a:pt x="8517765" y="6419896"/>
                </a:cubicBezTo>
                <a:close/>
                <a:moveTo>
                  <a:pt x="3088984" y="6393313"/>
                </a:moveTo>
                <a:cubicBezTo>
                  <a:pt x="3087509" y="6390885"/>
                  <a:pt x="3079318" y="6396925"/>
                  <a:pt x="3072708" y="6399061"/>
                </a:cubicBezTo>
                <a:lnTo>
                  <a:pt x="2982653" y="6444217"/>
                </a:lnTo>
                <a:lnTo>
                  <a:pt x="3026305" y="6424660"/>
                </a:lnTo>
                <a:lnTo>
                  <a:pt x="3044656" y="6415820"/>
                </a:lnTo>
                <a:lnTo>
                  <a:pt x="3066445" y="6406746"/>
                </a:lnTo>
                <a:lnTo>
                  <a:pt x="3074677" y="6402299"/>
                </a:lnTo>
                <a:cubicBezTo>
                  <a:pt x="3080793" y="6399352"/>
                  <a:pt x="3094012" y="6395076"/>
                  <a:pt x="3088984" y="6393313"/>
                </a:cubicBezTo>
                <a:close/>
                <a:moveTo>
                  <a:pt x="3029131" y="6339848"/>
                </a:moveTo>
                <a:cubicBezTo>
                  <a:pt x="3027233" y="6339977"/>
                  <a:pt x="3024693" y="6340677"/>
                  <a:pt x="3023165" y="6341414"/>
                </a:cubicBezTo>
                <a:lnTo>
                  <a:pt x="2992277" y="6352663"/>
                </a:lnTo>
                <a:lnTo>
                  <a:pt x="2990042" y="6354123"/>
                </a:lnTo>
                <a:cubicBezTo>
                  <a:pt x="2962021" y="6366576"/>
                  <a:pt x="2939026" y="6380792"/>
                  <a:pt x="2914065" y="6391768"/>
                </a:cubicBezTo>
                <a:lnTo>
                  <a:pt x="2880419" y="6407975"/>
                </a:lnTo>
                <a:cubicBezTo>
                  <a:pt x="2862070" y="6416817"/>
                  <a:pt x="2846774" y="6424182"/>
                  <a:pt x="2830882" y="6437069"/>
                </a:cubicBezTo>
                <a:cubicBezTo>
                  <a:pt x="2827332" y="6437734"/>
                  <a:pt x="2826346" y="6436114"/>
                  <a:pt x="2823290" y="6437588"/>
                </a:cubicBezTo>
                <a:lnTo>
                  <a:pt x="2815242" y="6439480"/>
                </a:lnTo>
                <a:lnTo>
                  <a:pt x="2794676" y="6449386"/>
                </a:lnTo>
                <a:lnTo>
                  <a:pt x="2789150" y="6452987"/>
                </a:lnTo>
                <a:cubicBezTo>
                  <a:pt x="2784017" y="6457551"/>
                  <a:pt x="2775826" y="6463590"/>
                  <a:pt x="2766649" y="6468011"/>
                </a:cubicBezTo>
                <a:cubicBezTo>
                  <a:pt x="2757963" y="6473238"/>
                  <a:pt x="2752832" y="6477805"/>
                  <a:pt x="2746222" y="6479942"/>
                </a:cubicBezTo>
                <a:cubicBezTo>
                  <a:pt x="2738084" y="6482817"/>
                  <a:pt x="2729427" y="6486464"/>
                  <a:pt x="2721287" y="6489338"/>
                </a:cubicBezTo>
                <a:lnTo>
                  <a:pt x="2703844" y="6493140"/>
                </a:lnTo>
                <a:lnTo>
                  <a:pt x="2694901" y="6497447"/>
                </a:lnTo>
                <a:cubicBezTo>
                  <a:pt x="2676547" y="6506287"/>
                  <a:pt x="2662730" y="6516081"/>
                  <a:pt x="2643886" y="6524114"/>
                </a:cubicBezTo>
                <a:lnTo>
                  <a:pt x="2639522" y="6527330"/>
                </a:lnTo>
                <a:lnTo>
                  <a:pt x="2638183" y="6529891"/>
                </a:lnTo>
                <a:lnTo>
                  <a:pt x="2633627" y="6533229"/>
                </a:lnTo>
                <a:lnTo>
                  <a:pt x="2633619" y="6533244"/>
                </a:lnTo>
                <a:cubicBezTo>
                  <a:pt x="2633619" y="6533244"/>
                  <a:pt x="2634111" y="6534054"/>
                  <a:pt x="2637170" y="6532580"/>
                </a:cubicBezTo>
                <a:cubicBezTo>
                  <a:pt x="2643287" y="6529633"/>
                  <a:pt x="2645855" y="6527351"/>
                  <a:pt x="2649894" y="6527496"/>
                </a:cubicBezTo>
                <a:cubicBezTo>
                  <a:pt x="2646836" y="6528970"/>
                  <a:pt x="2647330" y="6529778"/>
                  <a:pt x="2647330" y="6529778"/>
                </a:cubicBezTo>
                <a:lnTo>
                  <a:pt x="2518813" y="6589701"/>
                </a:lnTo>
                <a:lnTo>
                  <a:pt x="2526489" y="6586835"/>
                </a:lnTo>
                <a:cubicBezTo>
                  <a:pt x="2527963" y="6589263"/>
                  <a:pt x="2537140" y="6584844"/>
                  <a:pt x="2543255" y="6581897"/>
                </a:cubicBezTo>
                <a:cubicBezTo>
                  <a:pt x="2549374" y="6578949"/>
                  <a:pt x="2553416" y="6579095"/>
                  <a:pt x="2551340" y="6582188"/>
                </a:cubicBezTo>
                <a:lnTo>
                  <a:pt x="2549354" y="6584298"/>
                </a:lnTo>
                <a:lnTo>
                  <a:pt x="2571246" y="6573753"/>
                </a:lnTo>
                <a:cubicBezTo>
                  <a:pt x="2595716" y="6561965"/>
                  <a:pt x="2619202" y="6548561"/>
                  <a:pt x="2645147" y="6539202"/>
                </a:cubicBezTo>
                <a:cubicBezTo>
                  <a:pt x="2648698" y="6538536"/>
                  <a:pt x="2651756" y="6537064"/>
                  <a:pt x="2654323" y="6534781"/>
                </a:cubicBezTo>
                <a:cubicBezTo>
                  <a:pt x="2677318" y="6520566"/>
                  <a:pt x="2702771" y="6510396"/>
                  <a:pt x="2726747" y="6497802"/>
                </a:cubicBezTo>
                <a:cubicBezTo>
                  <a:pt x="2742043" y="6490433"/>
                  <a:pt x="2760887" y="6482404"/>
                  <a:pt x="2774105" y="6478129"/>
                </a:cubicBezTo>
                <a:cubicBezTo>
                  <a:pt x="2789890" y="6471571"/>
                  <a:pt x="2805675" y="6465014"/>
                  <a:pt x="2817419" y="6458310"/>
                </a:cubicBezTo>
                <a:cubicBezTo>
                  <a:pt x="2828669" y="6450799"/>
                  <a:pt x="2844455" y="6444241"/>
                  <a:pt x="2855705" y="6436731"/>
                </a:cubicBezTo>
                <a:cubicBezTo>
                  <a:pt x="2886399" y="6415665"/>
                  <a:pt x="2921629" y="6395557"/>
                  <a:pt x="2958333" y="6377877"/>
                </a:cubicBezTo>
                <a:lnTo>
                  <a:pt x="3019506" y="6348408"/>
                </a:lnTo>
                <a:cubicBezTo>
                  <a:pt x="3022566" y="6346936"/>
                  <a:pt x="3029177" y="6344798"/>
                  <a:pt x="3031249" y="6341705"/>
                </a:cubicBezTo>
                <a:cubicBezTo>
                  <a:pt x="3032286" y="6340160"/>
                  <a:pt x="3031031" y="6339719"/>
                  <a:pt x="3029131" y="6339848"/>
                </a:cubicBezTo>
                <a:close/>
                <a:moveTo>
                  <a:pt x="10576315" y="5979725"/>
                </a:moveTo>
                <a:lnTo>
                  <a:pt x="10558932" y="5986045"/>
                </a:lnTo>
                <a:lnTo>
                  <a:pt x="10565400" y="5988736"/>
                </a:lnTo>
                <a:lnTo>
                  <a:pt x="10615365" y="6004390"/>
                </a:lnTo>
                <a:cubicBezTo>
                  <a:pt x="10634102" y="6010260"/>
                  <a:pt x="10656291" y="6016283"/>
                  <a:pt x="10676006" y="6019672"/>
                </a:cubicBezTo>
                <a:lnTo>
                  <a:pt x="10691621" y="6024565"/>
                </a:lnTo>
                <a:cubicBezTo>
                  <a:pt x="10700989" y="6027499"/>
                  <a:pt x="10704440" y="6027653"/>
                  <a:pt x="10708215" y="6026977"/>
                </a:cubicBezTo>
                <a:cubicBezTo>
                  <a:pt x="10686029" y="6020955"/>
                  <a:pt x="10671396" y="6013583"/>
                  <a:pt x="10652658" y="6007713"/>
                </a:cubicBezTo>
                <a:cubicBezTo>
                  <a:pt x="10628003" y="5999059"/>
                  <a:pt x="10603348" y="5990407"/>
                  <a:pt x="10582142" y="5981904"/>
                </a:cubicBezTo>
                <a:close/>
                <a:moveTo>
                  <a:pt x="10339566" y="5904405"/>
                </a:moveTo>
                <a:lnTo>
                  <a:pt x="10348400" y="5910367"/>
                </a:lnTo>
                <a:cubicBezTo>
                  <a:pt x="10352292" y="5911930"/>
                  <a:pt x="10356787" y="5914150"/>
                  <a:pt x="10359500" y="5917116"/>
                </a:cubicBezTo>
                <a:lnTo>
                  <a:pt x="10359710" y="5922894"/>
                </a:lnTo>
                <a:lnTo>
                  <a:pt x="10365867" y="5925293"/>
                </a:lnTo>
                <a:cubicBezTo>
                  <a:pt x="10371786" y="5928076"/>
                  <a:pt x="10378030" y="5930034"/>
                  <a:pt x="10384602" y="5931163"/>
                </a:cubicBezTo>
                <a:cubicBezTo>
                  <a:pt x="10397748" y="5933424"/>
                  <a:pt x="10407118" y="5936360"/>
                  <a:pt x="10418957" y="5941925"/>
                </a:cubicBezTo>
                <a:lnTo>
                  <a:pt x="10429033" y="5944712"/>
                </a:lnTo>
                <a:lnTo>
                  <a:pt x="10405382" y="5928241"/>
                </a:lnTo>
                <a:lnTo>
                  <a:pt x="10401959" y="5925392"/>
                </a:lnTo>
                <a:lnTo>
                  <a:pt x="10385717" y="5922804"/>
                </a:lnTo>
                <a:cubicBezTo>
                  <a:pt x="10378259" y="5920584"/>
                  <a:pt x="10370697" y="5917517"/>
                  <a:pt x="10363217" y="5914245"/>
                </a:cubicBezTo>
                <a:close/>
                <a:moveTo>
                  <a:pt x="10019008" y="5870503"/>
                </a:moveTo>
                <a:lnTo>
                  <a:pt x="10017196" y="5870634"/>
                </a:lnTo>
                <a:lnTo>
                  <a:pt x="10023863" y="5881794"/>
                </a:lnTo>
                <a:cubicBezTo>
                  <a:pt x="10031294" y="5888737"/>
                  <a:pt x="10042024" y="5895754"/>
                  <a:pt x="10056111" y="5903077"/>
                </a:cubicBezTo>
                <a:lnTo>
                  <a:pt x="10079459" y="5912454"/>
                </a:lnTo>
                <a:lnTo>
                  <a:pt x="10093007" y="5921478"/>
                </a:lnTo>
                <a:lnTo>
                  <a:pt x="10153505" y="5938652"/>
                </a:lnTo>
                <a:cubicBezTo>
                  <a:pt x="10156628" y="5939630"/>
                  <a:pt x="10160404" y="5938955"/>
                  <a:pt x="10166976" y="5940086"/>
                </a:cubicBezTo>
                <a:cubicBezTo>
                  <a:pt x="10148566" y="5933388"/>
                  <a:pt x="10129831" y="5927518"/>
                  <a:pt x="10114214" y="5922627"/>
                </a:cubicBezTo>
                <a:cubicBezTo>
                  <a:pt x="10114323" y="5922350"/>
                  <a:pt x="10114432" y="5922074"/>
                  <a:pt x="10114542" y="5921799"/>
                </a:cubicBezTo>
                <a:lnTo>
                  <a:pt x="10167631" y="5938432"/>
                </a:lnTo>
                <a:lnTo>
                  <a:pt x="10217597" y="5954086"/>
                </a:lnTo>
                <a:cubicBezTo>
                  <a:pt x="10220718" y="5955065"/>
                  <a:pt x="10226964" y="5957022"/>
                  <a:pt x="10230414" y="5957173"/>
                </a:cubicBezTo>
                <a:cubicBezTo>
                  <a:pt x="10237313" y="5957477"/>
                  <a:pt x="10235497" y="5953192"/>
                  <a:pt x="10247662" y="5957932"/>
                </a:cubicBezTo>
                <a:cubicBezTo>
                  <a:pt x="10256704" y="5961694"/>
                  <a:pt x="10263929" y="5961171"/>
                  <a:pt x="10272971" y="5964933"/>
                </a:cubicBezTo>
                <a:cubicBezTo>
                  <a:pt x="10279218" y="5966890"/>
                  <a:pt x="10288913" y="5968998"/>
                  <a:pt x="10294504" y="5972609"/>
                </a:cubicBezTo>
                <a:cubicBezTo>
                  <a:pt x="10297300" y="5974414"/>
                  <a:pt x="10300751" y="5974563"/>
                  <a:pt x="10306995" y="5976521"/>
                </a:cubicBezTo>
                <a:cubicBezTo>
                  <a:pt x="10304526" y="5973890"/>
                  <a:pt x="10298608" y="5971107"/>
                  <a:pt x="10298934" y="5970280"/>
                </a:cubicBezTo>
                <a:cubicBezTo>
                  <a:pt x="10296466" y="5967648"/>
                  <a:pt x="10300242" y="5966974"/>
                  <a:pt x="10306489" y="5968931"/>
                </a:cubicBezTo>
                <a:cubicBezTo>
                  <a:pt x="10312733" y="5970887"/>
                  <a:pt x="10322102" y="5973821"/>
                  <a:pt x="10323083" y="5971342"/>
                </a:cubicBezTo>
                <a:cubicBezTo>
                  <a:pt x="10323410" y="5970516"/>
                  <a:pt x="10329655" y="5972472"/>
                  <a:pt x="10332779" y="5973452"/>
                </a:cubicBezTo>
                <a:cubicBezTo>
                  <a:pt x="10347413" y="5980822"/>
                  <a:pt x="10364332" y="5982408"/>
                  <a:pt x="10376826" y="5986322"/>
                </a:cubicBezTo>
                <a:cubicBezTo>
                  <a:pt x="10380274" y="5986474"/>
                  <a:pt x="10383397" y="5987452"/>
                  <a:pt x="10383725" y="5986625"/>
                </a:cubicBezTo>
                <a:cubicBezTo>
                  <a:pt x="10384051" y="5985800"/>
                  <a:pt x="10381255" y="5983994"/>
                  <a:pt x="10378132" y="5983016"/>
                </a:cubicBezTo>
                <a:cubicBezTo>
                  <a:pt x="10363173" y="5976472"/>
                  <a:pt x="10348212" y="5969926"/>
                  <a:pt x="10337028" y="5962707"/>
                </a:cubicBezTo>
                <a:cubicBezTo>
                  <a:pt x="10331112" y="5959924"/>
                  <a:pt x="10327334" y="5960597"/>
                  <a:pt x="10327006" y="5961424"/>
                </a:cubicBezTo>
                <a:cubicBezTo>
                  <a:pt x="10326026" y="5963905"/>
                  <a:pt x="10322250" y="5964580"/>
                  <a:pt x="10312227" y="5963295"/>
                </a:cubicBezTo>
                <a:cubicBezTo>
                  <a:pt x="10308776" y="5963146"/>
                  <a:pt x="10305654" y="5962166"/>
                  <a:pt x="10302530" y="5961188"/>
                </a:cubicBezTo>
                <a:cubicBezTo>
                  <a:pt x="10294144" y="5955774"/>
                  <a:pt x="10277875" y="5952534"/>
                  <a:pt x="10269161" y="5947946"/>
                </a:cubicBezTo>
                <a:cubicBezTo>
                  <a:pt x="10263243" y="5945163"/>
                  <a:pt x="10256996" y="5943206"/>
                  <a:pt x="10247628" y="5940271"/>
                </a:cubicBezTo>
                <a:cubicBezTo>
                  <a:pt x="10241383" y="5938315"/>
                  <a:pt x="10237278" y="5939816"/>
                  <a:pt x="10233504" y="5940491"/>
                </a:cubicBezTo>
                <a:cubicBezTo>
                  <a:pt x="10226276" y="5941013"/>
                  <a:pt x="10213457" y="5937927"/>
                  <a:pt x="10208521" y="5932663"/>
                </a:cubicBezTo>
                <a:cubicBezTo>
                  <a:pt x="10209176" y="5931010"/>
                  <a:pt x="10206380" y="5929205"/>
                  <a:pt x="10203909" y="5926573"/>
                </a:cubicBezTo>
                <a:cubicBezTo>
                  <a:pt x="10204561" y="5924921"/>
                  <a:pt x="10198644" y="5922139"/>
                  <a:pt x="10189275" y="5919202"/>
                </a:cubicBezTo>
                <a:cubicBezTo>
                  <a:pt x="10183032" y="5917246"/>
                  <a:pt x="10176785" y="5915289"/>
                  <a:pt x="10171193" y="5911679"/>
                </a:cubicBezTo>
                <a:cubicBezTo>
                  <a:pt x="10162152" y="5907918"/>
                  <a:pt x="10152130" y="5906635"/>
                  <a:pt x="10144902" y="5907158"/>
                </a:cubicBezTo>
                <a:cubicBezTo>
                  <a:pt x="10133572" y="5909181"/>
                  <a:pt x="10114835" y="5903312"/>
                  <a:pt x="10098568" y="5900073"/>
                </a:cubicBezTo>
                <a:cubicBezTo>
                  <a:pt x="10091996" y="5898942"/>
                  <a:pt x="10086403" y="5895332"/>
                  <a:pt x="10077361" y="5891571"/>
                </a:cubicBezTo>
                <a:cubicBezTo>
                  <a:pt x="10067994" y="5888636"/>
                  <a:pt x="10059278" y="5884047"/>
                  <a:pt x="10053686" y="5880438"/>
                </a:cubicBezTo>
                <a:cubicBezTo>
                  <a:pt x="10036258" y="5871263"/>
                  <a:pt x="10033134" y="5870283"/>
                  <a:pt x="10019008" y="5870503"/>
                </a:cubicBezTo>
                <a:close/>
                <a:moveTo>
                  <a:pt x="64840" y="5311181"/>
                </a:moveTo>
                <a:lnTo>
                  <a:pt x="20163" y="5329725"/>
                </a:lnTo>
                <a:lnTo>
                  <a:pt x="4119" y="5335708"/>
                </a:lnTo>
                <a:cubicBezTo>
                  <a:pt x="4512" y="5334658"/>
                  <a:pt x="4907" y="5333608"/>
                  <a:pt x="5301" y="5332560"/>
                </a:cubicBezTo>
                <a:lnTo>
                  <a:pt x="7652" y="5331396"/>
                </a:lnTo>
                <a:cubicBezTo>
                  <a:pt x="7253" y="5330547"/>
                  <a:pt x="13667" y="5328154"/>
                  <a:pt x="13269" y="5327307"/>
                </a:cubicBezTo>
                <a:lnTo>
                  <a:pt x="6834" y="5328474"/>
                </a:lnTo>
                <a:cubicBezTo>
                  <a:pt x="6929" y="5328221"/>
                  <a:pt x="7024" y="5327967"/>
                  <a:pt x="7119" y="5327715"/>
                </a:cubicBezTo>
                <a:lnTo>
                  <a:pt x="17937" y="5323680"/>
                </a:lnTo>
                <a:cubicBezTo>
                  <a:pt x="30767" y="5318898"/>
                  <a:pt x="47204" y="5313765"/>
                  <a:pt x="64840" y="5311181"/>
                </a:cubicBezTo>
                <a:close/>
                <a:moveTo>
                  <a:pt x="894790" y="5274717"/>
                </a:moveTo>
                <a:lnTo>
                  <a:pt x="1182380" y="5274717"/>
                </a:lnTo>
                <a:lnTo>
                  <a:pt x="1166602" y="5278106"/>
                </a:lnTo>
                <a:cubicBezTo>
                  <a:pt x="1099283" y="5286560"/>
                  <a:pt x="1029731" y="5278136"/>
                  <a:pt x="966025" y="5308118"/>
                </a:cubicBezTo>
                <a:cubicBezTo>
                  <a:pt x="946531" y="5317701"/>
                  <a:pt x="937162" y="5304996"/>
                  <a:pt x="925871" y="5295229"/>
                </a:cubicBezTo>
                <a:cubicBezTo>
                  <a:pt x="921186" y="5288877"/>
                  <a:pt x="916280" y="5284131"/>
                  <a:pt x="911090" y="5280773"/>
                </a:cubicBezTo>
                <a:close/>
                <a:moveTo>
                  <a:pt x="791395" y="5274717"/>
                </a:moveTo>
                <a:lnTo>
                  <a:pt x="893130" y="5274717"/>
                </a:lnTo>
                <a:lnTo>
                  <a:pt x="876010" y="5275544"/>
                </a:lnTo>
                <a:cubicBezTo>
                  <a:pt x="869421" y="5276869"/>
                  <a:pt x="862417" y="5279146"/>
                  <a:pt x="854933" y="5282159"/>
                </a:cubicBezTo>
                <a:cubicBezTo>
                  <a:pt x="831179" y="5291505"/>
                  <a:pt x="813524" y="5293192"/>
                  <a:pt x="801383" y="5286425"/>
                </a:cubicBezTo>
                <a:close/>
                <a:moveTo>
                  <a:pt x="2494805" y="5274616"/>
                </a:moveTo>
                <a:lnTo>
                  <a:pt x="2494420" y="5274717"/>
                </a:lnTo>
                <a:lnTo>
                  <a:pt x="2494856" y="5274717"/>
                </a:lnTo>
                <a:close/>
                <a:moveTo>
                  <a:pt x="2650953" y="5254872"/>
                </a:moveTo>
                <a:cubicBezTo>
                  <a:pt x="2649400" y="5254392"/>
                  <a:pt x="2645089" y="5255119"/>
                  <a:pt x="2638485" y="5257062"/>
                </a:cubicBezTo>
                <a:lnTo>
                  <a:pt x="2621968" y="5261912"/>
                </a:lnTo>
                <a:cubicBezTo>
                  <a:pt x="2615000" y="5262886"/>
                  <a:pt x="2605088" y="5265795"/>
                  <a:pt x="2604375" y="5263865"/>
                </a:cubicBezTo>
                <a:cubicBezTo>
                  <a:pt x="2602585" y="5259032"/>
                  <a:pt x="2592673" y="5261942"/>
                  <a:pt x="2582763" y="5264855"/>
                </a:cubicBezTo>
                <a:cubicBezTo>
                  <a:pt x="2569551" y="5268735"/>
                  <a:pt x="2559639" y="5271645"/>
                  <a:pt x="2551957" y="5270687"/>
                </a:cubicBezTo>
                <a:lnTo>
                  <a:pt x="2538237" y="5274717"/>
                </a:lnTo>
                <a:lnTo>
                  <a:pt x="2611193" y="5274717"/>
                </a:lnTo>
                <a:lnTo>
                  <a:pt x="2631793" y="5268667"/>
                </a:lnTo>
                <a:cubicBezTo>
                  <a:pt x="2642064" y="5266723"/>
                  <a:pt x="2644294" y="5262854"/>
                  <a:pt x="2646881" y="5259952"/>
                </a:cubicBezTo>
                <a:cubicBezTo>
                  <a:pt x="2651302" y="5257047"/>
                  <a:pt x="2652505" y="5255355"/>
                  <a:pt x="2650953" y="5254872"/>
                </a:cubicBezTo>
                <a:close/>
                <a:moveTo>
                  <a:pt x="2475231" y="5251439"/>
                </a:moveTo>
                <a:cubicBezTo>
                  <a:pt x="2471211" y="5250477"/>
                  <a:pt x="2464248" y="5251450"/>
                  <a:pt x="2457639" y="5253391"/>
                </a:cubicBezTo>
                <a:cubicBezTo>
                  <a:pt x="2444424" y="5257272"/>
                  <a:pt x="2431387" y="5261636"/>
                  <a:pt x="2418218" y="5265637"/>
                </a:cubicBezTo>
                <a:lnTo>
                  <a:pt x="2381957" y="5274717"/>
                </a:lnTo>
                <a:lnTo>
                  <a:pt x="2403701" y="5274717"/>
                </a:lnTo>
                <a:lnTo>
                  <a:pt x="2406570" y="5273744"/>
                </a:lnTo>
                <a:lnTo>
                  <a:pt x="2446214" y="5262103"/>
                </a:lnTo>
                <a:cubicBezTo>
                  <a:pt x="2456124" y="5259192"/>
                  <a:pt x="2465677" y="5255315"/>
                  <a:pt x="2475231" y="5251439"/>
                </a:cubicBezTo>
                <a:close/>
                <a:moveTo>
                  <a:pt x="2537120" y="5250404"/>
                </a:moveTo>
                <a:cubicBezTo>
                  <a:pt x="2532742" y="5248476"/>
                  <a:pt x="2525774" y="5249452"/>
                  <a:pt x="2519526" y="5252357"/>
                </a:cubicBezTo>
                <a:cubicBezTo>
                  <a:pt x="2510330" y="5257199"/>
                  <a:pt x="2500063" y="5259145"/>
                  <a:pt x="2493454" y="5261085"/>
                </a:cubicBezTo>
                <a:cubicBezTo>
                  <a:pt x="2483722" y="5264479"/>
                  <a:pt x="2474548" y="5266906"/>
                  <a:pt x="2465463" y="5269573"/>
                </a:cubicBezTo>
                <a:lnTo>
                  <a:pt x="2451252" y="5274717"/>
                </a:lnTo>
                <a:lnTo>
                  <a:pt x="2487165" y="5274717"/>
                </a:lnTo>
                <a:lnTo>
                  <a:pt x="2504001" y="5269772"/>
                </a:lnTo>
                <a:cubicBezTo>
                  <a:pt x="2517571" y="5266858"/>
                  <a:pt x="2519802" y="5262988"/>
                  <a:pt x="2532658" y="5258144"/>
                </a:cubicBezTo>
                <a:cubicBezTo>
                  <a:pt x="2545515" y="5253295"/>
                  <a:pt x="2545159" y="5252330"/>
                  <a:pt x="2537120" y="5250404"/>
                </a:cubicBezTo>
                <a:close/>
                <a:moveTo>
                  <a:pt x="12121713" y="4488803"/>
                </a:moveTo>
                <a:cubicBezTo>
                  <a:pt x="12139587" y="4488891"/>
                  <a:pt x="12156725" y="4491663"/>
                  <a:pt x="12170237" y="4494595"/>
                </a:cubicBezTo>
                <a:lnTo>
                  <a:pt x="12181631" y="4497066"/>
                </a:lnTo>
                <a:lnTo>
                  <a:pt x="12182045" y="4497775"/>
                </a:lnTo>
                <a:lnTo>
                  <a:pt x="12175485" y="4497522"/>
                </a:lnTo>
                <a:cubicBezTo>
                  <a:pt x="12175241" y="4498416"/>
                  <a:pt x="12181997" y="4499883"/>
                  <a:pt x="12181751" y="4500777"/>
                </a:cubicBezTo>
                <a:lnTo>
                  <a:pt x="12184279" y="4501596"/>
                </a:lnTo>
                <a:lnTo>
                  <a:pt x="12186000" y="4504540"/>
                </a:lnTo>
                <a:lnTo>
                  <a:pt x="12169103" y="4500874"/>
                </a:lnTo>
                <a:close/>
                <a:moveTo>
                  <a:pt x="876673" y="3885790"/>
                </a:moveTo>
                <a:cubicBezTo>
                  <a:pt x="874024" y="3888513"/>
                  <a:pt x="867423" y="3890464"/>
                  <a:pt x="864447" y="3892314"/>
                </a:cubicBezTo>
                <a:cubicBezTo>
                  <a:pt x="845296" y="3899915"/>
                  <a:pt x="838696" y="3901866"/>
                  <a:pt x="830142" y="3898578"/>
                </a:cubicBezTo>
                <a:cubicBezTo>
                  <a:pt x="826188" y="3897807"/>
                  <a:pt x="822888" y="3898783"/>
                  <a:pt x="819914" y="3900633"/>
                </a:cubicBezTo>
                <a:cubicBezTo>
                  <a:pt x="810664" y="3905306"/>
                  <a:pt x="797138" y="3908336"/>
                  <a:pt x="787235" y="3911264"/>
                </a:cubicBezTo>
                <a:lnTo>
                  <a:pt x="738963" y="3928083"/>
                </a:lnTo>
                <a:lnTo>
                  <a:pt x="755468" y="3915807"/>
                </a:lnTo>
                <a:lnTo>
                  <a:pt x="828512" y="3894210"/>
                </a:lnTo>
                <a:cubicBezTo>
                  <a:pt x="848315" y="3888355"/>
                  <a:pt x="865143" y="3884351"/>
                  <a:pt x="876673" y="3885790"/>
                </a:cubicBezTo>
                <a:close/>
                <a:moveTo>
                  <a:pt x="1086112" y="3551225"/>
                </a:moveTo>
                <a:lnTo>
                  <a:pt x="1070165" y="3556707"/>
                </a:lnTo>
                <a:lnTo>
                  <a:pt x="1065774" y="3558022"/>
                </a:lnTo>
                <a:lnTo>
                  <a:pt x="1067998" y="3556835"/>
                </a:lnTo>
                <a:close/>
                <a:moveTo>
                  <a:pt x="11710658" y="3193036"/>
                </a:moveTo>
                <a:cubicBezTo>
                  <a:pt x="11718955" y="3193435"/>
                  <a:pt x="11728433" y="3194589"/>
                  <a:pt x="11738727" y="3196097"/>
                </a:cubicBezTo>
                <a:lnTo>
                  <a:pt x="11814667" y="3207217"/>
                </a:lnTo>
                <a:lnTo>
                  <a:pt x="11833125" y="3217034"/>
                </a:lnTo>
                <a:lnTo>
                  <a:pt x="11782494" y="3207169"/>
                </a:lnTo>
                <a:cubicBezTo>
                  <a:pt x="11772200" y="3205663"/>
                  <a:pt x="11758306" y="3204561"/>
                  <a:pt x="11748349" y="3201238"/>
                </a:cubicBezTo>
                <a:cubicBezTo>
                  <a:pt x="11745085" y="3199825"/>
                  <a:pt x="11741654" y="3199324"/>
                  <a:pt x="11737885" y="3200637"/>
                </a:cubicBezTo>
                <a:cubicBezTo>
                  <a:pt x="11730016" y="3205082"/>
                  <a:pt x="11723155" y="3204079"/>
                  <a:pt x="11702902" y="3199245"/>
                </a:cubicBezTo>
                <a:cubicBezTo>
                  <a:pt x="11699639" y="3197835"/>
                  <a:pt x="11692774" y="3196830"/>
                  <a:pt x="11689680" y="3194511"/>
                </a:cubicBezTo>
                <a:cubicBezTo>
                  <a:pt x="11695247" y="3192995"/>
                  <a:pt x="11702362" y="3192637"/>
                  <a:pt x="11710658" y="3193036"/>
                </a:cubicBezTo>
                <a:close/>
                <a:moveTo>
                  <a:pt x="1109866" y="3130672"/>
                </a:moveTo>
                <a:lnTo>
                  <a:pt x="1106424" y="3131992"/>
                </a:lnTo>
                <a:lnTo>
                  <a:pt x="1102683" y="3133194"/>
                </a:lnTo>
                <a:cubicBezTo>
                  <a:pt x="1102705" y="3132980"/>
                  <a:pt x="1102725" y="3132763"/>
                  <a:pt x="1102747" y="3132547"/>
                </a:cubicBezTo>
                <a:lnTo>
                  <a:pt x="1103862" y="3132228"/>
                </a:lnTo>
                <a:close/>
                <a:moveTo>
                  <a:pt x="1362113" y="3048746"/>
                </a:moveTo>
                <a:cubicBezTo>
                  <a:pt x="1362564" y="3048733"/>
                  <a:pt x="1362609" y="3048865"/>
                  <a:pt x="1360992" y="3049452"/>
                </a:cubicBezTo>
                <a:lnTo>
                  <a:pt x="1360594" y="3049809"/>
                </a:lnTo>
                <a:lnTo>
                  <a:pt x="1357665" y="3050359"/>
                </a:lnTo>
                <a:cubicBezTo>
                  <a:pt x="1357574" y="3050090"/>
                  <a:pt x="1357574" y="3050090"/>
                  <a:pt x="1360809" y="3048919"/>
                </a:cubicBezTo>
                <a:cubicBezTo>
                  <a:pt x="1360809" y="3048919"/>
                  <a:pt x="1361664" y="3048759"/>
                  <a:pt x="1362113" y="3048746"/>
                </a:cubicBezTo>
                <a:close/>
                <a:moveTo>
                  <a:pt x="10803423" y="2893359"/>
                </a:moveTo>
                <a:lnTo>
                  <a:pt x="10822300" y="2896366"/>
                </a:lnTo>
                <a:lnTo>
                  <a:pt x="10824707" y="2897229"/>
                </a:lnTo>
                <a:lnTo>
                  <a:pt x="10820138" y="2896543"/>
                </a:lnTo>
                <a:close/>
                <a:moveTo>
                  <a:pt x="11423967" y="2893358"/>
                </a:moveTo>
                <a:lnTo>
                  <a:pt x="11442844" y="2896365"/>
                </a:lnTo>
                <a:lnTo>
                  <a:pt x="11445251" y="2897228"/>
                </a:lnTo>
                <a:lnTo>
                  <a:pt x="11440682" y="2896542"/>
                </a:lnTo>
                <a:close/>
                <a:moveTo>
                  <a:pt x="10998093" y="2862022"/>
                </a:moveTo>
                <a:lnTo>
                  <a:pt x="10984005" y="2864467"/>
                </a:lnTo>
                <a:lnTo>
                  <a:pt x="11000753" y="2875417"/>
                </a:lnTo>
                <a:lnTo>
                  <a:pt x="11005312" y="2880680"/>
                </a:lnTo>
                <a:lnTo>
                  <a:pt x="11029381" y="2883391"/>
                </a:lnTo>
                <a:cubicBezTo>
                  <a:pt x="11036244" y="2884396"/>
                  <a:pt x="11046706" y="2884995"/>
                  <a:pt x="11053233" y="2887816"/>
                </a:cubicBezTo>
                <a:cubicBezTo>
                  <a:pt x="11056496" y="2889228"/>
                  <a:pt x="11060095" y="2888822"/>
                  <a:pt x="11066958" y="2889827"/>
                </a:cubicBezTo>
                <a:cubicBezTo>
                  <a:pt x="11063863" y="2887506"/>
                  <a:pt x="11057168" y="2885595"/>
                  <a:pt x="11057337" y="2884686"/>
                </a:cubicBezTo>
                <a:cubicBezTo>
                  <a:pt x="11054242" y="2882367"/>
                  <a:pt x="11058007" y="2881056"/>
                  <a:pt x="11064870" y="2882059"/>
                </a:cubicBezTo>
                <a:cubicBezTo>
                  <a:pt x="11071733" y="2883065"/>
                  <a:pt x="11082027" y="2884570"/>
                  <a:pt x="11082531" y="2881846"/>
                </a:cubicBezTo>
                <a:cubicBezTo>
                  <a:pt x="11082699" y="2880938"/>
                  <a:pt x="11089561" y="2881943"/>
                  <a:pt x="11092992" y="2882444"/>
                </a:cubicBezTo>
                <a:cubicBezTo>
                  <a:pt x="11109647" y="2887682"/>
                  <a:pt x="11127474" y="2886562"/>
                  <a:pt x="11141200" y="2888573"/>
                </a:cubicBezTo>
                <a:cubicBezTo>
                  <a:pt x="11144798" y="2888166"/>
                  <a:pt x="11148229" y="2888669"/>
                  <a:pt x="11148399" y="2887763"/>
                </a:cubicBezTo>
                <a:cubicBezTo>
                  <a:pt x="11148565" y="2886850"/>
                  <a:pt x="11145302" y="2885441"/>
                  <a:pt x="11141872" y="2884940"/>
                </a:cubicBezTo>
                <a:cubicBezTo>
                  <a:pt x="11125052" y="2880611"/>
                  <a:pt x="11108232" y="2876283"/>
                  <a:pt x="11095177" y="2870640"/>
                </a:cubicBezTo>
                <a:cubicBezTo>
                  <a:pt x="11088484" y="2868726"/>
                  <a:pt x="11084716" y="2870041"/>
                  <a:pt x="11084547" y="2870948"/>
                </a:cubicBezTo>
                <a:cubicBezTo>
                  <a:pt x="11084043" y="2873672"/>
                  <a:pt x="11080277" y="2874988"/>
                  <a:pt x="11069645" y="2875295"/>
                </a:cubicBezTo>
                <a:cubicBezTo>
                  <a:pt x="11066047" y="2875701"/>
                  <a:pt x="11062616" y="2875200"/>
                  <a:pt x="11059183" y="2874698"/>
                </a:cubicBezTo>
                <a:cubicBezTo>
                  <a:pt x="11049394" y="2870465"/>
                  <a:pt x="11031902" y="2869768"/>
                  <a:pt x="11021944" y="2866446"/>
                </a:cubicBezTo>
                <a:cubicBezTo>
                  <a:pt x="11015250" y="2864533"/>
                  <a:pt x="11008387" y="2863528"/>
                  <a:pt x="10998093" y="2862022"/>
                </a:cubicBezTo>
                <a:close/>
                <a:moveTo>
                  <a:pt x="10730594" y="2860158"/>
                </a:moveTo>
                <a:lnTo>
                  <a:pt x="10724787" y="2861567"/>
                </a:lnTo>
                <a:lnTo>
                  <a:pt x="10771094" y="2868346"/>
                </a:lnTo>
                <a:lnTo>
                  <a:pt x="10825788" y="2873258"/>
                </a:lnTo>
                <a:lnTo>
                  <a:pt x="10823406" y="2872816"/>
                </a:lnTo>
                <a:cubicBezTo>
                  <a:pt x="10816713" y="2870904"/>
                  <a:pt x="10813114" y="2871309"/>
                  <a:pt x="10806251" y="2870304"/>
                </a:cubicBezTo>
                <a:cubicBezTo>
                  <a:pt x="10795620" y="2870613"/>
                  <a:pt x="10778464" y="2868101"/>
                  <a:pt x="10765075" y="2864274"/>
                </a:cubicBezTo>
                <a:cubicBezTo>
                  <a:pt x="10754780" y="2862767"/>
                  <a:pt x="10743983" y="2863986"/>
                  <a:pt x="10730594" y="2860158"/>
                </a:cubicBezTo>
                <a:close/>
                <a:moveTo>
                  <a:pt x="10550654" y="2842204"/>
                </a:moveTo>
                <a:cubicBezTo>
                  <a:pt x="10550486" y="2843113"/>
                  <a:pt x="10550486" y="2843113"/>
                  <a:pt x="10550317" y="2844020"/>
                </a:cubicBezTo>
                <a:cubicBezTo>
                  <a:pt x="10550262" y="2844324"/>
                  <a:pt x="10550207" y="2844627"/>
                  <a:pt x="10550150" y="2844928"/>
                </a:cubicBezTo>
                <a:lnTo>
                  <a:pt x="10584777" y="2852001"/>
                </a:lnTo>
                <a:lnTo>
                  <a:pt x="10587388" y="2851709"/>
                </a:lnTo>
                <a:cubicBezTo>
                  <a:pt x="10587556" y="2850799"/>
                  <a:pt x="10587893" y="2848985"/>
                  <a:pt x="10584293" y="2849389"/>
                </a:cubicBezTo>
                <a:cubicBezTo>
                  <a:pt x="10580861" y="2848886"/>
                  <a:pt x="10577766" y="2846568"/>
                  <a:pt x="10574334" y="2846065"/>
                </a:cubicBezTo>
                <a:lnTo>
                  <a:pt x="10562127" y="2843884"/>
                </a:lnTo>
                <a:close/>
                <a:moveTo>
                  <a:pt x="10579617" y="2838051"/>
                </a:moveTo>
                <a:lnTo>
                  <a:pt x="10578882" y="2838467"/>
                </a:lnTo>
                <a:lnTo>
                  <a:pt x="10582709" y="2838898"/>
                </a:lnTo>
                <a:lnTo>
                  <a:pt x="10594963" y="2838930"/>
                </a:lnTo>
                <a:close/>
                <a:moveTo>
                  <a:pt x="10551945" y="2823199"/>
                </a:moveTo>
                <a:lnTo>
                  <a:pt x="10543551" y="2823442"/>
                </a:lnTo>
                <a:cubicBezTo>
                  <a:pt x="10539953" y="2823848"/>
                  <a:pt x="10539953" y="2823848"/>
                  <a:pt x="10539785" y="2824757"/>
                </a:cubicBezTo>
                <a:cubicBezTo>
                  <a:pt x="10539618" y="2825665"/>
                  <a:pt x="10543048" y="2826166"/>
                  <a:pt x="10546479" y="2826669"/>
                </a:cubicBezTo>
                <a:cubicBezTo>
                  <a:pt x="10556773" y="2828176"/>
                  <a:pt x="10570330" y="2831095"/>
                  <a:pt x="10580960" y="2830784"/>
                </a:cubicBezTo>
                <a:cubicBezTo>
                  <a:pt x="10581129" y="2829878"/>
                  <a:pt x="10584393" y="2831287"/>
                  <a:pt x="10584393" y="2831287"/>
                </a:cubicBezTo>
                <a:cubicBezTo>
                  <a:pt x="10591086" y="2833201"/>
                  <a:pt x="10584225" y="2832195"/>
                  <a:pt x="10584055" y="2833105"/>
                </a:cubicBezTo>
                <a:cubicBezTo>
                  <a:pt x="10580457" y="2833510"/>
                  <a:pt x="10580120" y="2835326"/>
                  <a:pt x="10586984" y="2836332"/>
                </a:cubicBezTo>
                <a:lnTo>
                  <a:pt x="10604906" y="2838957"/>
                </a:lnTo>
                <a:lnTo>
                  <a:pt x="10613532" y="2838979"/>
                </a:lnTo>
                <a:cubicBezTo>
                  <a:pt x="10624809" y="2839931"/>
                  <a:pt x="10636819" y="2841690"/>
                  <a:pt x="10648744" y="2843902"/>
                </a:cubicBezTo>
                <a:cubicBezTo>
                  <a:pt x="10655606" y="2844908"/>
                  <a:pt x="10662302" y="2846820"/>
                  <a:pt x="10665564" y="2848232"/>
                </a:cubicBezTo>
                <a:lnTo>
                  <a:pt x="10693571" y="2854913"/>
                </a:lnTo>
                <a:lnTo>
                  <a:pt x="10699881" y="2854728"/>
                </a:lnTo>
                <a:lnTo>
                  <a:pt x="10730762" y="2859251"/>
                </a:lnTo>
                <a:cubicBezTo>
                  <a:pt x="10741727" y="2857125"/>
                  <a:pt x="10755789" y="2857320"/>
                  <a:pt x="10776377" y="2860334"/>
                </a:cubicBezTo>
                <a:lnTo>
                  <a:pt x="10796964" y="2863348"/>
                </a:lnTo>
                <a:lnTo>
                  <a:pt x="10800253" y="2863741"/>
                </a:lnTo>
                <a:lnTo>
                  <a:pt x="10732103" y="2850512"/>
                </a:lnTo>
                <a:lnTo>
                  <a:pt x="10681138" y="2840251"/>
                </a:lnTo>
                <a:cubicBezTo>
                  <a:pt x="10660717" y="2836328"/>
                  <a:pt x="10643226" y="2835632"/>
                  <a:pt x="10626236" y="2832211"/>
                </a:cubicBezTo>
                <a:cubicBezTo>
                  <a:pt x="10612679" y="2829292"/>
                  <a:pt x="10601881" y="2830511"/>
                  <a:pt x="10584726" y="2827999"/>
                </a:cubicBezTo>
                <a:close/>
                <a:moveTo>
                  <a:pt x="10999949" y="2798754"/>
                </a:moveTo>
                <a:lnTo>
                  <a:pt x="10996945" y="2804851"/>
                </a:lnTo>
                <a:lnTo>
                  <a:pt x="10990867" y="2809733"/>
                </a:lnTo>
                <a:lnTo>
                  <a:pt x="10993608" y="2810060"/>
                </a:lnTo>
                <a:cubicBezTo>
                  <a:pt x="11014194" y="2813076"/>
                  <a:pt x="11031354" y="2815589"/>
                  <a:pt x="11052443" y="2815879"/>
                </a:cubicBezTo>
                <a:cubicBezTo>
                  <a:pt x="11059475" y="2815975"/>
                  <a:pt x="11073367" y="2817079"/>
                  <a:pt x="11076630" y="2818490"/>
                </a:cubicBezTo>
                <a:cubicBezTo>
                  <a:pt x="11089853" y="2823222"/>
                  <a:pt x="11107344" y="2823918"/>
                  <a:pt x="11117302" y="2827242"/>
                </a:cubicBezTo>
                <a:cubicBezTo>
                  <a:pt x="11123998" y="2829156"/>
                  <a:pt x="11130860" y="2830161"/>
                  <a:pt x="11137889" y="2830257"/>
                </a:cubicBezTo>
                <a:cubicBezTo>
                  <a:pt x="11151954" y="2830451"/>
                  <a:pt x="11162247" y="2831957"/>
                  <a:pt x="11175637" y="2835784"/>
                </a:cubicBezTo>
                <a:cubicBezTo>
                  <a:pt x="11185762" y="2838199"/>
                  <a:pt x="11192624" y="2839206"/>
                  <a:pt x="11203253" y="2838897"/>
                </a:cubicBezTo>
                <a:cubicBezTo>
                  <a:pt x="11221251" y="2836867"/>
                  <a:pt x="11245437" y="2839476"/>
                  <a:pt x="11269288" y="2843901"/>
                </a:cubicBezTo>
                <a:cubicBezTo>
                  <a:pt x="11276150" y="2844907"/>
                  <a:pt x="11282846" y="2846819"/>
                  <a:pt x="11286108" y="2848231"/>
                </a:cubicBezTo>
                <a:cubicBezTo>
                  <a:pt x="11302593" y="2854376"/>
                  <a:pt x="11319582" y="2857795"/>
                  <a:pt x="11336738" y="2860308"/>
                </a:cubicBezTo>
                <a:lnTo>
                  <a:pt x="11391638" y="2868346"/>
                </a:lnTo>
                <a:cubicBezTo>
                  <a:pt x="11412227" y="2871361"/>
                  <a:pt x="11436414" y="2873971"/>
                  <a:pt x="11457506" y="2874261"/>
                </a:cubicBezTo>
                <a:lnTo>
                  <a:pt x="11474663" y="2876774"/>
                </a:lnTo>
                <a:cubicBezTo>
                  <a:pt x="11484956" y="2878281"/>
                  <a:pt x="11488554" y="2877875"/>
                  <a:pt x="11492322" y="2876562"/>
                </a:cubicBezTo>
                <a:cubicBezTo>
                  <a:pt x="11468135" y="2873952"/>
                  <a:pt x="11451483" y="2868714"/>
                  <a:pt x="11430895" y="2865700"/>
                </a:cubicBezTo>
                <a:cubicBezTo>
                  <a:pt x="11403613" y="2860774"/>
                  <a:pt x="11376331" y="2855845"/>
                  <a:pt x="11352647" y="2850512"/>
                </a:cubicBezTo>
                <a:lnTo>
                  <a:pt x="11301682" y="2840250"/>
                </a:lnTo>
                <a:cubicBezTo>
                  <a:pt x="11281261" y="2836328"/>
                  <a:pt x="11263770" y="2835631"/>
                  <a:pt x="11246780" y="2832210"/>
                </a:cubicBezTo>
                <a:cubicBezTo>
                  <a:pt x="11233223" y="2829292"/>
                  <a:pt x="11222425" y="2830510"/>
                  <a:pt x="11205270" y="2827998"/>
                </a:cubicBezTo>
                <a:cubicBezTo>
                  <a:pt x="11195145" y="2825582"/>
                  <a:pt x="11181250" y="2824482"/>
                  <a:pt x="11167525" y="2822471"/>
                </a:cubicBezTo>
                <a:lnTo>
                  <a:pt x="11160663" y="2821464"/>
                </a:lnTo>
                <a:cubicBezTo>
                  <a:pt x="11146098" y="2823997"/>
                  <a:pt x="11129110" y="2820576"/>
                  <a:pt x="11112287" y="2816249"/>
                </a:cubicBezTo>
                <a:cubicBezTo>
                  <a:pt x="11098899" y="2812420"/>
                  <a:pt x="11085006" y="2811320"/>
                  <a:pt x="11071786" y="2806585"/>
                </a:cubicBezTo>
                <a:cubicBezTo>
                  <a:pt x="11071786" y="2806585"/>
                  <a:pt x="11068353" y="2806084"/>
                  <a:pt x="11064753" y="2806490"/>
                </a:cubicBezTo>
                <a:cubicBezTo>
                  <a:pt x="11061155" y="2806895"/>
                  <a:pt x="11057724" y="2806390"/>
                  <a:pt x="11054293" y="2805889"/>
                </a:cubicBezTo>
                <a:cubicBezTo>
                  <a:pt x="11037220" y="2802923"/>
                  <a:pt x="11019937" y="2801091"/>
                  <a:pt x="11002676" y="2799147"/>
                </a:cubicBezTo>
                <a:close/>
                <a:moveTo>
                  <a:pt x="11326513" y="2481327"/>
                </a:moveTo>
                <a:lnTo>
                  <a:pt x="11332718" y="2482025"/>
                </a:lnTo>
                <a:lnTo>
                  <a:pt x="11333874" y="2482183"/>
                </a:lnTo>
                <a:lnTo>
                  <a:pt x="11334051" y="2482815"/>
                </a:lnTo>
                <a:lnTo>
                  <a:pt x="11330144" y="2482148"/>
                </a:lnTo>
                <a:close/>
                <a:moveTo>
                  <a:pt x="9306106" y="2299236"/>
                </a:moveTo>
                <a:cubicBezTo>
                  <a:pt x="9302663" y="2298808"/>
                  <a:pt x="9302617" y="2299082"/>
                  <a:pt x="9302574" y="2299358"/>
                </a:cubicBezTo>
                <a:cubicBezTo>
                  <a:pt x="9302574" y="2299358"/>
                  <a:pt x="9302530" y="2299634"/>
                  <a:pt x="9305974" y="2300065"/>
                </a:cubicBezTo>
                <a:lnTo>
                  <a:pt x="9319755" y="2301787"/>
                </a:lnTo>
                <a:cubicBezTo>
                  <a:pt x="9323198" y="2302216"/>
                  <a:pt x="9326643" y="2302647"/>
                  <a:pt x="9330044" y="2303351"/>
                </a:cubicBezTo>
                <a:cubicBezTo>
                  <a:pt x="9333358" y="2304611"/>
                  <a:pt x="9343648" y="2306178"/>
                  <a:pt x="9353984" y="2307469"/>
                </a:cubicBezTo>
                <a:lnTo>
                  <a:pt x="9378097" y="2310479"/>
                </a:lnTo>
                <a:cubicBezTo>
                  <a:pt x="9378229" y="2309651"/>
                  <a:pt x="9388475" y="2311492"/>
                  <a:pt x="9391963" y="2311648"/>
                </a:cubicBezTo>
                <a:lnTo>
                  <a:pt x="9457414" y="2319819"/>
                </a:lnTo>
                <a:cubicBezTo>
                  <a:pt x="9457458" y="2319544"/>
                  <a:pt x="9460945" y="2319697"/>
                  <a:pt x="9464348" y="2320405"/>
                </a:cubicBezTo>
                <a:cubicBezTo>
                  <a:pt x="9467792" y="2320835"/>
                  <a:pt x="9467792" y="2320835"/>
                  <a:pt x="9467748" y="2321110"/>
                </a:cubicBezTo>
                <a:cubicBezTo>
                  <a:pt x="9467704" y="2321386"/>
                  <a:pt x="9467661" y="2321663"/>
                  <a:pt x="9467616" y="2321939"/>
                </a:cubicBezTo>
                <a:cubicBezTo>
                  <a:pt x="9495218" y="2325104"/>
                  <a:pt x="9519203" y="2328944"/>
                  <a:pt x="9546759" y="2332385"/>
                </a:cubicBezTo>
                <a:cubicBezTo>
                  <a:pt x="9553736" y="2332692"/>
                  <a:pt x="9560626" y="2333553"/>
                  <a:pt x="9567428" y="2334965"/>
                </a:cubicBezTo>
                <a:lnTo>
                  <a:pt x="9653545" y="2345721"/>
                </a:lnTo>
                <a:cubicBezTo>
                  <a:pt x="9653590" y="2345443"/>
                  <a:pt x="9653635" y="2345166"/>
                  <a:pt x="9653635" y="2345166"/>
                </a:cubicBezTo>
                <a:lnTo>
                  <a:pt x="9698417" y="2350758"/>
                </a:lnTo>
                <a:cubicBezTo>
                  <a:pt x="9698417" y="2350758"/>
                  <a:pt x="9701817" y="2351466"/>
                  <a:pt x="9701774" y="2351742"/>
                </a:cubicBezTo>
                <a:cubicBezTo>
                  <a:pt x="9705219" y="2352172"/>
                  <a:pt x="9715597" y="2353185"/>
                  <a:pt x="9715552" y="2353461"/>
                </a:cubicBezTo>
                <a:cubicBezTo>
                  <a:pt x="9718867" y="2354720"/>
                  <a:pt x="9725755" y="2355581"/>
                  <a:pt x="9729201" y="2356011"/>
                </a:cubicBezTo>
                <a:cubicBezTo>
                  <a:pt x="9743067" y="2357180"/>
                  <a:pt x="9753401" y="2358470"/>
                  <a:pt x="9767137" y="2360465"/>
                </a:cubicBezTo>
                <a:lnTo>
                  <a:pt x="9767786" y="2360547"/>
                </a:lnTo>
                <a:lnTo>
                  <a:pt x="9767786" y="2354637"/>
                </a:lnTo>
                <a:lnTo>
                  <a:pt x="9750785" y="2352792"/>
                </a:lnTo>
                <a:cubicBezTo>
                  <a:pt x="9740320" y="2352330"/>
                  <a:pt x="9733647" y="2350087"/>
                  <a:pt x="9719868" y="2348369"/>
                </a:cubicBezTo>
                <a:lnTo>
                  <a:pt x="9716425" y="2347937"/>
                </a:lnTo>
                <a:cubicBezTo>
                  <a:pt x="9716381" y="2348212"/>
                  <a:pt x="9719781" y="2348919"/>
                  <a:pt x="9712849" y="2348335"/>
                </a:cubicBezTo>
                <a:cubicBezTo>
                  <a:pt x="9709405" y="2347907"/>
                  <a:pt x="9705960" y="2347476"/>
                  <a:pt x="9706046" y="2346923"/>
                </a:cubicBezTo>
                <a:lnTo>
                  <a:pt x="9692267" y="2345202"/>
                </a:lnTo>
                <a:cubicBezTo>
                  <a:pt x="9688823" y="2344773"/>
                  <a:pt x="9685378" y="2344342"/>
                  <a:pt x="9685420" y="2344066"/>
                </a:cubicBezTo>
                <a:cubicBezTo>
                  <a:pt x="9675131" y="2342499"/>
                  <a:pt x="9668111" y="2342468"/>
                  <a:pt x="9657734" y="2341453"/>
                </a:cubicBezTo>
                <a:cubicBezTo>
                  <a:pt x="9657690" y="2341730"/>
                  <a:pt x="9661091" y="2342435"/>
                  <a:pt x="9654158" y="2341852"/>
                </a:cubicBezTo>
                <a:lnTo>
                  <a:pt x="9640377" y="2340132"/>
                </a:lnTo>
                <a:cubicBezTo>
                  <a:pt x="9637019" y="2339149"/>
                  <a:pt x="9640552" y="2339026"/>
                  <a:pt x="9637195" y="2338043"/>
                </a:cubicBezTo>
                <a:cubicBezTo>
                  <a:pt x="9637282" y="2337492"/>
                  <a:pt x="9637282" y="2337492"/>
                  <a:pt x="9630392" y="2336630"/>
                </a:cubicBezTo>
                <a:lnTo>
                  <a:pt x="9616613" y="2334910"/>
                </a:lnTo>
                <a:lnTo>
                  <a:pt x="9602833" y="2333192"/>
                </a:lnTo>
                <a:cubicBezTo>
                  <a:pt x="9599390" y="2332761"/>
                  <a:pt x="9595945" y="2332330"/>
                  <a:pt x="9595988" y="2332054"/>
                </a:cubicBezTo>
                <a:cubicBezTo>
                  <a:pt x="9585828" y="2329659"/>
                  <a:pt x="9585828" y="2329659"/>
                  <a:pt x="9575494" y="2328369"/>
                </a:cubicBezTo>
                <a:cubicBezTo>
                  <a:pt x="9561716" y="2326647"/>
                  <a:pt x="9561716" y="2326647"/>
                  <a:pt x="9568779" y="2326403"/>
                </a:cubicBezTo>
                <a:cubicBezTo>
                  <a:pt x="9561889" y="2325543"/>
                  <a:pt x="9548153" y="2323546"/>
                  <a:pt x="9544665" y="2323393"/>
                </a:cubicBezTo>
                <a:cubicBezTo>
                  <a:pt x="9541089" y="2323790"/>
                  <a:pt x="9534069" y="2323759"/>
                  <a:pt x="9537383" y="2325017"/>
                </a:cubicBezTo>
                <a:cubicBezTo>
                  <a:pt x="9537383" y="2325017"/>
                  <a:pt x="9537340" y="2325293"/>
                  <a:pt x="9533852" y="2325139"/>
                </a:cubicBezTo>
                <a:cubicBezTo>
                  <a:pt x="9520290" y="2322037"/>
                  <a:pt x="9502981" y="2320440"/>
                  <a:pt x="9485756" y="2318288"/>
                </a:cubicBezTo>
                <a:cubicBezTo>
                  <a:pt x="9478911" y="2317152"/>
                  <a:pt x="9471978" y="2316568"/>
                  <a:pt x="9461645" y="2315278"/>
                </a:cubicBezTo>
                <a:cubicBezTo>
                  <a:pt x="9461600" y="2315556"/>
                  <a:pt x="9458155" y="2315124"/>
                  <a:pt x="9458155" y="2315124"/>
                </a:cubicBezTo>
                <a:cubicBezTo>
                  <a:pt x="9451352" y="2313713"/>
                  <a:pt x="9440973" y="2312697"/>
                  <a:pt x="9434172" y="2311283"/>
                </a:cubicBezTo>
                <a:cubicBezTo>
                  <a:pt x="9420436" y="2309289"/>
                  <a:pt x="9406570" y="2308120"/>
                  <a:pt x="9402951" y="2308794"/>
                </a:cubicBezTo>
                <a:cubicBezTo>
                  <a:pt x="9402907" y="2309072"/>
                  <a:pt x="9399419" y="2308917"/>
                  <a:pt x="9395974" y="2308487"/>
                </a:cubicBezTo>
                <a:cubicBezTo>
                  <a:pt x="9392485" y="2308333"/>
                  <a:pt x="9389042" y="2307901"/>
                  <a:pt x="9389129" y="2307349"/>
                </a:cubicBezTo>
                <a:cubicBezTo>
                  <a:pt x="9375351" y="2305629"/>
                  <a:pt x="9368330" y="2305599"/>
                  <a:pt x="9357951" y="2304584"/>
                </a:cubicBezTo>
                <a:cubicBezTo>
                  <a:pt x="9357863" y="2305137"/>
                  <a:pt x="9354377" y="2304982"/>
                  <a:pt x="9347529" y="2303847"/>
                </a:cubicBezTo>
                <a:cubicBezTo>
                  <a:pt x="9333750" y="2302126"/>
                  <a:pt x="9319841" y="2301234"/>
                  <a:pt x="9306106" y="2299236"/>
                </a:cubicBezTo>
                <a:close/>
                <a:moveTo>
                  <a:pt x="844145" y="1736255"/>
                </a:moveTo>
                <a:cubicBezTo>
                  <a:pt x="847759" y="1735987"/>
                  <a:pt x="844897" y="1737970"/>
                  <a:pt x="842033" y="1739953"/>
                </a:cubicBezTo>
                <a:cubicBezTo>
                  <a:pt x="833819" y="1746762"/>
                  <a:pt x="833819" y="1746762"/>
                  <a:pt x="819735" y="1748696"/>
                </a:cubicBezTo>
                <a:cubicBezTo>
                  <a:pt x="816118" y="1748965"/>
                  <a:pt x="805273" y="1749774"/>
                  <a:pt x="804897" y="1748916"/>
                </a:cubicBezTo>
                <a:cubicBezTo>
                  <a:pt x="792693" y="1755136"/>
                  <a:pt x="781846" y="1755945"/>
                  <a:pt x="772127" y="1759324"/>
                </a:cubicBezTo>
                <a:cubicBezTo>
                  <a:pt x="759922" y="1765546"/>
                  <a:pt x="743724" y="1771179"/>
                  <a:pt x="733255" y="1772843"/>
                </a:cubicBezTo>
                <a:cubicBezTo>
                  <a:pt x="726776" y="1775097"/>
                  <a:pt x="723160" y="1775365"/>
                  <a:pt x="717058" y="1778476"/>
                </a:cubicBezTo>
                <a:cubicBezTo>
                  <a:pt x="710580" y="1780729"/>
                  <a:pt x="703725" y="1782125"/>
                  <a:pt x="694759" y="1787220"/>
                </a:cubicBezTo>
                <a:cubicBezTo>
                  <a:pt x="688657" y="1790330"/>
                  <a:pt x="677811" y="1791138"/>
                  <a:pt x="671707" y="1794247"/>
                </a:cubicBezTo>
                <a:cubicBezTo>
                  <a:pt x="669220" y="1797089"/>
                  <a:pt x="662366" y="1798486"/>
                  <a:pt x="659127" y="1799612"/>
                </a:cubicBezTo>
                <a:cubicBezTo>
                  <a:pt x="652647" y="1801865"/>
                  <a:pt x="655136" y="1799022"/>
                  <a:pt x="651520" y="1799293"/>
                </a:cubicBezTo>
                <a:lnTo>
                  <a:pt x="635323" y="1804925"/>
                </a:lnTo>
                <a:cubicBezTo>
                  <a:pt x="635699" y="1805783"/>
                  <a:pt x="632836" y="1807765"/>
                  <a:pt x="629597" y="1808891"/>
                </a:cubicBezTo>
                <a:cubicBezTo>
                  <a:pt x="622743" y="1810289"/>
                  <a:pt x="625230" y="1807449"/>
                  <a:pt x="624853" y="1806590"/>
                </a:cubicBezTo>
                <a:lnTo>
                  <a:pt x="605418" y="1813350"/>
                </a:lnTo>
                <a:cubicBezTo>
                  <a:pt x="609408" y="1813937"/>
                  <a:pt x="602929" y="1816190"/>
                  <a:pt x="599691" y="1817317"/>
                </a:cubicBezTo>
                <a:cubicBezTo>
                  <a:pt x="592837" y="1818713"/>
                  <a:pt x="595699" y="1816729"/>
                  <a:pt x="594947" y="1815015"/>
                </a:cubicBezTo>
                <a:lnTo>
                  <a:pt x="592076" y="1816083"/>
                </a:lnTo>
                <a:cubicBezTo>
                  <a:pt x="592264" y="1815753"/>
                  <a:pt x="592454" y="1815421"/>
                  <a:pt x="592643" y="1815090"/>
                </a:cubicBezTo>
                <a:cubicBezTo>
                  <a:pt x="593839" y="1812280"/>
                  <a:pt x="595036" y="1809472"/>
                  <a:pt x="596233" y="1806663"/>
                </a:cubicBezTo>
                <a:lnTo>
                  <a:pt x="627571" y="1795763"/>
                </a:lnTo>
                <a:lnTo>
                  <a:pt x="682640" y="1776613"/>
                </a:lnTo>
                <a:lnTo>
                  <a:pt x="683016" y="1777472"/>
                </a:lnTo>
                <a:cubicBezTo>
                  <a:pt x="666820" y="1783103"/>
                  <a:pt x="647383" y="1789862"/>
                  <a:pt x="628324" y="1797480"/>
                </a:cubicBezTo>
                <a:cubicBezTo>
                  <a:pt x="635178" y="1796083"/>
                  <a:pt x="639170" y="1796672"/>
                  <a:pt x="642409" y="1795545"/>
                </a:cubicBezTo>
                <a:cubicBezTo>
                  <a:pt x="675178" y="1785136"/>
                  <a:pt x="708699" y="1776443"/>
                  <a:pt x="740716" y="1764320"/>
                </a:cubicBezTo>
                <a:lnTo>
                  <a:pt x="760153" y="1757563"/>
                </a:lnTo>
                <a:cubicBezTo>
                  <a:pt x="779589" y="1750801"/>
                  <a:pt x="793298" y="1748010"/>
                  <a:pt x="804520" y="1748058"/>
                </a:cubicBezTo>
                <a:lnTo>
                  <a:pt x="833674" y="1737920"/>
                </a:lnTo>
                <a:cubicBezTo>
                  <a:pt x="840153" y="1735667"/>
                  <a:pt x="840529" y="1736525"/>
                  <a:pt x="844145" y="1736255"/>
                </a:cubicBezTo>
                <a:close/>
                <a:moveTo>
                  <a:pt x="623025" y="1717315"/>
                </a:moveTo>
                <a:cubicBezTo>
                  <a:pt x="615187" y="1724981"/>
                  <a:pt x="599367" y="1731471"/>
                  <a:pt x="579932" y="1738231"/>
                </a:cubicBezTo>
                <a:lnTo>
                  <a:pt x="401769" y="1800188"/>
                </a:lnTo>
                <a:cubicBezTo>
                  <a:pt x="382332" y="1806949"/>
                  <a:pt x="367264" y="1815153"/>
                  <a:pt x="347451" y="1821055"/>
                </a:cubicBezTo>
                <a:cubicBezTo>
                  <a:pt x="344213" y="1822182"/>
                  <a:pt x="341723" y="1825023"/>
                  <a:pt x="338486" y="1826149"/>
                </a:cubicBezTo>
                <a:cubicBezTo>
                  <a:pt x="334870" y="1826418"/>
                  <a:pt x="335623" y="1828134"/>
                  <a:pt x="335999" y="1828990"/>
                </a:cubicBezTo>
                <a:cubicBezTo>
                  <a:pt x="335999" y="1828990"/>
                  <a:pt x="336374" y="1829848"/>
                  <a:pt x="339614" y="1828722"/>
                </a:cubicBezTo>
                <a:cubicBezTo>
                  <a:pt x="346092" y="1826468"/>
                  <a:pt x="348957" y="1824484"/>
                  <a:pt x="352946" y="1825072"/>
                </a:cubicBezTo>
                <a:cubicBezTo>
                  <a:pt x="349708" y="1826198"/>
                  <a:pt x="350084" y="1827055"/>
                  <a:pt x="350084" y="1827055"/>
                </a:cubicBezTo>
                <a:lnTo>
                  <a:pt x="319502" y="1837586"/>
                </a:lnTo>
                <a:lnTo>
                  <a:pt x="308336" y="1825665"/>
                </a:lnTo>
                <a:lnTo>
                  <a:pt x="306839" y="1821589"/>
                </a:lnTo>
                <a:lnTo>
                  <a:pt x="307458" y="1821379"/>
                </a:lnTo>
                <a:cubicBezTo>
                  <a:pt x="318268" y="1818360"/>
                  <a:pt x="328550" y="1816267"/>
                  <a:pt x="337590" y="1815593"/>
                </a:cubicBezTo>
                <a:cubicBezTo>
                  <a:pt x="348059" y="1813928"/>
                  <a:pt x="354537" y="1811676"/>
                  <a:pt x="363879" y="1807438"/>
                </a:cubicBezTo>
                <a:cubicBezTo>
                  <a:pt x="376084" y="1801217"/>
                  <a:pt x="385802" y="1797837"/>
                  <a:pt x="399512" y="1795046"/>
                </a:cubicBezTo>
                <a:cubicBezTo>
                  <a:pt x="406367" y="1793650"/>
                  <a:pt x="412845" y="1791398"/>
                  <a:pt x="418948" y="1788288"/>
                </a:cubicBezTo>
                <a:cubicBezTo>
                  <a:pt x="427913" y="1783192"/>
                  <a:pt x="444861" y="1779274"/>
                  <a:pt x="456692" y="1772197"/>
                </a:cubicBezTo>
                <a:cubicBezTo>
                  <a:pt x="459555" y="1770213"/>
                  <a:pt x="472888" y="1766565"/>
                  <a:pt x="479741" y="1765169"/>
                </a:cubicBezTo>
                <a:cubicBezTo>
                  <a:pt x="500308" y="1760979"/>
                  <a:pt x="516504" y="1755347"/>
                  <a:pt x="535940" y="1748589"/>
                </a:cubicBezTo>
                <a:cubicBezTo>
                  <a:pt x="545657" y="1745209"/>
                  <a:pt x="558238" y="1739846"/>
                  <a:pt x="568709" y="1738180"/>
                </a:cubicBezTo>
                <a:cubicBezTo>
                  <a:pt x="572324" y="1737910"/>
                  <a:pt x="575563" y="1736785"/>
                  <a:pt x="578050" y="1733943"/>
                </a:cubicBezTo>
                <a:cubicBezTo>
                  <a:pt x="582273" y="1726546"/>
                  <a:pt x="588751" y="1724294"/>
                  <a:pt x="608940" y="1719249"/>
                </a:cubicBezTo>
                <a:cubicBezTo>
                  <a:pt x="612554" y="1718981"/>
                  <a:pt x="619033" y="1716724"/>
                  <a:pt x="623025" y="1717315"/>
                </a:cubicBezTo>
                <a:close/>
                <a:moveTo>
                  <a:pt x="11343607" y="1067023"/>
                </a:moveTo>
                <a:cubicBezTo>
                  <a:pt x="11347226" y="1066784"/>
                  <a:pt x="11347446" y="1065884"/>
                  <a:pt x="11354242" y="1067205"/>
                </a:cubicBezTo>
                <a:lnTo>
                  <a:pt x="11384819" y="1073142"/>
                </a:lnTo>
                <a:cubicBezTo>
                  <a:pt x="11395894" y="1071526"/>
                  <a:pt x="11409923" y="1072367"/>
                  <a:pt x="11430308" y="1076326"/>
                </a:cubicBezTo>
                <a:lnTo>
                  <a:pt x="11450693" y="1080285"/>
                </a:lnTo>
                <a:cubicBezTo>
                  <a:pt x="11484448" y="1087784"/>
                  <a:pt x="11519084" y="1091683"/>
                  <a:pt x="11553279" y="1097383"/>
                </a:cubicBezTo>
                <a:cubicBezTo>
                  <a:pt x="11556676" y="1098045"/>
                  <a:pt x="11560515" y="1096905"/>
                  <a:pt x="11567531" y="1097327"/>
                </a:cubicBezTo>
                <a:cubicBezTo>
                  <a:pt x="11547367" y="1092468"/>
                  <a:pt x="11526980" y="1088508"/>
                  <a:pt x="11509995" y="1085209"/>
                </a:cubicBezTo>
                <a:cubicBezTo>
                  <a:pt x="11510067" y="1084909"/>
                  <a:pt x="11510141" y="1084610"/>
                  <a:pt x="11510214" y="1084310"/>
                </a:cubicBezTo>
                <a:lnTo>
                  <a:pt x="11567973" y="1095528"/>
                </a:lnTo>
                <a:lnTo>
                  <a:pt x="11600840" y="1101911"/>
                </a:lnTo>
                <a:lnTo>
                  <a:pt x="11605868" y="1109732"/>
                </a:lnTo>
                <a:lnTo>
                  <a:pt x="11606601" y="1110633"/>
                </a:lnTo>
                <a:lnTo>
                  <a:pt x="11603579" y="1109979"/>
                </a:lnTo>
                <a:cubicBezTo>
                  <a:pt x="11603138" y="1111778"/>
                  <a:pt x="11606314" y="1113337"/>
                  <a:pt x="11599299" y="1112916"/>
                </a:cubicBezTo>
                <a:cubicBezTo>
                  <a:pt x="11595902" y="1112257"/>
                  <a:pt x="11589106" y="1110937"/>
                  <a:pt x="11592945" y="1109798"/>
                </a:cubicBezTo>
                <a:lnTo>
                  <a:pt x="11572561" y="1105838"/>
                </a:lnTo>
                <a:cubicBezTo>
                  <a:pt x="11572340" y="1106739"/>
                  <a:pt x="11575298" y="1109197"/>
                  <a:pt x="11568281" y="1108776"/>
                </a:cubicBezTo>
                <a:cubicBezTo>
                  <a:pt x="11564884" y="1108116"/>
                  <a:pt x="11561708" y="1106556"/>
                  <a:pt x="11561929" y="1105658"/>
                </a:cubicBezTo>
                <a:lnTo>
                  <a:pt x="11544940" y="1102359"/>
                </a:lnTo>
                <a:cubicBezTo>
                  <a:pt x="11541323" y="1102597"/>
                  <a:pt x="11544279" y="1105056"/>
                  <a:pt x="11537483" y="1103738"/>
                </a:cubicBezTo>
                <a:cubicBezTo>
                  <a:pt x="11534086" y="1103078"/>
                  <a:pt x="11527071" y="1102655"/>
                  <a:pt x="11524114" y="1100198"/>
                </a:cubicBezTo>
                <a:cubicBezTo>
                  <a:pt x="11517541" y="1097979"/>
                  <a:pt x="11506686" y="1098697"/>
                  <a:pt x="11500111" y="1096478"/>
                </a:cubicBezTo>
                <a:cubicBezTo>
                  <a:pt x="11490360" y="1092699"/>
                  <a:pt x="11483344" y="1092279"/>
                  <a:pt x="11476550" y="1090959"/>
                </a:cubicBezTo>
                <a:cubicBezTo>
                  <a:pt x="11469976" y="1088741"/>
                  <a:pt x="11466356" y="1088980"/>
                  <a:pt x="11459563" y="1087660"/>
                </a:cubicBezTo>
                <a:cubicBezTo>
                  <a:pt x="11448929" y="1087478"/>
                  <a:pt x="11431941" y="1084181"/>
                  <a:pt x="11418793" y="1079741"/>
                </a:cubicBezTo>
                <a:cubicBezTo>
                  <a:pt x="11408600" y="1077762"/>
                  <a:pt x="11397746" y="1078480"/>
                  <a:pt x="11384598" y="1074042"/>
                </a:cubicBezTo>
                <a:cubicBezTo>
                  <a:pt x="11384379" y="1074942"/>
                  <a:pt x="11373524" y="1075659"/>
                  <a:pt x="11369904" y="1075899"/>
                </a:cubicBezTo>
                <a:cubicBezTo>
                  <a:pt x="11355654" y="1075958"/>
                  <a:pt x="11355654" y="1075958"/>
                  <a:pt x="11346343" y="1070382"/>
                </a:cubicBezTo>
                <a:cubicBezTo>
                  <a:pt x="11343166" y="1068821"/>
                  <a:pt x="11339990" y="1067262"/>
                  <a:pt x="11343607" y="1067023"/>
                </a:cubicBezTo>
                <a:close/>
                <a:moveTo>
                  <a:pt x="11140446" y="1064539"/>
                </a:moveTo>
                <a:cubicBezTo>
                  <a:pt x="11137049" y="1063880"/>
                  <a:pt x="11134446" y="1063609"/>
                  <a:pt x="11134115" y="1064958"/>
                </a:cubicBezTo>
                <a:cubicBezTo>
                  <a:pt x="11129834" y="1067895"/>
                  <a:pt x="11143865" y="1068737"/>
                  <a:pt x="11150659" y="1070057"/>
                </a:cubicBezTo>
                <a:cubicBezTo>
                  <a:pt x="11164470" y="1071797"/>
                  <a:pt x="11177398" y="1077132"/>
                  <a:pt x="11190988" y="1079773"/>
                </a:cubicBezTo>
                <a:lnTo>
                  <a:pt x="11224001" y="1086184"/>
                </a:lnTo>
                <a:lnTo>
                  <a:pt x="11223811" y="1086091"/>
                </a:lnTo>
                <a:cubicBezTo>
                  <a:pt x="11227647" y="1084952"/>
                  <a:pt x="11230826" y="1086512"/>
                  <a:pt x="11237620" y="1087832"/>
                </a:cubicBezTo>
                <a:cubicBezTo>
                  <a:pt x="11241017" y="1088492"/>
                  <a:pt x="11241238" y="1087591"/>
                  <a:pt x="11241238" y="1087591"/>
                </a:cubicBezTo>
                <a:cubicBezTo>
                  <a:pt x="11241459" y="1086693"/>
                  <a:pt x="11241900" y="1084894"/>
                  <a:pt x="11238282" y="1085135"/>
                </a:cubicBezTo>
                <a:lnTo>
                  <a:pt x="11235750" y="1084153"/>
                </a:lnTo>
                <a:lnTo>
                  <a:pt x="11151543" y="1066459"/>
                </a:lnTo>
                <a:cubicBezTo>
                  <a:pt x="11148035" y="1066249"/>
                  <a:pt x="11143844" y="1065199"/>
                  <a:pt x="11140446" y="1064539"/>
                </a:cubicBezTo>
                <a:close/>
                <a:moveTo>
                  <a:pt x="11572909" y="1017355"/>
                </a:moveTo>
                <a:cubicBezTo>
                  <a:pt x="11593736" y="1019515"/>
                  <a:pt x="11600530" y="1020835"/>
                  <a:pt x="11606002" y="1027550"/>
                </a:cubicBezTo>
                <a:cubicBezTo>
                  <a:pt x="11608959" y="1030008"/>
                  <a:pt x="11612355" y="1030668"/>
                  <a:pt x="11615974" y="1030428"/>
                </a:cubicBezTo>
                <a:cubicBezTo>
                  <a:pt x="11626608" y="1030611"/>
                  <a:pt x="11639977" y="1034149"/>
                  <a:pt x="11650170" y="1036128"/>
                </a:cubicBezTo>
                <a:cubicBezTo>
                  <a:pt x="11670553" y="1040087"/>
                  <a:pt x="11687541" y="1043386"/>
                  <a:pt x="11708590" y="1044647"/>
                </a:cubicBezTo>
                <a:cubicBezTo>
                  <a:pt x="11715602" y="1045069"/>
                  <a:pt x="11729414" y="1046810"/>
                  <a:pt x="11732590" y="1048369"/>
                </a:cubicBezTo>
                <a:cubicBezTo>
                  <a:pt x="11745520" y="1053705"/>
                  <a:pt x="11762947" y="1055206"/>
                  <a:pt x="11772697" y="1058985"/>
                </a:cubicBezTo>
                <a:cubicBezTo>
                  <a:pt x="11779273" y="1061203"/>
                  <a:pt x="11786068" y="1062523"/>
                  <a:pt x="11793082" y="1062944"/>
                </a:cubicBezTo>
                <a:cubicBezTo>
                  <a:pt x="11807115" y="1063784"/>
                  <a:pt x="11817307" y="1065765"/>
                  <a:pt x="11830455" y="1070201"/>
                </a:cubicBezTo>
                <a:cubicBezTo>
                  <a:pt x="11840427" y="1073081"/>
                  <a:pt x="11847221" y="1074401"/>
                  <a:pt x="11857855" y="1074582"/>
                </a:cubicBezTo>
                <a:cubicBezTo>
                  <a:pt x="11866901" y="1073984"/>
                  <a:pt x="11877424" y="1074614"/>
                  <a:pt x="11888631" y="1076085"/>
                </a:cubicBezTo>
                <a:lnTo>
                  <a:pt x="11889280" y="1076206"/>
                </a:lnTo>
                <a:cubicBezTo>
                  <a:pt x="11889027" y="1077618"/>
                  <a:pt x="11888773" y="1079028"/>
                  <a:pt x="11888518" y="1080439"/>
                </a:cubicBezTo>
                <a:lnTo>
                  <a:pt x="11879586" y="1093774"/>
                </a:lnTo>
                <a:lnTo>
                  <a:pt x="11847532" y="1087648"/>
                </a:lnTo>
                <a:cubicBezTo>
                  <a:pt x="11847532" y="1087648"/>
                  <a:pt x="11847753" y="1086749"/>
                  <a:pt x="11844355" y="1086090"/>
                </a:cubicBezTo>
                <a:cubicBezTo>
                  <a:pt x="11848191" y="1084951"/>
                  <a:pt x="11851370" y="1086511"/>
                  <a:pt x="11858164" y="1087831"/>
                </a:cubicBezTo>
                <a:cubicBezTo>
                  <a:pt x="11861561" y="1088491"/>
                  <a:pt x="11861782" y="1087590"/>
                  <a:pt x="11861782" y="1087590"/>
                </a:cubicBezTo>
                <a:cubicBezTo>
                  <a:pt x="11862003" y="1086692"/>
                  <a:pt x="11862444" y="1084893"/>
                  <a:pt x="11858826" y="1085134"/>
                </a:cubicBezTo>
                <a:cubicBezTo>
                  <a:pt x="11855430" y="1084474"/>
                  <a:pt x="11852473" y="1082014"/>
                  <a:pt x="11849075" y="1081354"/>
                </a:cubicBezTo>
                <a:cubicBezTo>
                  <a:pt x="11828469" y="1078295"/>
                  <a:pt x="11812145" y="1072299"/>
                  <a:pt x="11791759" y="1068339"/>
                </a:cubicBezTo>
                <a:lnTo>
                  <a:pt x="11604898" y="1032047"/>
                </a:lnTo>
                <a:cubicBezTo>
                  <a:pt x="11584514" y="1028088"/>
                  <a:pt x="11567748" y="1023888"/>
                  <a:pt x="11558658" y="1017414"/>
                </a:cubicBezTo>
                <a:cubicBezTo>
                  <a:pt x="11562498" y="1016272"/>
                  <a:pt x="11569293" y="1017594"/>
                  <a:pt x="11572909" y="1017355"/>
                </a:cubicBezTo>
                <a:close/>
                <a:moveTo>
                  <a:pt x="1649207" y="774305"/>
                </a:moveTo>
                <a:lnTo>
                  <a:pt x="1661443" y="777194"/>
                </a:lnTo>
                <a:lnTo>
                  <a:pt x="1654410" y="777194"/>
                </a:lnTo>
                <a:close/>
                <a:moveTo>
                  <a:pt x="884771" y="737222"/>
                </a:moveTo>
                <a:cubicBezTo>
                  <a:pt x="899859" y="739477"/>
                  <a:pt x="914397" y="746530"/>
                  <a:pt x="929074" y="756681"/>
                </a:cubicBezTo>
                <a:lnTo>
                  <a:pt x="958529" y="777194"/>
                </a:lnTo>
                <a:lnTo>
                  <a:pt x="745673" y="777194"/>
                </a:lnTo>
                <a:lnTo>
                  <a:pt x="745752" y="769241"/>
                </a:lnTo>
                <a:cubicBezTo>
                  <a:pt x="746646" y="761995"/>
                  <a:pt x="748387" y="756534"/>
                  <a:pt x="751087" y="754576"/>
                </a:cubicBezTo>
                <a:cubicBezTo>
                  <a:pt x="770127" y="743971"/>
                  <a:pt x="790927" y="735286"/>
                  <a:pt x="813243" y="747896"/>
                </a:cubicBezTo>
                <a:cubicBezTo>
                  <a:pt x="822442" y="754022"/>
                  <a:pt x="828922" y="749323"/>
                  <a:pt x="837164" y="746549"/>
                </a:cubicBezTo>
                <a:cubicBezTo>
                  <a:pt x="854043" y="737509"/>
                  <a:pt x="869682" y="734966"/>
                  <a:pt x="884771" y="737222"/>
                </a:cubicBezTo>
                <a:close/>
                <a:moveTo>
                  <a:pt x="1421305" y="703188"/>
                </a:moveTo>
                <a:lnTo>
                  <a:pt x="1439431" y="715810"/>
                </a:lnTo>
                <a:lnTo>
                  <a:pt x="1442053" y="717994"/>
                </a:lnTo>
                <a:lnTo>
                  <a:pt x="1454501" y="719978"/>
                </a:lnTo>
                <a:cubicBezTo>
                  <a:pt x="1460217" y="721679"/>
                  <a:pt x="1466012" y="724029"/>
                  <a:pt x="1471745" y="726537"/>
                </a:cubicBezTo>
                <a:lnTo>
                  <a:pt x="1489870" y="734078"/>
                </a:lnTo>
                <a:lnTo>
                  <a:pt x="1483100" y="729509"/>
                </a:lnTo>
                <a:cubicBezTo>
                  <a:pt x="1480117" y="728311"/>
                  <a:pt x="1476672" y="726609"/>
                  <a:pt x="1474594" y="724337"/>
                </a:cubicBezTo>
                <a:lnTo>
                  <a:pt x="1474432" y="719908"/>
                </a:lnTo>
                <a:lnTo>
                  <a:pt x="1469713" y="718070"/>
                </a:lnTo>
                <a:cubicBezTo>
                  <a:pt x="1465178" y="715937"/>
                  <a:pt x="1460392" y="714437"/>
                  <a:pt x="1455356" y="713571"/>
                </a:cubicBezTo>
                <a:cubicBezTo>
                  <a:pt x="1445281" y="711838"/>
                  <a:pt x="1438100" y="709589"/>
                  <a:pt x="1429027" y="705323"/>
                </a:cubicBezTo>
                <a:close/>
                <a:moveTo>
                  <a:pt x="1456029" y="671066"/>
                </a:moveTo>
                <a:cubicBezTo>
                  <a:pt x="1455778" y="671699"/>
                  <a:pt x="1457921" y="673083"/>
                  <a:pt x="1460314" y="673832"/>
                </a:cubicBezTo>
                <a:cubicBezTo>
                  <a:pt x="1471778" y="678848"/>
                  <a:pt x="1483244" y="683864"/>
                  <a:pt x="1491815" y="689397"/>
                </a:cubicBezTo>
                <a:cubicBezTo>
                  <a:pt x="1496349" y="691530"/>
                  <a:pt x="1499244" y="691014"/>
                  <a:pt x="1499496" y="690380"/>
                </a:cubicBezTo>
                <a:cubicBezTo>
                  <a:pt x="1500247" y="688479"/>
                  <a:pt x="1503141" y="687961"/>
                  <a:pt x="1510822" y="688946"/>
                </a:cubicBezTo>
                <a:cubicBezTo>
                  <a:pt x="1513467" y="689061"/>
                  <a:pt x="1515859" y="689812"/>
                  <a:pt x="1518254" y="690561"/>
                </a:cubicBezTo>
                <a:cubicBezTo>
                  <a:pt x="1524680" y="694710"/>
                  <a:pt x="1537148" y="697193"/>
                  <a:pt x="1543827" y="700709"/>
                </a:cubicBezTo>
                <a:cubicBezTo>
                  <a:pt x="1548362" y="702842"/>
                  <a:pt x="1553150" y="704342"/>
                  <a:pt x="1560329" y="706591"/>
                </a:cubicBezTo>
                <a:cubicBezTo>
                  <a:pt x="1565115" y="708091"/>
                  <a:pt x="1568261" y="706940"/>
                  <a:pt x="1571153" y="706422"/>
                </a:cubicBezTo>
                <a:cubicBezTo>
                  <a:pt x="1576692" y="706023"/>
                  <a:pt x="1586517" y="708388"/>
                  <a:pt x="1590300" y="712422"/>
                </a:cubicBezTo>
                <a:cubicBezTo>
                  <a:pt x="1589798" y="713688"/>
                  <a:pt x="1591941" y="715072"/>
                  <a:pt x="1593834" y="717089"/>
                </a:cubicBezTo>
                <a:cubicBezTo>
                  <a:pt x="1593335" y="718355"/>
                  <a:pt x="1597869" y="720487"/>
                  <a:pt x="1605049" y="722738"/>
                </a:cubicBezTo>
                <a:cubicBezTo>
                  <a:pt x="1609834" y="724237"/>
                  <a:pt x="1614621" y="725737"/>
                  <a:pt x="1618907" y="728503"/>
                </a:cubicBezTo>
                <a:cubicBezTo>
                  <a:pt x="1625836" y="731386"/>
                  <a:pt x="1633516" y="732369"/>
                  <a:pt x="1639056" y="731968"/>
                </a:cubicBezTo>
                <a:cubicBezTo>
                  <a:pt x="1647738" y="730417"/>
                  <a:pt x="1662098" y="734915"/>
                  <a:pt x="1674565" y="737398"/>
                </a:cubicBezTo>
                <a:cubicBezTo>
                  <a:pt x="1679601" y="738264"/>
                  <a:pt x="1683888" y="741031"/>
                  <a:pt x="1690817" y="743914"/>
                </a:cubicBezTo>
                <a:cubicBezTo>
                  <a:pt x="1697996" y="746163"/>
                  <a:pt x="1704676" y="749680"/>
                  <a:pt x="1708961" y="752446"/>
                </a:cubicBezTo>
                <a:cubicBezTo>
                  <a:pt x="1722318" y="759477"/>
                  <a:pt x="1724712" y="760228"/>
                  <a:pt x="1735539" y="760060"/>
                </a:cubicBezTo>
                <a:lnTo>
                  <a:pt x="1736927" y="759959"/>
                </a:lnTo>
                <a:lnTo>
                  <a:pt x="1731817" y="751407"/>
                </a:lnTo>
                <a:cubicBezTo>
                  <a:pt x="1726122" y="746085"/>
                  <a:pt x="1717900" y="740708"/>
                  <a:pt x="1707103" y="735095"/>
                </a:cubicBezTo>
                <a:lnTo>
                  <a:pt x="1689209" y="727909"/>
                </a:lnTo>
                <a:lnTo>
                  <a:pt x="1678827" y="720993"/>
                </a:lnTo>
                <a:lnTo>
                  <a:pt x="1632462" y="707832"/>
                </a:lnTo>
                <a:cubicBezTo>
                  <a:pt x="1630069" y="707082"/>
                  <a:pt x="1627175" y="707600"/>
                  <a:pt x="1622138" y="706733"/>
                </a:cubicBezTo>
                <a:cubicBezTo>
                  <a:pt x="1636248" y="711866"/>
                  <a:pt x="1650605" y="716365"/>
                  <a:pt x="1662574" y="720113"/>
                </a:cubicBezTo>
                <a:cubicBezTo>
                  <a:pt x="1662491" y="720325"/>
                  <a:pt x="1662407" y="720537"/>
                  <a:pt x="1662323" y="720747"/>
                </a:cubicBezTo>
                <a:lnTo>
                  <a:pt x="1621637" y="708000"/>
                </a:lnTo>
                <a:lnTo>
                  <a:pt x="1583344" y="696003"/>
                </a:lnTo>
                <a:cubicBezTo>
                  <a:pt x="1580952" y="695253"/>
                  <a:pt x="1576165" y="693754"/>
                  <a:pt x="1573521" y="693638"/>
                </a:cubicBezTo>
                <a:cubicBezTo>
                  <a:pt x="1568234" y="693405"/>
                  <a:pt x="1569626" y="696689"/>
                  <a:pt x="1560303" y="693056"/>
                </a:cubicBezTo>
                <a:cubicBezTo>
                  <a:pt x="1553373" y="690174"/>
                  <a:pt x="1547836" y="690574"/>
                  <a:pt x="1540907" y="687691"/>
                </a:cubicBezTo>
                <a:cubicBezTo>
                  <a:pt x="1536119" y="686191"/>
                  <a:pt x="1528689" y="684576"/>
                  <a:pt x="1524404" y="681808"/>
                </a:cubicBezTo>
                <a:cubicBezTo>
                  <a:pt x="1522261" y="680425"/>
                  <a:pt x="1519617" y="680310"/>
                  <a:pt x="1514831" y="678810"/>
                </a:cubicBezTo>
                <a:cubicBezTo>
                  <a:pt x="1516724" y="680827"/>
                  <a:pt x="1521259" y="682959"/>
                  <a:pt x="1521010" y="683593"/>
                </a:cubicBezTo>
                <a:cubicBezTo>
                  <a:pt x="1522900" y="685610"/>
                  <a:pt x="1520007" y="686126"/>
                  <a:pt x="1515220" y="684627"/>
                </a:cubicBezTo>
                <a:cubicBezTo>
                  <a:pt x="1510434" y="683128"/>
                  <a:pt x="1503254" y="680879"/>
                  <a:pt x="1502502" y="682779"/>
                </a:cubicBezTo>
                <a:cubicBezTo>
                  <a:pt x="1502252" y="683412"/>
                  <a:pt x="1497466" y="681913"/>
                  <a:pt x="1495072" y="681162"/>
                </a:cubicBezTo>
                <a:cubicBezTo>
                  <a:pt x="1483856" y="675514"/>
                  <a:pt x="1470890" y="674298"/>
                  <a:pt x="1461315" y="671299"/>
                </a:cubicBezTo>
                <a:cubicBezTo>
                  <a:pt x="1458673" y="671182"/>
                  <a:pt x="1456279" y="670433"/>
                  <a:pt x="1456029" y="671066"/>
                </a:cubicBezTo>
                <a:close/>
                <a:moveTo>
                  <a:pt x="1207347" y="640142"/>
                </a:moveTo>
                <a:cubicBezTo>
                  <a:pt x="1224350" y="644757"/>
                  <a:pt x="1235564" y="650407"/>
                  <a:pt x="1249925" y="654906"/>
                </a:cubicBezTo>
                <a:cubicBezTo>
                  <a:pt x="1268820" y="661537"/>
                  <a:pt x="1287714" y="668168"/>
                  <a:pt x="1303966" y="674685"/>
                </a:cubicBezTo>
                <a:lnTo>
                  <a:pt x="1308432" y="676355"/>
                </a:lnTo>
                <a:lnTo>
                  <a:pt x="1321754" y="671511"/>
                </a:lnTo>
                <a:lnTo>
                  <a:pt x="1316797" y="669449"/>
                </a:lnTo>
                <a:lnTo>
                  <a:pt x="1278505" y="657452"/>
                </a:lnTo>
                <a:cubicBezTo>
                  <a:pt x="1264145" y="652953"/>
                  <a:pt x="1247140" y="648338"/>
                  <a:pt x="1232031" y="645740"/>
                </a:cubicBezTo>
                <a:lnTo>
                  <a:pt x="1220064" y="641990"/>
                </a:lnTo>
                <a:cubicBezTo>
                  <a:pt x="1212885" y="639742"/>
                  <a:pt x="1210240" y="639624"/>
                  <a:pt x="1207347" y="640142"/>
                </a:cubicBezTo>
                <a:close/>
                <a:moveTo>
                  <a:pt x="1227129" y="633866"/>
                </a:moveTo>
                <a:lnTo>
                  <a:pt x="1236039" y="635605"/>
                </a:lnTo>
                <a:lnTo>
                  <a:pt x="1240826" y="637105"/>
                </a:lnTo>
                <a:cubicBezTo>
                  <a:pt x="1252041" y="642754"/>
                  <a:pt x="1265008" y="643969"/>
                  <a:pt x="1276725" y="648351"/>
                </a:cubicBezTo>
                <a:cubicBezTo>
                  <a:pt x="1288441" y="652734"/>
                  <a:pt x="1300406" y="656483"/>
                  <a:pt x="1312623" y="659597"/>
                </a:cubicBezTo>
                <a:lnTo>
                  <a:pt x="1342073" y="668428"/>
                </a:lnTo>
                <a:lnTo>
                  <a:pt x="1353895" y="668209"/>
                </a:lnTo>
                <a:cubicBezTo>
                  <a:pt x="1361820" y="669394"/>
                  <a:pt x="1369598" y="671838"/>
                  <a:pt x="1377324" y="675319"/>
                </a:cubicBezTo>
                <a:lnTo>
                  <a:pt x="1390604" y="682980"/>
                </a:lnTo>
                <a:lnTo>
                  <a:pt x="1418428" y="691323"/>
                </a:lnTo>
                <a:cubicBezTo>
                  <a:pt x="1418428" y="691323"/>
                  <a:pt x="1418177" y="691956"/>
                  <a:pt x="1420570" y="692707"/>
                </a:cubicBezTo>
                <a:cubicBezTo>
                  <a:pt x="1417676" y="693224"/>
                  <a:pt x="1415533" y="691840"/>
                  <a:pt x="1410747" y="690340"/>
                </a:cubicBezTo>
                <a:cubicBezTo>
                  <a:pt x="1408353" y="689590"/>
                  <a:pt x="1408103" y="690224"/>
                  <a:pt x="1408103" y="690224"/>
                </a:cubicBezTo>
                <a:cubicBezTo>
                  <a:pt x="1407852" y="690858"/>
                  <a:pt x="1407352" y="692124"/>
                  <a:pt x="1409995" y="692241"/>
                </a:cubicBezTo>
                <a:cubicBezTo>
                  <a:pt x="1412387" y="692990"/>
                  <a:pt x="1414280" y="695006"/>
                  <a:pt x="1416674" y="695757"/>
                </a:cubicBezTo>
                <a:cubicBezTo>
                  <a:pt x="1431284" y="699622"/>
                  <a:pt x="1442498" y="705271"/>
                  <a:pt x="1456859" y="709771"/>
                </a:cubicBezTo>
                <a:lnTo>
                  <a:pt x="1475004" y="715455"/>
                </a:lnTo>
                <a:lnTo>
                  <a:pt x="1483271" y="712163"/>
                </a:lnTo>
                <a:cubicBezTo>
                  <a:pt x="1486590" y="712698"/>
                  <a:pt x="1490035" y="714400"/>
                  <a:pt x="1493018" y="715598"/>
                </a:cubicBezTo>
                <a:lnTo>
                  <a:pt x="1502767" y="724153"/>
                </a:lnTo>
                <a:lnTo>
                  <a:pt x="1588486" y="751009"/>
                </a:lnTo>
                <a:cubicBezTo>
                  <a:pt x="1602845" y="755509"/>
                  <a:pt x="1614560" y="759891"/>
                  <a:pt x="1620489" y="765307"/>
                </a:cubicBezTo>
                <a:cubicBezTo>
                  <a:pt x="1617595" y="765825"/>
                  <a:pt x="1612807" y="764326"/>
                  <a:pt x="1610162" y="764209"/>
                </a:cubicBezTo>
                <a:cubicBezTo>
                  <a:pt x="1595303" y="760977"/>
                  <a:pt x="1590515" y="759477"/>
                  <a:pt x="1587233" y="754177"/>
                </a:cubicBezTo>
                <a:cubicBezTo>
                  <a:pt x="1585340" y="752159"/>
                  <a:pt x="1582948" y="751410"/>
                  <a:pt x="1580305" y="751294"/>
                </a:cubicBezTo>
                <a:cubicBezTo>
                  <a:pt x="1572625" y="750310"/>
                  <a:pt x="1563301" y="746679"/>
                  <a:pt x="1556122" y="744431"/>
                </a:cubicBezTo>
                <a:cubicBezTo>
                  <a:pt x="1541762" y="739930"/>
                  <a:pt x="1529795" y="736182"/>
                  <a:pt x="1514684" y="733584"/>
                </a:cubicBezTo>
                <a:lnTo>
                  <a:pt x="1513118" y="733238"/>
                </a:lnTo>
                <a:lnTo>
                  <a:pt x="1526298" y="744805"/>
                </a:lnTo>
                <a:lnTo>
                  <a:pt x="1548047" y="751244"/>
                </a:lnTo>
                <a:cubicBezTo>
                  <a:pt x="1560170" y="754597"/>
                  <a:pt x="1572261" y="758029"/>
                  <a:pt x="1583976" y="762412"/>
                </a:cubicBezTo>
                <a:cubicBezTo>
                  <a:pt x="1593549" y="765412"/>
                  <a:pt x="1599087" y="765010"/>
                  <a:pt x="1606017" y="767893"/>
                </a:cubicBezTo>
                <a:lnTo>
                  <a:pt x="1629948" y="775391"/>
                </a:lnTo>
                <a:lnTo>
                  <a:pt x="1635380" y="777194"/>
                </a:lnTo>
                <a:lnTo>
                  <a:pt x="1178687" y="777194"/>
                </a:lnTo>
                <a:lnTo>
                  <a:pt x="1162615" y="766490"/>
                </a:lnTo>
                <a:cubicBezTo>
                  <a:pt x="1151418" y="756214"/>
                  <a:pt x="1146500" y="742985"/>
                  <a:pt x="1158903" y="721197"/>
                </a:cubicBezTo>
                <a:cubicBezTo>
                  <a:pt x="1161063" y="719630"/>
                  <a:pt x="1159706" y="714217"/>
                  <a:pt x="1157947" y="712293"/>
                </a:cubicBezTo>
                <a:cubicBezTo>
                  <a:pt x="1141551" y="682596"/>
                  <a:pt x="1149235" y="667427"/>
                  <a:pt x="1187473" y="662095"/>
                </a:cubicBezTo>
                <a:cubicBezTo>
                  <a:pt x="1193551" y="660886"/>
                  <a:pt x="1203553" y="660034"/>
                  <a:pt x="1202594" y="651131"/>
                </a:cubicBezTo>
                <a:cubicBezTo>
                  <a:pt x="1198517" y="634895"/>
                  <a:pt x="1212438" y="634397"/>
                  <a:pt x="1226355" y="633902"/>
                </a:cubicBezTo>
                <a:close/>
                <a:moveTo>
                  <a:pt x="9971368" y="616471"/>
                </a:moveTo>
                <a:lnTo>
                  <a:pt x="9937914" y="631459"/>
                </a:lnTo>
                <a:lnTo>
                  <a:pt x="9923851" y="638233"/>
                </a:lnTo>
                <a:lnTo>
                  <a:pt x="9907152" y="645188"/>
                </a:lnTo>
                <a:lnTo>
                  <a:pt x="9900843" y="648596"/>
                </a:lnTo>
                <a:cubicBezTo>
                  <a:pt x="9896155" y="650854"/>
                  <a:pt x="9886026" y="654131"/>
                  <a:pt x="9889878" y="655483"/>
                </a:cubicBezTo>
                <a:cubicBezTo>
                  <a:pt x="9891009" y="657343"/>
                  <a:pt x="9897287" y="652715"/>
                  <a:pt x="9902352" y="651077"/>
                </a:cubicBezTo>
                <a:close/>
                <a:moveTo>
                  <a:pt x="10019877" y="596790"/>
                </a:moveTo>
                <a:cubicBezTo>
                  <a:pt x="10014812" y="598429"/>
                  <a:pt x="10011713" y="598317"/>
                  <a:pt x="10009369" y="599445"/>
                </a:cubicBezTo>
                <a:lnTo>
                  <a:pt x="9991867" y="607286"/>
                </a:lnTo>
                <a:lnTo>
                  <a:pt x="10002212" y="603476"/>
                </a:lnTo>
                <a:lnTo>
                  <a:pt x="10015519" y="598977"/>
                </a:lnTo>
                <a:close/>
                <a:moveTo>
                  <a:pt x="8723243" y="590963"/>
                </a:moveTo>
                <a:lnTo>
                  <a:pt x="8717889" y="594019"/>
                </a:lnTo>
                <a:lnTo>
                  <a:pt x="8738936" y="608280"/>
                </a:lnTo>
                <a:lnTo>
                  <a:pt x="8730295" y="591292"/>
                </a:lnTo>
                <a:close/>
                <a:moveTo>
                  <a:pt x="8712115" y="590444"/>
                </a:moveTo>
                <a:lnTo>
                  <a:pt x="8713465" y="591022"/>
                </a:lnTo>
                <a:lnTo>
                  <a:pt x="8714097" y="591450"/>
                </a:lnTo>
                <a:lnTo>
                  <a:pt x="8715826" y="590617"/>
                </a:lnTo>
                <a:close/>
                <a:moveTo>
                  <a:pt x="10015203" y="590436"/>
                </a:moveTo>
                <a:lnTo>
                  <a:pt x="10006411" y="595258"/>
                </a:lnTo>
                <a:lnTo>
                  <a:pt x="10013762" y="591716"/>
                </a:lnTo>
                <a:close/>
                <a:moveTo>
                  <a:pt x="10185603" y="535405"/>
                </a:moveTo>
                <a:cubicBezTo>
                  <a:pt x="10185226" y="534785"/>
                  <a:pt x="10182881" y="535914"/>
                  <a:pt x="10180160" y="536422"/>
                </a:cubicBezTo>
                <a:cubicBezTo>
                  <a:pt x="10170783" y="540939"/>
                  <a:pt x="10157555" y="544103"/>
                  <a:pt x="10146964" y="551610"/>
                </a:cubicBezTo>
                <a:cubicBezTo>
                  <a:pt x="10144621" y="552739"/>
                  <a:pt x="10139933" y="554997"/>
                  <a:pt x="10139555" y="554377"/>
                </a:cubicBezTo>
                <a:cubicBezTo>
                  <a:pt x="10138426" y="552517"/>
                  <a:pt x="10131393" y="555903"/>
                  <a:pt x="10126705" y="558162"/>
                </a:cubicBezTo>
                <a:cubicBezTo>
                  <a:pt x="10122016" y="560421"/>
                  <a:pt x="10118918" y="560309"/>
                  <a:pt x="10120509" y="557939"/>
                </a:cubicBezTo>
                <a:cubicBezTo>
                  <a:pt x="10120132" y="557318"/>
                  <a:pt x="10124443" y="554441"/>
                  <a:pt x="10126032" y="552071"/>
                </a:cubicBezTo>
                <a:cubicBezTo>
                  <a:pt x="10121345" y="554329"/>
                  <a:pt x="10118624" y="554837"/>
                  <a:pt x="10116657" y="556586"/>
                </a:cubicBezTo>
                <a:cubicBezTo>
                  <a:pt x="10112722" y="560086"/>
                  <a:pt x="10105312" y="562852"/>
                  <a:pt x="10100624" y="565111"/>
                </a:cubicBezTo>
                <a:cubicBezTo>
                  <a:pt x="10093969" y="569119"/>
                  <a:pt x="10088151" y="569516"/>
                  <a:pt x="10081494" y="573524"/>
                </a:cubicBezTo>
                <a:cubicBezTo>
                  <a:pt x="10072496" y="578661"/>
                  <a:pt x="10073333" y="575051"/>
                  <a:pt x="10067889" y="576068"/>
                </a:cubicBezTo>
                <a:cubicBezTo>
                  <a:pt x="10065169" y="576577"/>
                  <a:pt x="10060480" y="578834"/>
                  <a:pt x="10058135" y="579965"/>
                </a:cubicBezTo>
                <a:lnTo>
                  <a:pt x="10021404" y="597658"/>
                </a:lnTo>
                <a:lnTo>
                  <a:pt x="10021819" y="598341"/>
                </a:lnTo>
                <a:cubicBezTo>
                  <a:pt x="10022197" y="598961"/>
                  <a:pt x="10025296" y="599075"/>
                  <a:pt x="10020983" y="601953"/>
                </a:cubicBezTo>
                <a:lnTo>
                  <a:pt x="9999887" y="612115"/>
                </a:lnTo>
                <a:cubicBezTo>
                  <a:pt x="9992853" y="615501"/>
                  <a:pt x="9991263" y="617871"/>
                  <a:pt x="9986577" y="620130"/>
                </a:cubicBezTo>
                <a:cubicBezTo>
                  <a:pt x="9984230" y="621259"/>
                  <a:pt x="9984608" y="621880"/>
                  <a:pt x="9984984" y="622500"/>
                </a:cubicBezTo>
                <a:cubicBezTo>
                  <a:pt x="9985363" y="623121"/>
                  <a:pt x="9987707" y="621991"/>
                  <a:pt x="9990051" y="620862"/>
                </a:cubicBezTo>
                <a:lnTo>
                  <a:pt x="10011147" y="610699"/>
                </a:lnTo>
                <a:cubicBezTo>
                  <a:pt x="10013491" y="609570"/>
                  <a:pt x="10018180" y="607313"/>
                  <a:pt x="10018935" y="608552"/>
                </a:cubicBezTo>
                <a:cubicBezTo>
                  <a:pt x="10019311" y="609173"/>
                  <a:pt x="10014623" y="611432"/>
                  <a:pt x="10015000" y="612052"/>
                </a:cubicBezTo>
                <a:cubicBezTo>
                  <a:pt x="10006755" y="618430"/>
                  <a:pt x="9998132" y="624186"/>
                  <a:pt x="9988753" y="628703"/>
                </a:cubicBezTo>
                <a:lnTo>
                  <a:pt x="9983386" y="631689"/>
                </a:lnTo>
                <a:lnTo>
                  <a:pt x="9990266" y="629096"/>
                </a:lnTo>
                <a:cubicBezTo>
                  <a:pt x="9996504" y="626894"/>
                  <a:pt x="10002343" y="625284"/>
                  <a:pt x="10006989" y="625452"/>
                </a:cubicBezTo>
                <a:cubicBezTo>
                  <a:pt x="10012811" y="625054"/>
                  <a:pt x="10020597" y="622907"/>
                  <a:pt x="10027251" y="618900"/>
                </a:cubicBezTo>
                <a:cubicBezTo>
                  <a:pt x="10031185" y="615402"/>
                  <a:pt x="10035875" y="613141"/>
                  <a:pt x="10040562" y="610883"/>
                </a:cubicBezTo>
                <a:cubicBezTo>
                  <a:pt x="10047595" y="607495"/>
                  <a:pt x="10051906" y="604617"/>
                  <a:pt x="10051152" y="603376"/>
                </a:cubicBezTo>
                <a:cubicBezTo>
                  <a:pt x="10052743" y="601007"/>
                  <a:pt x="10054710" y="599258"/>
                  <a:pt x="10053956" y="598017"/>
                </a:cubicBezTo>
                <a:cubicBezTo>
                  <a:pt x="10057136" y="593276"/>
                  <a:pt x="10066889" y="589381"/>
                  <a:pt x="10072707" y="588982"/>
                </a:cubicBezTo>
                <a:cubicBezTo>
                  <a:pt x="10075805" y="589096"/>
                  <a:pt x="10079281" y="589827"/>
                  <a:pt x="10083969" y="587569"/>
                </a:cubicBezTo>
                <a:cubicBezTo>
                  <a:pt x="10091002" y="584181"/>
                  <a:pt x="10095689" y="581922"/>
                  <a:pt x="10100002" y="579044"/>
                </a:cubicBezTo>
                <a:cubicBezTo>
                  <a:pt x="10106279" y="574416"/>
                  <a:pt x="10118753" y="570011"/>
                  <a:pt x="10124655" y="564762"/>
                </a:cubicBezTo>
                <a:cubicBezTo>
                  <a:pt x="10127000" y="563633"/>
                  <a:pt x="10129343" y="562504"/>
                  <a:pt x="10132065" y="561996"/>
                </a:cubicBezTo>
                <a:cubicBezTo>
                  <a:pt x="10139853" y="559848"/>
                  <a:pt x="10142949" y="559960"/>
                  <a:pt x="10144080" y="561821"/>
                </a:cubicBezTo>
                <a:cubicBezTo>
                  <a:pt x="10144456" y="562442"/>
                  <a:pt x="10147555" y="562553"/>
                  <a:pt x="10151866" y="559674"/>
                </a:cubicBezTo>
                <a:cubicBezTo>
                  <a:pt x="10159735" y="552677"/>
                  <a:pt x="10170701" y="545788"/>
                  <a:pt x="10181667" y="538903"/>
                </a:cubicBezTo>
                <a:cubicBezTo>
                  <a:pt x="10184012" y="537774"/>
                  <a:pt x="10185981" y="536025"/>
                  <a:pt x="10185603" y="535405"/>
                </a:cubicBezTo>
                <a:close/>
                <a:moveTo>
                  <a:pt x="10337375" y="509609"/>
                </a:moveTo>
                <a:lnTo>
                  <a:pt x="10329740" y="513287"/>
                </a:lnTo>
                <a:lnTo>
                  <a:pt x="10329262" y="513575"/>
                </a:lnTo>
                <a:lnTo>
                  <a:pt x="10333272" y="512469"/>
                </a:lnTo>
                <a:close/>
                <a:moveTo>
                  <a:pt x="10326843" y="504976"/>
                </a:moveTo>
                <a:lnTo>
                  <a:pt x="10320961" y="507172"/>
                </a:lnTo>
                <a:cubicBezTo>
                  <a:pt x="10319831" y="505312"/>
                  <a:pt x="10312798" y="508698"/>
                  <a:pt x="10308112" y="510957"/>
                </a:cubicBezTo>
                <a:cubicBezTo>
                  <a:pt x="10303422" y="513216"/>
                  <a:pt x="10300324" y="513104"/>
                  <a:pt x="10301916" y="510734"/>
                </a:cubicBezTo>
                <a:lnTo>
                  <a:pt x="10303438" y="509116"/>
                </a:lnTo>
                <a:lnTo>
                  <a:pt x="10286659" y="517198"/>
                </a:lnTo>
                <a:cubicBezTo>
                  <a:pt x="10267907" y="526232"/>
                  <a:pt x="10249908" y="536505"/>
                  <a:pt x="10230024" y="543677"/>
                </a:cubicBezTo>
                <a:cubicBezTo>
                  <a:pt x="10227303" y="544188"/>
                  <a:pt x="10224959" y="545315"/>
                  <a:pt x="10222991" y="547065"/>
                </a:cubicBezTo>
                <a:cubicBezTo>
                  <a:pt x="10205369" y="557959"/>
                  <a:pt x="10185863" y="565753"/>
                  <a:pt x="10167488" y="575405"/>
                </a:cubicBezTo>
                <a:cubicBezTo>
                  <a:pt x="10155766" y="581052"/>
                  <a:pt x="10141324" y="587206"/>
                  <a:pt x="10131194" y="590482"/>
                </a:cubicBezTo>
                <a:cubicBezTo>
                  <a:pt x="10119097" y="595508"/>
                  <a:pt x="10107000" y="600532"/>
                  <a:pt x="10097999" y="605670"/>
                </a:cubicBezTo>
                <a:cubicBezTo>
                  <a:pt x="10089378" y="611427"/>
                  <a:pt x="10077280" y="616453"/>
                  <a:pt x="10068658" y="622208"/>
                </a:cubicBezTo>
                <a:cubicBezTo>
                  <a:pt x="10045134" y="638352"/>
                  <a:pt x="10018135" y="653763"/>
                  <a:pt x="9990006" y="667312"/>
                </a:cubicBezTo>
                <a:lnTo>
                  <a:pt x="9943124" y="689897"/>
                </a:lnTo>
                <a:cubicBezTo>
                  <a:pt x="9940779" y="691024"/>
                  <a:pt x="9935713" y="692663"/>
                  <a:pt x="9934125" y="695033"/>
                </a:cubicBezTo>
                <a:cubicBezTo>
                  <a:pt x="9933330" y="696218"/>
                  <a:pt x="9934293" y="696556"/>
                  <a:pt x="9935748" y="696457"/>
                </a:cubicBezTo>
                <a:cubicBezTo>
                  <a:pt x="9937202" y="696358"/>
                  <a:pt x="9939149" y="695821"/>
                  <a:pt x="9940321" y="695257"/>
                </a:cubicBezTo>
                <a:lnTo>
                  <a:pt x="9963993" y="686636"/>
                </a:lnTo>
                <a:lnTo>
                  <a:pt x="9965705" y="685517"/>
                </a:lnTo>
                <a:cubicBezTo>
                  <a:pt x="9987179" y="675973"/>
                  <a:pt x="10004802" y="665078"/>
                  <a:pt x="10023932" y="656667"/>
                </a:cubicBezTo>
                <a:lnTo>
                  <a:pt x="10049718" y="644246"/>
                </a:lnTo>
                <a:cubicBezTo>
                  <a:pt x="10063780" y="637470"/>
                  <a:pt x="10075502" y="631825"/>
                  <a:pt x="10087682" y="621949"/>
                </a:cubicBezTo>
                <a:cubicBezTo>
                  <a:pt x="10090402" y="621440"/>
                  <a:pt x="10091158" y="622681"/>
                  <a:pt x="10093500" y="621551"/>
                </a:cubicBezTo>
                <a:lnTo>
                  <a:pt x="10099668" y="620102"/>
                </a:lnTo>
                <a:lnTo>
                  <a:pt x="10115429" y="612510"/>
                </a:lnTo>
                <a:lnTo>
                  <a:pt x="10119664" y="609750"/>
                </a:lnTo>
                <a:cubicBezTo>
                  <a:pt x="10123598" y="606253"/>
                  <a:pt x="10129875" y="601624"/>
                  <a:pt x="10136908" y="598236"/>
                </a:cubicBezTo>
                <a:cubicBezTo>
                  <a:pt x="10143565" y="594230"/>
                  <a:pt x="10147497" y="590730"/>
                  <a:pt x="10152562" y="589092"/>
                </a:cubicBezTo>
                <a:cubicBezTo>
                  <a:pt x="10158800" y="586889"/>
                  <a:pt x="10165434" y="584094"/>
                  <a:pt x="10171672" y="581891"/>
                </a:cubicBezTo>
                <a:lnTo>
                  <a:pt x="10185040" y="578978"/>
                </a:lnTo>
                <a:lnTo>
                  <a:pt x="10191894" y="575677"/>
                </a:lnTo>
                <a:cubicBezTo>
                  <a:pt x="10205960" y="568903"/>
                  <a:pt x="10216549" y="561396"/>
                  <a:pt x="10230991" y="555240"/>
                </a:cubicBezTo>
                <a:lnTo>
                  <a:pt x="10234334" y="552775"/>
                </a:lnTo>
                <a:lnTo>
                  <a:pt x="10235361" y="550812"/>
                </a:lnTo>
                <a:lnTo>
                  <a:pt x="10238852" y="548254"/>
                </a:lnTo>
                <a:lnTo>
                  <a:pt x="10238859" y="548243"/>
                </a:lnTo>
                <a:cubicBezTo>
                  <a:pt x="10238859" y="548243"/>
                  <a:pt x="10238482" y="547622"/>
                  <a:pt x="10236138" y="548752"/>
                </a:cubicBezTo>
                <a:cubicBezTo>
                  <a:pt x="10231450" y="551010"/>
                  <a:pt x="10229482" y="552759"/>
                  <a:pt x="10226386" y="552648"/>
                </a:cubicBezTo>
                <a:cubicBezTo>
                  <a:pt x="10228729" y="551518"/>
                  <a:pt x="10228351" y="550899"/>
                  <a:pt x="10228351" y="550899"/>
                </a:cubicBezTo>
                <a:close/>
                <a:moveTo>
                  <a:pt x="10350619" y="493606"/>
                </a:moveTo>
                <a:lnTo>
                  <a:pt x="10345423" y="495690"/>
                </a:lnTo>
                <a:lnTo>
                  <a:pt x="10331534" y="502788"/>
                </a:lnTo>
                <a:lnTo>
                  <a:pt x="10332246" y="502456"/>
                </a:lnTo>
                <a:close/>
                <a:moveTo>
                  <a:pt x="9192015" y="491051"/>
                </a:moveTo>
                <a:lnTo>
                  <a:pt x="9181894" y="495222"/>
                </a:lnTo>
                <a:lnTo>
                  <a:pt x="9144390" y="513287"/>
                </a:lnTo>
                <a:lnTo>
                  <a:pt x="9132797" y="520268"/>
                </a:lnTo>
                <a:lnTo>
                  <a:pt x="9145314" y="524211"/>
                </a:lnTo>
                <a:lnTo>
                  <a:pt x="9158667" y="516835"/>
                </a:lnTo>
                <a:lnTo>
                  <a:pt x="9189026" y="500353"/>
                </a:lnTo>
                <a:close/>
                <a:moveTo>
                  <a:pt x="9189113" y="474462"/>
                </a:moveTo>
                <a:lnTo>
                  <a:pt x="9162257" y="487841"/>
                </a:lnTo>
                <a:lnTo>
                  <a:pt x="9109906" y="513057"/>
                </a:lnTo>
                <a:lnTo>
                  <a:pt x="9118413" y="515737"/>
                </a:lnTo>
                <a:lnTo>
                  <a:pt x="9146896" y="502456"/>
                </a:lnTo>
                <a:cubicBezTo>
                  <a:pt x="9158995" y="497430"/>
                  <a:pt x="9170715" y="491785"/>
                  <a:pt x="9182058" y="485520"/>
                </a:cubicBezTo>
                <a:lnTo>
                  <a:pt x="9191261" y="481396"/>
                </a:lnTo>
                <a:lnTo>
                  <a:pt x="9190126" y="475048"/>
                </a:lnTo>
                <a:close/>
                <a:moveTo>
                  <a:pt x="10619268" y="419613"/>
                </a:moveTo>
                <a:cubicBezTo>
                  <a:pt x="10616171" y="419501"/>
                  <a:pt x="10613448" y="420011"/>
                  <a:pt x="10606418" y="423398"/>
                </a:cubicBezTo>
                <a:lnTo>
                  <a:pt x="10594695" y="429043"/>
                </a:lnTo>
                <a:cubicBezTo>
                  <a:pt x="10579501" y="433958"/>
                  <a:pt x="10562714" y="441241"/>
                  <a:pt x="10548650" y="448017"/>
                </a:cubicBezTo>
                <a:lnTo>
                  <a:pt x="10511145" y="466082"/>
                </a:lnTo>
                <a:cubicBezTo>
                  <a:pt x="10499423" y="471729"/>
                  <a:pt x="10488080" y="477995"/>
                  <a:pt x="10477867" y="486121"/>
                </a:cubicBezTo>
                <a:lnTo>
                  <a:pt x="10474830" y="488028"/>
                </a:lnTo>
                <a:lnTo>
                  <a:pt x="10487542" y="489428"/>
                </a:lnTo>
                <a:lnTo>
                  <a:pt x="10488335" y="489899"/>
                </a:lnTo>
                <a:lnTo>
                  <a:pt x="10491390" y="488429"/>
                </a:lnTo>
                <a:lnTo>
                  <a:pt x="10525422" y="469631"/>
                </a:lnTo>
                <a:cubicBezTo>
                  <a:pt x="10541075" y="460485"/>
                  <a:pt x="10559451" y="450833"/>
                  <a:pt x="10577827" y="441179"/>
                </a:cubicBezTo>
                <a:cubicBezTo>
                  <a:pt x="10591892" y="434404"/>
                  <a:pt x="10602482" y="426898"/>
                  <a:pt x="10619268" y="419613"/>
                </a:cubicBezTo>
                <a:close/>
                <a:moveTo>
                  <a:pt x="7157000" y="365290"/>
                </a:moveTo>
                <a:lnTo>
                  <a:pt x="7146657" y="371221"/>
                </a:lnTo>
                <a:lnTo>
                  <a:pt x="7099775" y="393806"/>
                </a:lnTo>
                <a:cubicBezTo>
                  <a:pt x="7097430" y="394933"/>
                  <a:pt x="7092364" y="396572"/>
                  <a:pt x="7090776" y="398942"/>
                </a:cubicBezTo>
                <a:cubicBezTo>
                  <a:pt x="7089981" y="400127"/>
                  <a:pt x="7090944" y="400465"/>
                  <a:pt x="7092399" y="400366"/>
                </a:cubicBezTo>
                <a:cubicBezTo>
                  <a:pt x="7093853" y="400267"/>
                  <a:pt x="7095800" y="399730"/>
                  <a:pt x="7096972" y="399166"/>
                </a:cubicBezTo>
                <a:lnTo>
                  <a:pt x="7120644" y="390545"/>
                </a:lnTo>
                <a:lnTo>
                  <a:pt x="7122356" y="389426"/>
                </a:lnTo>
                <a:lnTo>
                  <a:pt x="7165610" y="367995"/>
                </a:lnTo>
                <a:lnTo>
                  <a:pt x="7163821" y="367825"/>
                </a:lnTo>
                <a:close/>
                <a:moveTo>
                  <a:pt x="7097749" y="333942"/>
                </a:moveTo>
                <a:lnTo>
                  <a:pt x="7094565" y="335368"/>
                </a:lnTo>
                <a:lnTo>
                  <a:pt x="7080502" y="342142"/>
                </a:lnTo>
                <a:lnTo>
                  <a:pt x="7063803" y="349097"/>
                </a:lnTo>
                <a:lnTo>
                  <a:pt x="7057494" y="352505"/>
                </a:lnTo>
                <a:cubicBezTo>
                  <a:pt x="7052806" y="354763"/>
                  <a:pt x="7042677" y="358040"/>
                  <a:pt x="7046529" y="359392"/>
                </a:cubicBezTo>
                <a:cubicBezTo>
                  <a:pt x="7047660" y="361252"/>
                  <a:pt x="7053938" y="356624"/>
                  <a:pt x="7059003" y="354986"/>
                </a:cubicBezTo>
                <a:lnTo>
                  <a:pt x="7099091" y="334885"/>
                </a:lnTo>
                <a:close/>
                <a:moveTo>
                  <a:pt x="2892653" y="326256"/>
                </a:moveTo>
                <a:lnTo>
                  <a:pt x="2886906" y="330503"/>
                </a:lnTo>
                <a:cubicBezTo>
                  <a:pt x="2885173" y="332659"/>
                  <a:pt x="2884493" y="335351"/>
                  <a:pt x="2886052" y="339019"/>
                </a:cubicBezTo>
                <a:lnTo>
                  <a:pt x="2894429" y="332437"/>
                </a:lnTo>
                <a:close/>
                <a:moveTo>
                  <a:pt x="7176528" y="300699"/>
                </a:moveTo>
                <a:cubicBezTo>
                  <a:pt x="7171463" y="302338"/>
                  <a:pt x="7168364" y="302226"/>
                  <a:pt x="7166020" y="303354"/>
                </a:cubicBezTo>
                <a:lnTo>
                  <a:pt x="7152202" y="309545"/>
                </a:lnTo>
                <a:lnTo>
                  <a:pt x="7152772" y="309628"/>
                </a:lnTo>
                <a:lnTo>
                  <a:pt x="7158863" y="307385"/>
                </a:lnTo>
                <a:lnTo>
                  <a:pt x="7172170" y="302886"/>
                </a:lnTo>
                <a:close/>
                <a:moveTo>
                  <a:pt x="5879894" y="294872"/>
                </a:moveTo>
                <a:lnTo>
                  <a:pt x="5874540" y="297928"/>
                </a:lnTo>
                <a:lnTo>
                  <a:pt x="5895587" y="312189"/>
                </a:lnTo>
                <a:lnTo>
                  <a:pt x="5886947" y="295201"/>
                </a:lnTo>
                <a:close/>
                <a:moveTo>
                  <a:pt x="5868766" y="294353"/>
                </a:moveTo>
                <a:lnTo>
                  <a:pt x="5870117" y="294931"/>
                </a:lnTo>
                <a:lnTo>
                  <a:pt x="5870749" y="295359"/>
                </a:lnTo>
                <a:lnTo>
                  <a:pt x="5872478" y="294526"/>
                </a:lnTo>
                <a:close/>
                <a:moveTo>
                  <a:pt x="7171854" y="294345"/>
                </a:moveTo>
                <a:lnTo>
                  <a:pt x="7163062" y="299167"/>
                </a:lnTo>
                <a:lnTo>
                  <a:pt x="7170413" y="295625"/>
                </a:lnTo>
                <a:close/>
                <a:moveTo>
                  <a:pt x="7342254" y="239314"/>
                </a:moveTo>
                <a:cubicBezTo>
                  <a:pt x="7341877" y="238694"/>
                  <a:pt x="7339532" y="239823"/>
                  <a:pt x="7336811" y="240331"/>
                </a:cubicBezTo>
                <a:cubicBezTo>
                  <a:pt x="7327434" y="244848"/>
                  <a:pt x="7314206" y="248012"/>
                  <a:pt x="7303615" y="255519"/>
                </a:cubicBezTo>
                <a:cubicBezTo>
                  <a:pt x="7301272" y="256648"/>
                  <a:pt x="7296584" y="258906"/>
                  <a:pt x="7296206" y="258286"/>
                </a:cubicBezTo>
                <a:cubicBezTo>
                  <a:pt x="7295077" y="256426"/>
                  <a:pt x="7288044" y="259812"/>
                  <a:pt x="7283356" y="262071"/>
                </a:cubicBezTo>
                <a:cubicBezTo>
                  <a:pt x="7278667" y="264330"/>
                  <a:pt x="7275569" y="264218"/>
                  <a:pt x="7277160" y="261848"/>
                </a:cubicBezTo>
                <a:cubicBezTo>
                  <a:pt x="7276783" y="261227"/>
                  <a:pt x="7281094" y="258350"/>
                  <a:pt x="7282683" y="255980"/>
                </a:cubicBezTo>
                <a:cubicBezTo>
                  <a:pt x="7277996" y="258238"/>
                  <a:pt x="7275275" y="258746"/>
                  <a:pt x="7273308" y="260495"/>
                </a:cubicBezTo>
                <a:cubicBezTo>
                  <a:pt x="7269373" y="263995"/>
                  <a:pt x="7261963" y="266761"/>
                  <a:pt x="7257275" y="269020"/>
                </a:cubicBezTo>
                <a:cubicBezTo>
                  <a:pt x="7250620" y="273028"/>
                  <a:pt x="7244802" y="273425"/>
                  <a:pt x="7238145" y="277433"/>
                </a:cubicBezTo>
                <a:cubicBezTo>
                  <a:pt x="7229147" y="282570"/>
                  <a:pt x="7229984" y="278960"/>
                  <a:pt x="7224540" y="279977"/>
                </a:cubicBezTo>
                <a:cubicBezTo>
                  <a:pt x="7221820" y="280486"/>
                  <a:pt x="7217131" y="282743"/>
                  <a:pt x="7214786" y="283874"/>
                </a:cubicBezTo>
                <a:lnTo>
                  <a:pt x="7178055" y="301567"/>
                </a:lnTo>
                <a:lnTo>
                  <a:pt x="7178470" y="302250"/>
                </a:lnTo>
                <a:cubicBezTo>
                  <a:pt x="7178848" y="302870"/>
                  <a:pt x="7181947" y="302984"/>
                  <a:pt x="7177634" y="305862"/>
                </a:cubicBezTo>
                <a:lnTo>
                  <a:pt x="7165844" y="311541"/>
                </a:lnTo>
                <a:lnTo>
                  <a:pt x="7174387" y="312792"/>
                </a:lnTo>
                <a:lnTo>
                  <a:pt x="7175586" y="312461"/>
                </a:lnTo>
                <a:lnTo>
                  <a:pt x="7175098" y="312896"/>
                </a:lnTo>
                <a:lnTo>
                  <a:pt x="7195423" y="315870"/>
                </a:lnTo>
                <a:lnTo>
                  <a:pt x="7197213" y="314792"/>
                </a:lnTo>
                <a:cubicBezTo>
                  <a:pt x="7204246" y="311404"/>
                  <a:pt x="7208557" y="308526"/>
                  <a:pt x="7207803" y="307285"/>
                </a:cubicBezTo>
                <a:cubicBezTo>
                  <a:pt x="7209394" y="304916"/>
                  <a:pt x="7211361" y="303167"/>
                  <a:pt x="7210607" y="301926"/>
                </a:cubicBezTo>
                <a:cubicBezTo>
                  <a:pt x="7213787" y="297185"/>
                  <a:pt x="7223540" y="293290"/>
                  <a:pt x="7229358" y="292891"/>
                </a:cubicBezTo>
                <a:cubicBezTo>
                  <a:pt x="7232456" y="293005"/>
                  <a:pt x="7235932" y="293736"/>
                  <a:pt x="7240620" y="291478"/>
                </a:cubicBezTo>
                <a:cubicBezTo>
                  <a:pt x="7247653" y="288090"/>
                  <a:pt x="7252340" y="285831"/>
                  <a:pt x="7256653" y="282953"/>
                </a:cubicBezTo>
                <a:cubicBezTo>
                  <a:pt x="7262930" y="278325"/>
                  <a:pt x="7275404" y="273920"/>
                  <a:pt x="7281306" y="268671"/>
                </a:cubicBezTo>
                <a:cubicBezTo>
                  <a:pt x="7283651" y="267542"/>
                  <a:pt x="7285994" y="266413"/>
                  <a:pt x="7288716" y="265905"/>
                </a:cubicBezTo>
                <a:cubicBezTo>
                  <a:pt x="7296504" y="263757"/>
                  <a:pt x="7299600" y="263869"/>
                  <a:pt x="7300731" y="265730"/>
                </a:cubicBezTo>
                <a:cubicBezTo>
                  <a:pt x="7301107" y="266351"/>
                  <a:pt x="7304206" y="266462"/>
                  <a:pt x="7308517" y="263583"/>
                </a:cubicBezTo>
                <a:cubicBezTo>
                  <a:pt x="7316386" y="256586"/>
                  <a:pt x="7327352" y="249697"/>
                  <a:pt x="7338318" y="242812"/>
                </a:cubicBezTo>
                <a:cubicBezTo>
                  <a:pt x="7340663" y="241683"/>
                  <a:pt x="7342632" y="239934"/>
                  <a:pt x="7342254" y="239314"/>
                </a:cubicBezTo>
                <a:close/>
                <a:moveTo>
                  <a:pt x="7494026" y="213518"/>
                </a:moveTo>
                <a:lnTo>
                  <a:pt x="7486391" y="217196"/>
                </a:lnTo>
                <a:lnTo>
                  <a:pt x="7485913" y="217484"/>
                </a:lnTo>
                <a:lnTo>
                  <a:pt x="7489923" y="216378"/>
                </a:lnTo>
                <a:close/>
                <a:moveTo>
                  <a:pt x="7483494" y="208885"/>
                </a:moveTo>
                <a:lnTo>
                  <a:pt x="7477612" y="211081"/>
                </a:lnTo>
                <a:cubicBezTo>
                  <a:pt x="7476482" y="209221"/>
                  <a:pt x="7469449" y="212607"/>
                  <a:pt x="7464763" y="214866"/>
                </a:cubicBezTo>
                <a:cubicBezTo>
                  <a:pt x="7460073" y="217125"/>
                  <a:pt x="7456975" y="217013"/>
                  <a:pt x="7458567" y="214643"/>
                </a:cubicBezTo>
                <a:lnTo>
                  <a:pt x="7460089" y="213025"/>
                </a:lnTo>
                <a:lnTo>
                  <a:pt x="7443310" y="221107"/>
                </a:lnTo>
                <a:cubicBezTo>
                  <a:pt x="7424558" y="230141"/>
                  <a:pt x="7406559" y="240414"/>
                  <a:pt x="7386675" y="247586"/>
                </a:cubicBezTo>
                <a:cubicBezTo>
                  <a:pt x="7383954" y="248097"/>
                  <a:pt x="7381610" y="249224"/>
                  <a:pt x="7379642" y="250974"/>
                </a:cubicBezTo>
                <a:cubicBezTo>
                  <a:pt x="7362020" y="261868"/>
                  <a:pt x="7342514" y="269662"/>
                  <a:pt x="7324139" y="279314"/>
                </a:cubicBezTo>
                <a:cubicBezTo>
                  <a:pt x="7312417" y="284961"/>
                  <a:pt x="7297975" y="291115"/>
                  <a:pt x="7287845" y="294391"/>
                </a:cubicBezTo>
                <a:cubicBezTo>
                  <a:pt x="7275748" y="299417"/>
                  <a:pt x="7263651" y="304441"/>
                  <a:pt x="7254650" y="309579"/>
                </a:cubicBezTo>
                <a:lnTo>
                  <a:pt x="7232396" y="322123"/>
                </a:lnTo>
                <a:lnTo>
                  <a:pt x="7249360" y="325514"/>
                </a:lnTo>
                <a:lnTo>
                  <a:pt x="7250151" y="325460"/>
                </a:lnTo>
                <a:lnTo>
                  <a:pt x="7256319" y="324011"/>
                </a:lnTo>
                <a:lnTo>
                  <a:pt x="7272080" y="316419"/>
                </a:lnTo>
                <a:lnTo>
                  <a:pt x="7276315" y="313659"/>
                </a:lnTo>
                <a:cubicBezTo>
                  <a:pt x="7280249" y="310162"/>
                  <a:pt x="7286526" y="305533"/>
                  <a:pt x="7293559" y="302145"/>
                </a:cubicBezTo>
                <a:cubicBezTo>
                  <a:pt x="7300216" y="298139"/>
                  <a:pt x="7304148" y="294639"/>
                  <a:pt x="7309213" y="293001"/>
                </a:cubicBezTo>
                <a:cubicBezTo>
                  <a:pt x="7315451" y="290798"/>
                  <a:pt x="7322085" y="288003"/>
                  <a:pt x="7328323" y="285800"/>
                </a:cubicBezTo>
                <a:lnTo>
                  <a:pt x="7341691" y="282887"/>
                </a:lnTo>
                <a:lnTo>
                  <a:pt x="7348545" y="279586"/>
                </a:lnTo>
                <a:cubicBezTo>
                  <a:pt x="7362611" y="272812"/>
                  <a:pt x="7373200" y="265305"/>
                  <a:pt x="7387642" y="259149"/>
                </a:cubicBezTo>
                <a:lnTo>
                  <a:pt x="7390985" y="256684"/>
                </a:lnTo>
                <a:lnTo>
                  <a:pt x="7392012" y="254721"/>
                </a:lnTo>
                <a:lnTo>
                  <a:pt x="7395503" y="252163"/>
                </a:lnTo>
                <a:lnTo>
                  <a:pt x="7395510" y="252152"/>
                </a:lnTo>
                <a:cubicBezTo>
                  <a:pt x="7395510" y="252152"/>
                  <a:pt x="7395133" y="251531"/>
                  <a:pt x="7392789" y="252661"/>
                </a:cubicBezTo>
                <a:cubicBezTo>
                  <a:pt x="7388101" y="254919"/>
                  <a:pt x="7386133" y="256668"/>
                  <a:pt x="7383037" y="256557"/>
                </a:cubicBezTo>
                <a:cubicBezTo>
                  <a:pt x="7385380" y="255427"/>
                  <a:pt x="7385002" y="254808"/>
                  <a:pt x="7385002" y="254808"/>
                </a:cubicBezTo>
                <a:close/>
                <a:moveTo>
                  <a:pt x="7507270" y="197515"/>
                </a:moveTo>
                <a:lnTo>
                  <a:pt x="7502074" y="199599"/>
                </a:lnTo>
                <a:lnTo>
                  <a:pt x="7488185" y="206697"/>
                </a:lnTo>
                <a:lnTo>
                  <a:pt x="7488897" y="206365"/>
                </a:lnTo>
                <a:close/>
                <a:moveTo>
                  <a:pt x="6348666" y="194960"/>
                </a:moveTo>
                <a:lnTo>
                  <a:pt x="6338545" y="199131"/>
                </a:lnTo>
                <a:lnTo>
                  <a:pt x="6301041" y="217196"/>
                </a:lnTo>
                <a:lnTo>
                  <a:pt x="6289448" y="224177"/>
                </a:lnTo>
                <a:lnTo>
                  <a:pt x="6301965" y="228120"/>
                </a:lnTo>
                <a:lnTo>
                  <a:pt x="6315318" y="220744"/>
                </a:lnTo>
                <a:lnTo>
                  <a:pt x="6345677" y="204262"/>
                </a:lnTo>
                <a:close/>
                <a:moveTo>
                  <a:pt x="6345764" y="178371"/>
                </a:moveTo>
                <a:lnTo>
                  <a:pt x="6318908" y="191750"/>
                </a:lnTo>
                <a:lnTo>
                  <a:pt x="6266557" y="216966"/>
                </a:lnTo>
                <a:lnTo>
                  <a:pt x="6275064" y="219646"/>
                </a:lnTo>
                <a:lnTo>
                  <a:pt x="6303547" y="206365"/>
                </a:lnTo>
                <a:cubicBezTo>
                  <a:pt x="6315646" y="201339"/>
                  <a:pt x="6327366" y="195694"/>
                  <a:pt x="6338709" y="189429"/>
                </a:cubicBezTo>
                <a:lnTo>
                  <a:pt x="6347912" y="185305"/>
                </a:lnTo>
                <a:lnTo>
                  <a:pt x="6346777" y="178957"/>
                </a:lnTo>
                <a:close/>
                <a:moveTo>
                  <a:pt x="3949567" y="162207"/>
                </a:moveTo>
                <a:lnTo>
                  <a:pt x="3949567" y="207527"/>
                </a:lnTo>
                <a:lnTo>
                  <a:pt x="3942260" y="207946"/>
                </a:lnTo>
                <a:cubicBezTo>
                  <a:pt x="3918662" y="209720"/>
                  <a:pt x="3904079" y="203351"/>
                  <a:pt x="3896661" y="184001"/>
                </a:cubicBezTo>
                <a:cubicBezTo>
                  <a:pt x="3910186" y="171786"/>
                  <a:pt x="3925117" y="165220"/>
                  <a:pt x="3941556" y="162586"/>
                </a:cubicBezTo>
                <a:close/>
                <a:moveTo>
                  <a:pt x="7775919" y="123522"/>
                </a:moveTo>
                <a:cubicBezTo>
                  <a:pt x="7772822" y="123410"/>
                  <a:pt x="7770099" y="123920"/>
                  <a:pt x="7763069" y="127307"/>
                </a:cubicBezTo>
                <a:lnTo>
                  <a:pt x="7751346" y="132952"/>
                </a:lnTo>
                <a:cubicBezTo>
                  <a:pt x="7736152" y="137867"/>
                  <a:pt x="7719365" y="145150"/>
                  <a:pt x="7705301" y="151926"/>
                </a:cubicBezTo>
                <a:lnTo>
                  <a:pt x="7667796" y="169991"/>
                </a:lnTo>
                <a:cubicBezTo>
                  <a:pt x="7656074" y="175638"/>
                  <a:pt x="7644731" y="181904"/>
                  <a:pt x="7634518" y="190030"/>
                </a:cubicBezTo>
                <a:lnTo>
                  <a:pt x="7631481" y="191937"/>
                </a:lnTo>
                <a:lnTo>
                  <a:pt x="7644193" y="193337"/>
                </a:lnTo>
                <a:lnTo>
                  <a:pt x="7644986" y="193808"/>
                </a:lnTo>
                <a:lnTo>
                  <a:pt x="7648041" y="192338"/>
                </a:lnTo>
                <a:lnTo>
                  <a:pt x="7682073" y="173540"/>
                </a:lnTo>
                <a:cubicBezTo>
                  <a:pt x="7697726" y="164394"/>
                  <a:pt x="7716102" y="154742"/>
                  <a:pt x="7734478" y="145088"/>
                </a:cubicBezTo>
                <a:cubicBezTo>
                  <a:pt x="7748543" y="138313"/>
                  <a:pt x="7759133" y="130807"/>
                  <a:pt x="7775919" y="123522"/>
                </a:cubicBezTo>
                <a:close/>
                <a:moveTo>
                  <a:pt x="4216920" y="0"/>
                </a:moveTo>
                <a:cubicBezTo>
                  <a:pt x="4322957" y="16383"/>
                  <a:pt x="4426606" y="24755"/>
                  <a:pt x="4521009" y="59701"/>
                </a:cubicBezTo>
                <a:lnTo>
                  <a:pt x="4545827" y="70316"/>
                </a:lnTo>
                <a:lnTo>
                  <a:pt x="4564634" y="64632"/>
                </a:lnTo>
                <a:cubicBezTo>
                  <a:pt x="4581902" y="61864"/>
                  <a:pt x="4600752" y="63225"/>
                  <a:pt x="4621290" y="66909"/>
                </a:cubicBezTo>
                <a:cubicBezTo>
                  <a:pt x="4670028" y="77622"/>
                  <a:pt x="4723362" y="67079"/>
                  <a:pt x="4773911" y="65894"/>
                </a:cubicBezTo>
                <a:cubicBezTo>
                  <a:pt x="4811091" y="63100"/>
                  <a:pt x="4841656" y="67990"/>
                  <a:pt x="4872358" y="89861"/>
                </a:cubicBezTo>
                <a:cubicBezTo>
                  <a:pt x="4901856" y="110676"/>
                  <a:pt x="4940877" y="114237"/>
                  <a:pt x="4977133" y="124622"/>
                </a:cubicBezTo>
                <a:lnTo>
                  <a:pt x="5004654" y="135313"/>
                </a:lnTo>
                <a:lnTo>
                  <a:pt x="5014156" y="132601"/>
                </a:lnTo>
                <a:cubicBezTo>
                  <a:pt x="5031854" y="127342"/>
                  <a:pt x="5048454" y="124298"/>
                  <a:pt x="5065082" y="124420"/>
                </a:cubicBezTo>
                <a:lnTo>
                  <a:pt x="5083089" y="126340"/>
                </a:lnTo>
                <a:lnTo>
                  <a:pt x="5076376" y="119139"/>
                </a:lnTo>
                <a:cubicBezTo>
                  <a:pt x="5066582" y="106922"/>
                  <a:pt x="5056605" y="94987"/>
                  <a:pt x="5043424" y="86669"/>
                </a:cubicBezTo>
                <a:cubicBezTo>
                  <a:pt x="5019590" y="71340"/>
                  <a:pt x="4981059" y="78543"/>
                  <a:pt x="4959103" y="55144"/>
                </a:cubicBezTo>
                <a:cubicBezTo>
                  <a:pt x="4962455" y="44823"/>
                  <a:pt x="4968984" y="45186"/>
                  <a:pt x="4978044" y="46856"/>
                </a:cubicBezTo>
                <a:lnTo>
                  <a:pt x="5150198" y="78577"/>
                </a:lnTo>
                <a:cubicBezTo>
                  <a:pt x="5170851" y="83223"/>
                  <a:pt x="5188973" y="86564"/>
                  <a:pt x="5180395" y="115274"/>
                </a:cubicBezTo>
                <a:cubicBezTo>
                  <a:pt x="5175781" y="124941"/>
                  <a:pt x="5178168" y="132952"/>
                  <a:pt x="5184237" y="139856"/>
                </a:cubicBezTo>
                <a:lnTo>
                  <a:pt x="5193279" y="146104"/>
                </a:lnTo>
                <a:lnTo>
                  <a:pt x="5227213" y="147034"/>
                </a:lnTo>
                <a:cubicBezTo>
                  <a:pt x="5239876" y="147862"/>
                  <a:pt x="5252439" y="149491"/>
                  <a:pt x="5264701" y="152884"/>
                </a:cubicBezTo>
                <a:cubicBezTo>
                  <a:pt x="5271409" y="152263"/>
                  <a:pt x="5280665" y="150200"/>
                  <a:pt x="5283905" y="154729"/>
                </a:cubicBezTo>
                <a:cubicBezTo>
                  <a:pt x="5310740" y="187253"/>
                  <a:pt x="5346365" y="167058"/>
                  <a:pt x="5377365" y="165398"/>
                </a:cubicBezTo>
                <a:cubicBezTo>
                  <a:pt x="5412530" y="164560"/>
                  <a:pt x="5444920" y="174842"/>
                  <a:pt x="5477307" y="185125"/>
                </a:cubicBezTo>
                <a:cubicBezTo>
                  <a:pt x="5483090" y="188211"/>
                  <a:pt x="5488178" y="185327"/>
                  <a:pt x="5491651" y="180178"/>
                </a:cubicBezTo>
                <a:cubicBezTo>
                  <a:pt x="5509461" y="170080"/>
                  <a:pt x="5523344" y="184489"/>
                  <a:pt x="5517330" y="191079"/>
                </a:cubicBezTo>
                <a:lnTo>
                  <a:pt x="5513402" y="202355"/>
                </a:lnTo>
                <a:lnTo>
                  <a:pt x="5632543" y="174189"/>
                </a:lnTo>
                <a:cubicBezTo>
                  <a:pt x="5641542" y="172060"/>
                  <a:pt x="5650211" y="168820"/>
                  <a:pt x="5658784" y="165483"/>
                </a:cubicBezTo>
                <a:lnTo>
                  <a:pt x="5667815" y="162216"/>
                </a:lnTo>
                <a:lnTo>
                  <a:pt x="5665255" y="156998"/>
                </a:lnTo>
                <a:cubicBezTo>
                  <a:pt x="5665011" y="141810"/>
                  <a:pt x="5676604" y="144787"/>
                  <a:pt x="5684605" y="142894"/>
                </a:cubicBezTo>
                <a:cubicBezTo>
                  <a:pt x="5665235" y="129369"/>
                  <a:pt x="5596083" y="99658"/>
                  <a:pt x="5549029" y="75842"/>
                </a:cubicBezTo>
                <a:cubicBezTo>
                  <a:pt x="5487315" y="77093"/>
                  <a:pt x="5443237" y="51302"/>
                  <a:pt x="5402271" y="0"/>
                </a:cubicBezTo>
                <a:cubicBezTo>
                  <a:pt x="5543652" y="21844"/>
                  <a:pt x="5680791" y="29446"/>
                  <a:pt x="5797427" y="104787"/>
                </a:cubicBezTo>
                <a:cubicBezTo>
                  <a:pt x="5801184" y="88652"/>
                  <a:pt x="5770655" y="93964"/>
                  <a:pt x="5779474" y="80444"/>
                </a:cubicBezTo>
                <a:cubicBezTo>
                  <a:pt x="5788292" y="66924"/>
                  <a:pt x="5806005" y="76078"/>
                  <a:pt x="5816124" y="81308"/>
                </a:cubicBezTo>
                <a:cubicBezTo>
                  <a:pt x="5829777" y="87610"/>
                  <a:pt x="5843940" y="92481"/>
                  <a:pt x="5858432" y="96440"/>
                </a:cubicBezTo>
                <a:lnTo>
                  <a:pt x="5874445" y="99932"/>
                </a:lnTo>
                <a:lnTo>
                  <a:pt x="5906361" y="96412"/>
                </a:lnTo>
                <a:cubicBezTo>
                  <a:pt x="5933951" y="93016"/>
                  <a:pt x="5961667" y="91450"/>
                  <a:pt x="5982252" y="112975"/>
                </a:cubicBezTo>
                <a:lnTo>
                  <a:pt x="5987735" y="120574"/>
                </a:lnTo>
                <a:lnTo>
                  <a:pt x="5992934" y="121459"/>
                </a:lnTo>
                <a:cubicBezTo>
                  <a:pt x="6040767" y="131117"/>
                  <a:pt x="6083782" y="153346"/>
                  <a:pt x="6122386" y="182335"/>
                </a:cubicBezTo>
                <a:cubicBezTo>
                  <a:pt x="6141853" y="199174"/>
                  <a:pt x="6163202" y="210207"/>
                  <a:pt x="6188296" y="212584"/>
                </a:cubicBezTo>
                <a:lnTo>
                  <a:pt x="6210964" y="212056"/>
                </a:lnTo>
                <a:lnTo>
                  <a:pt x="6236294" y="204692"/>
                </a:lnTo>
                <a:lnTo>
                  <a:pt x="6227522" y="210911"/>
                </a:lnTo>
                <a:lnTo>
                  <a:pt x="6247169" y="201446"/>
                </a:lnTo>
                <a:lnTo>
                  <a:pt x="6328696" y="175416"/>
                </a:lnTo>
                <a:lnTo>
                  <a:pt x="6337733" y="173719"/>
                </a:lnTo>
                <a:lnTo>
                  <a:pt x="6327938" y="168046"/>
                </a:lnTo>
                <a:cubicBezTo>
                  <a:pt x="6314878" y="167321"/>
                  <a:pt x="6304756" y="162092"/>
                  <a:pt x="6293575" y="153300"/>
                </a:cubicBezTo>
                <a:cubicBezTo>
                  <a:pt x="6268681" y="134409"/>
                  <a:pt x="6255137" y="103305"/>
                  <a:pt x="6228773" y="86669"/>
                </a:cubicBezTo>
                <a:cubicBezTo>
                  <a:pt x="6204940" y="71340"/>
                  <a:pt x="6166410" y="78543"/>
                  <a:pt x="6144455" y="55144"/>
                </a:cubicBezTo>
                <a:cubicBezTo>
                  <a:pt x="6147806" y="44823"/>
                  <a:pt x="6154332" y="45186"/>
                  <a:pt x="6163395" y="46856"/>
                </a:cubicBezTo>
                <a:lnTo>
                  <a:pt x="6335548" y="78577"/>
                </a:lnTo>
                <a:cubicBezTo>
                  <a:pt x="6356201" y="83223"/>
                  <a:pt x="6374324" y="86564"/>
                  <a:pt x="6365744" y="115274"/>
                </a:cubicBezTo>
                <a:cubicBezTo>
                  <a:pt x="6356517" y="134608"/>
                  <a:pt x="6375290" y="147322"/>
                  <a:pt x="6395533" y="157785"/>
                </a:cubicBezTo>
                <a:cubicBezTo>
                  <a:pt x="6403124" y="161708"/>
                  <a:pt x="6413653" y="161122"/>
                  <a:pt x="6423775" y="166353"/>
                </a:cubicBezTo>
                <a:cubicBezTo>
                  <a:pt x="6430836" y="168495"/>
                  <a:pt x="6436163" y="172001"/>
                  <a:pt x="6439620" y="176424"/>
                </a:cubicBezTo>
                <a:lnTo>
                  <a:pt x="6444176" y="191721"/>
                </a:lnTo>
                <a:lnTo>
                  <a:pt x="6458843" y="193337"/>
                </a:lnTo>
                <a:cubicBezTo>
                  <a:pt x="6465389" y="195214"/>
                  <a:pt x="6470187" y="198070"/>
                  <a:pt x="6473354" y="201967"/>
                </a:cubicBezTo>
                <a:lnTo>
                  <a:pt x="6476718" y="212544"/>
                </a:lnTo>
                <a:lnTo>
                  <a:pt x="6485377" y="213253"/>
                </a:lnTo>
                <a:cubicBezTo>
                  <a:pt x="6494335" y="216376"/>
                  <a:pt x="6500986" y="224333"/>
                  <a:pt x="6505227" y="238577"/>
                </a:cubicBezTo>
                <a:cubicBezTo>
                  <a:pt x="6512653" y="263504"/>
                  <a:pt x="6534363" y="271712"/>
                  <a:pt x="6562775" y="259276"/>
                </a:cubicBezTo>
                <a:lnTo>
                  <a:pt x="6564244" y="257025"/>
                </a:lnTo>
                <a:cubicBezTo>
                  <a:pt x="6639764" y="208677"/>
                  <a:pt x="6729888" y="194994"/>
                  <a:pt x="6817892" y="174189"/>
                </a:cubicBezTo>
                <a:cubicBezTo>
                  <a:pt x="6835893" y="169932"/>
                  <a:pt x="6852567" y="161226"/>
                  <a:pt x="6869802" y="156198"/>
                </a:cubicBezTo>
                <a:lnTo>
                  <a:pt x="6884632" y="154092"/>
                </a:lnTo>
                <a:lnTo>
                  <a:pt x="6977765" y="132074"/>
                </a:lnTo>
                <a:lnTo>
                  <a:pt x="7001842" y="115215"/>
                </a:lnTo>
                <a:cubicBezTo>
                  <a:pt x="7019966" y="106881"/>
                  <a:pt x="7039334" y="101826"/>
                  <a:pt x="7059131" y="100005"/>
                </a:cubicBezTo>
                <a:cubicBezTo>
                  <a:pt x="7080191" y="98837"/>
                  <a:pt x="7103191" y="93400"/>
                  <a:pt x="7124415" y="94575"/>
                </a:cubicBezTo>
                <a:lnTo>
                  <a:pt x="7139506" y="98638"/>
                </a:lnTo>
                <a:lnTo>
                  <a:pt x="7183247" y="68010"/>
                </a:lnTo>
                <a:cubicBezTo>
                  <a:pt x="7201371" y="59676"/>
                  <a:pt x="7220741" y="54621"/>
                  <a:pt x="7240537" y="52800"/>
                </a:cubicBezTo>
                <a:cubicBezTo>
                  <a:pt x="7282657" y="50465"/>
                  <a:pt x="7332537" y="31049"/>
                  <a:pt x="7360446" y="81626"/>
                </a:cubicBezTo>
                <a:cubicBezTo>
                  <a:pt x="7370809" y="102046"/>
                  <a:pt x="7379051" y="115345"/>
                  <a:pt x="7365823" y="135623"/>
                </a:cubicBezTo>
                <a:lnTo>
                  <a:pt x="7358663" y="144185"/>
                </a:lnTo>
                <a:lnTo>
                  <a:pt x="7355513" y="144797"/>
                </a:lnTo>
                <a:cubicBezTo>
                  <a:pt x="7355136" y="144177"/>
                  <a:pt x="7313024" y="159652"/>
                  <a:pt x="7311057" y="161400"/>
                </a:cubicBezTo>
                <a:cubicBezTo>
                  <a:pt x="7300468" y="168907"/>
                  <a:pt x="7284058" y="176811"/>
                  <a:pt x="7273846" y="184939"/>
                </a:cubicBezTo>
                <a:cubicBezTo>
                  <a:pt x="7267944" y="190187"/>
                  <a:pt x="7258944" y="195324"/>
                  <a:pt x="7250782" y="196850"/>
                </a:cubicBezTo>
                <a:cubicBezTo>
                  <a:pt x="7240274" y="199506"/>
                  <a:pt x="7228177" y="204531"/>
                  <a:pt x="7216832" y="210797"/>
                </a:cubicBezTo>
                <a:lnTo>
                  <a:pt x="7198080" y="219832"/>
                </a:lnTo>
                <a:cubicBezTo>
                  <a:pt x="7193392" y="222089"/>
                  <a:pt x="7191047" y="223217"/>
                  <a:pt x="7189080" y="224968"/>
                </a:cubicBezTo>
                <a:cubicBezTo>
                  <a:pt x="7183179" y="230216"/>
                  <a:pt x="7173425" y="234113"/>
                  <a:pt x="7164049" y="238628"/>
                </a:cubicBezTo>
                <a:cubicBezTo>
                  <a:pt x="7161706" y="239759"/>
                  <a:pt x="7156640" y="241396"/>
                  <a:pt x="7155050" y="243765"/>
                </a:cubicBezTo>
                <a:cubicBezTo>
                  <a:pt x="7145215" y="252514"/>
                  <a:pt x="7135378" y="261261"/>
                  <a:pt x="7135674" y="266732"/>
                </a:cubicBezTo>
                <a:cubicBezTo>
                  <a:pt x="7135215" y="270963"/>
                  <a:pt x="7137853" y="275305"/>
                  <a:pt x="7119100" y="284339"/>
                </a:cubicBezTo>
                <a:cubicBezTo>
                  <a:pt x="7112069" y="287726"/>
                  <a:pt x="7106166" y="292974"/>
                  <a:pt x="7107297" y="294835"/>
                </a:cubicBezTo>
                <a:lnTo>
                  <a:pt x="7102326" y="302246"/>
                </a:lnTo>
                <a:lnTo>
                  <a:pt x="7111631" y="303608"/>
                </a:lnTo>
                <a:lnTo>
                  <a:pt x="7120985" y="301774"/>
                </a:lnTo>
                <a:cubicBezTo>
                  <a:pt x="7127258" y="300256"/>
                  <a:pt x="7133590" y="298209"/>
                  <a:pt x="7140623" y="294821"/>
                </a:cubicBezTo>
                <a:lnTo>
                  <a:pt x="7262516" y="236105"/>
                </a:lnTo>
                <a:cubicBezTo>
                  <a:pt x="7263689" y="235541"/>
                  <a:pt x="7265845" y="234101"/>
                  <a:pt x="7267895" y="233114"/>
                </a:cubicBezTo>
                <a:lnTo>
                  <a:pt x="7272537" y="232836"/>
                </a:lnTo>
                <a:lnTo>
                  <a:pt x="7271586" y="233658"/>
                </a:lnTo>
                <a:lnTo>
                  <a:pt x="7269307" y="235438"/>
                </a:lnTo>
                <a:cubicBezTo>
                  <a:pt x="7267258" y="236426"/>
                  <a:pt x="7264819" y="237401"/>
                  <a:pt x="7263646" y="237965"/>
                </a:cubicBezTo>
                <a:cubicBezTo>
                  <a:pt x="7254270" y="242482"/>
                  <a:pt x="7244893" y="246999"/>
                  <a:pt x="7236650" y="253376"/>
                </a:cubicBezTo>
                <a:cubicBezTo>
                  <a:pt x="7227797" y="261249"/>
                  <a:pt x="7216621" y="269038"/>
                  <a:pt x="7203896" y="276772"/>
                </a:cubicBezTo>
                <a:lnTo>
                  <a:pt x="7176042" y="292048"/>
                </a:lnTo>
                <a:lnTo>
                  <a:pt x="7178030" y="291956"/>
                </a:lnTo>
                <a:cubicBezTo>
                  <a:pt x="7178315" y="292420"/>
                  <a:pt x="7178011" y="293168"/>
                  <a:pt x="7178199" y="293479"/>
                </a:cubicBezTo>
                <a:lnTo>
                  <a:pt x="7192264" y="286703"/>
                </a:lnTo>
                <a:cubicBezTo>
                  <a:pt x="7189166" y="286591"/>
                  <a:pt x="7193855" y="284333"/>
                  <a:pt x="7196198" y="283205"/>
                </a:cubicBezTo>
                <a:cubicBezTo>
                  <a:pt x="7201263" y="281566"/>
                  <a:pt x="7199297" y="283316"/>
                  <a:pt x="7200051" y="284556"/>
                </a:cubicBezTo>
                <a:cubicBezTo>
                  <a:pt x="7211771" y="278910"/>
                  <a:pt x="7225083" y="270895"/>
                  <a:pt x="7237933" y="267111"/>
                </a:cubicBezTo>
                <a:cubicBezTo>
                  <a:pt x="7240655" y="266602"/>
                  <a:pt x="7242998" y="265472"/>
                  <a:pt x="7244967" y="263724"/>
                </a:cubicBezTo>
                <a:cubicBezTo>
                  <a:pt x="7246556" y="261352"/>
                  <a:pt x="7251245" y="259095"/>
                  <a:pt x="7253965" y="258585"/>
                </a:cubicBezTo>
                <a:lnTo>
                  <a:pt x="7262443" y="254122"/>
                </a:lnTo>
                <a:lnTo>
                  <a:pt x="7343540" y="227401"/>
                </a:lnTo>
                <a:lnTo>
                  <a:pt x="7421643" y="204692"/>
                </a:lnTo>
                <a:lnTo>
                  <a:pt x="7412872" y="210911"/>
                </a:lnTo>
                <a:lnTo>
                  <a:pt x="7432518" y="201446"/>
                </a:lnTo>
                <a:lnTo>
                  <a:pt x="7514047" y="175416"/>
                </a:lnTo>
                <a:cubicBezTo>
                  <a:pt x="7522782" y="172398"/>
                  <a:pt x="7533048" y="170924"/>
                  <a:pt x="7543445" y="169895"/>
                </a:cubicBezTo>
                <a:lnTo>
                  <a:pt x="7549226" y="169349"/>
                </a:lnTo>
                <a:lnTo>
                  <a:pt x="7530967" y="178445"/>
                </a:lnTo>
                <a:lnTo>
                  <a:pt x="7603049" y="157487"/>
                </a:lnTo>
                <a:lnTo>
                  <a:pt x="7594278" y="163706"/>
                </a:lnTo>
                <a:lnTo>
                  <a:pt x="7613924" y="154241"/>
                </a:lnTo>
                <a:lnTo>
                  <a:pt x="7695451" y="128211"/>
                </a:lnTo>
                <a:cubicBezTo>
                  <a:pt x="7704187" y="125193"/>
                  <a:pt x="7714453" y="123719"/>
                  <a:pt x="7724851" y="122690"/>
                </a:cubicBezTo>
                <a:lnTo>
                  <a:pt x="7730632" y="122144"/>
                </a:lnTo>
                <a:lnTo>
                  <a:pt x="7685664" y="144545"/>
                </a:lnTo>
                <a:cubicBezTo>
                  <a:pt x="7665321" y="155948"/>
                  <a:pt x="7646192" y="164360"/>
                  <a:pt x="7624716" y="173902"/>
                </a:cubicBezTo>
                <a:lnTo>
                  <a:pt x="7603481" y="183830"/>
                </a:lnTo>
                <a:lnTo>
                  <a:pt x="7607383" y="188498"/>
                </a:lnTo>
                <a:lnTo>
                  <a:pt x="7670303" y="159160"/>
                </a:lnTo>
                <a:cubicBezTo>
                  <a:pt x="7682401" y="154134"/>
                  <a:pt x="7694121" y="148489"/>
                  <a:pt x="7705465" y="142224"/>
                </a:cubicBezTo>
                <a:cubicBezTo>
                  <a:pt x="7716809" y="135957"/>
                  <a:pt x="7730038" y="132793"/>
                  <a:pt x="7740626" y="125286"/>
                </a:cubicBezTo>
                <a:lnTo>
                  <a:pt x="7745315" y="123027"/>
                </a:lnTo>
                <a:lnTo>
                  <a:pt x="7754238" y="119916"/>
                </a:lnTo>
                <a:lnTo>
                  <a:pt x="7755046" y="119840"/>
                </a:lnTo>
                <a:cubicBezTo>
                  <a:pt x="7769577" y="118311"/>
                  <a:pt x="7784109" y="116781"/>
                  <a:pt x="7782879" y="134224"/>
                </a:cubicBezTo>
                <a:cubicBezTo>
                  <a:pt x="7783531" y="143601"/>
                  <a:pt x="7794062" y="143016"/>
                  <a:pt x="7800593" y="143378"/>
                </a:cubicBezTo>
                <a:cubicBezTo>
                  <a:pt x="7841245" y="143296"/>
                  <a:pt x="7852018" y="157904"/>
                  <a:pt x="7840499" y="191118"/>
                </a:cubicBezTo>
                <a:cubicBezTo>
                  <a:pt x="7839030" y="193372"/>
                  <a:pt x="7838622" y="199187"/>
                  <a:pt x="7841151" y="200494"/>
                </a:cubicBezTo>
                <a:cubicBezTo>
                  <a:pt x="7874938" y="242058"/>
                  <a:pt x="7830526" y="258275"/>
                  <a:pt x="7807827" y="282700"/>
                </a:cubicBezTo>
                <a:lnTo>
                  <a:pt x="7791421" y="292298"/>
                </a:lnTo>
                <a:cubicBezTo>
                  <a:pt x="7752718" y="320506"/>
                  <a:pt x="7754021" y="339256"/>
                  <a:pt x="7794506" y="360178"/>
                </a:cubicBezTo>
                <a:lnTo>
                  <a:pt x="7796597" y="361043"/>
                </a:lnTo>
                <a:lnTo>
                  <a:pt x="7788106" y="326463"/>
                </a:lnTo>
                <a:cubicBezTo>
                  <a:pt x="7791425" y="314243"/>
                  <a:pt x="7801407" y="302831"/>
                  <a:pt x="7818023" y="290327"/>
                </a:cubicBezTo>
                <a:cubicBezTo>
                  <a:pt x="7823493" y="287128"/>
                  <a:pt x="7830430" y="281674"/>
                  <a:pt x="7836551" y="287850"/>
                </a:cubicBezTo>
                <a:cubicBezTo>
                  <a:pt x="7842674" y="294028"/>
                  <a:pt x="7835734" y="299481"/>
                  <a:pt x="7830263" y="302678"/>
                </a:cubicBezTo>
                <a:cubicBezTo>
                  <a:pt x="7823323" y="308132"/>
                  <a:pt x="7816384" y="313584"/>
                  <a:pt x="7815562" y="325213"/>
                </a:cubicBezTo>
                <a:cubicBezTo>
                  <a:pt x="7828217" y="331751"/>
                  <a:pt x="7836626" y="324046"/>
                  <a:pt x="7841035" y="317286"/>
                </a:cubicBezTo>
                <a:cubicBezTo>
                  <a:pt x="7857207" y="292498"/>
                  <a:pt x="7883494" y="272942"/>
                  <a:pt x="7904722" y="250771"/>
                </a:cubicBezTo>
                <a:cubicBezTo>
                  <a:pt x="7931421" y="225401"/>
                  <a:pt x="7959833" y="212967"/>
                  <a:pt x="7998194" y="226767"/>
                </a:cubicBezTo>
                <a:cubicBezTo>
                  <a:pt x="8007257" y="228436"/>
                  <a:pt x="8014849" y="232359"/>
                  <a:pt x="8023257" y="224653"/>
                </a:cubicBezTo>
                <a:cubicBezTo>
                  <a:pt x="8033667" y="216475"/>
                  <a:pt x="8044668" y="213874"/>
                  <a:pt x="8055780" y="214345"/>
                </a:cubicBezTo>
                <a:lnTo>
                  <a:pt x="8070977" y="218059"/>
                </a:lnTo>
                <a:lnTo>
                  <a:pt x="8086127" y="203566"/>
                </a:lnTo>
                <a:cubicBezTo>
                  <a:pt x="8112826" y="178196"/>
                  <a:pt x="8141238" y="165762"/>
                  <a:pt x="8179600" y="179562"/>
                </a:cubicBezTo>
                <a:cubicBezTo>
                  <a:pt x="8188663" y="181231"/>
                  <a:pt x="8196254" y="185154"/>
                  <a:pt x="8204663" y="177448"/>
                </a:cubicBezTo>
                <a:cubicBezTo>
                  <a:pt x="8225483" y="161092"/>
                  <a:pt x="8248665" y="167048"/>
                  <a:pt x="8270378" y="175253"/>
                </a:cubicBezTo>
                <a:cubicBezTo>
                  <a:pt x="8283030" y="181792"/>
                  <a:pt x="8290116" y="248728"/>
                  <a:pt x="8278766" y="260938"/>
                </a:cubicBezTo>
                <a:lnTo>
                  <a:pt x="8127393" y="399641"/>
                </a:lnTo>
                <a:cubicBezTo>
                  <a:pt x="8113515" y="410547"/>
                  <a:pt x="8097514" y="414329"/>
                  <a:pt x="8085270" y="401977"/>
                </a:cubicBezTo>
                <a:cubicBezTo>
                  <a:pt x="8070497" y="388316"/>
                  <a:pt x="8086908" y="378719"/>
                  <a:pt x="8096786" y="368760"/>
                </a:cubicBezTo>
                <a:cubicBezTo>
                  <a:pt x="8102667" y="359746"/>
                  <a:pt x="8116139" y="354656"/>
                  <a:pt x="8122426" y="339829"/>
                </a:cubicBezTo>
                <a:cubicBezTo>
                  <a:pt x="8091160" y="346268"/>
                  <a:pt x="8065485" y="357103"/>
                  <a:pt x="8042370" y="371144"/>
                </a:cubicBezTo>
                <a:lnTo>
                  <a:pt x="8021587" y="387384"/>
                </a:lnTo>
                <a:lnTo>
                  <a:pt x="8025549" y="394172"/>
                </a:lnTo>
                <a:lnTo>
                  <a:pt x="8023914" y="409747"/>
                </a:lnTo>
                <a:lnTo>
                  <a:pt x="8039556" y="399443"/>
                </a:lnTo>
                <a:cubicBezTo>
                  <a:pt x="8046499" y="393992"/>
                  <a:pt x="8054496" y="392097"/>
                  <a:pt x="8063149" y="399583"/>
                </a:cubicBezTo>
                <a:cubicBezTo>
                  <a:pt x="8071800" y="407067"/>
                  <a:pt x="8076451" y="415496"/>
                  <a:pt x="8073104" y="425817"/>
                </a:cubicBezTo>
                <a:cubicBezTo>
                  <a:pt x="8068283" y="438393"/>
                  <a:pt x="8060692" y="434469"/>
                  <a:pt x="8053102" y="430547"/>
                </a:cubicBezTo>
                <a:cubicBezTo>
                  <a:pt x="8044041" y="428877"/>
                  <a:pt x="8038408" y="429731"/>
                  <a:pt x="8034938" y="432457"/>
                </a:cubicBezTo>
                <a:lnTo>
                  <a:pt x="8032280" y="439190"/>
                </a:lnTo>
                <a:lnTo>
                  <a:pt x="8036628" y="442195"/>
                </a:lnTo>
                <a:lnTo>
                  <a:pt x="8070562" y="443125"/>
                </a:lnTo>
                <a:cubicBezTo>
                  <a:pt x="8083224" y="443953"/>
                  <a:pt x="8095788" y="445582"/>
                  <a:pt x="8108050" y="448975"/>
                </a:cubicBezTo>
                <a:cubicBezTo>
                  <a:pt x="8114758" y="448354"/>
                  <a:pt x="8124013" y="446291"/>
                  <a:pt x="8127253" y="450820"/>
                </a:cubicBezTo>
                <a:cubicBezTo>
                  <a:pt x="8154089" y="483344"/>
                  <a:pt x="8189714" y="463149"/>
                  <a:pt x="8220714" y="461489"/>
                </a:cubicBezTo>
                <a:cubicBezTo>
                  <a:pt x="8255879" y="460651"/>
                  <a:pt x="8288269" y="470933"/>
                  <a:pt x="8320655" y="481216"/>
                </a:cubicBezTo>
                <a:cubicBezTo>
                  <a:pt x="8326439" y="484302"/>
                  <a:pt x="8331527" y="481418"/>
                  <a:pt x="8335000" y="476269"/>
                </a:cubicBezTo>
                <a:cubicBezTo>
                  <a:pt x="8352810" y="466171"/>
                  <a:pt x="8366693" y="480580"/>
                  <a:pt x="8360679" y="487170"/>
                </a:cubicBezTo>
                <a:lnTo>
                  <a:pt x="8356751" y="498446"/>
                </a:lnTo>
                <a:lnTo>
                  <a:pt x="8475892" y="470280"/>
                </a:lnTo>
                <a:cubicBezTo>
                  <a:pt x="8484891" y="468151"/>
                  <a:pt x="8493560" y="464911"/>
                  <a:pt x="8502133" y="461574"/>
                </a:cubicBezTo>
                <a:lnTo>
                  <a:pt x="8511164" y="458307"/>
                </a:lnTo>
                <a:lnTo>
                  <a:pt x="8508604" y="453089"/>
                </a:lnTo>
                <a:cubicBezTo>
                  <a:pt x="8508360" y="437901"/>
                  <a:pt x="8519953" y="440878"/>
                  <a:pt x="8527954" y="438985"/>
                </a:cubicBezTo>
                <a:cubicBezTo>
                  <a:pt x="8508584" y="425460"/>
                  <a:pt x="8439431" y="395749"/>
                  <a:pt x="8392377" y="371933"/>
                </a:cubicBezTo>
                <a:cubicBezTo>
                  <a:pt x="8330664" y="373184"/>
                  <a:pt x="8286586" y="347393"/>
                  <a:pt x="8245620" y="296091"/>
                </a:cubicBezTo>
                <a:cubicBezTo>
                  <a:pt x="8387001" y="317935"/>
                  <a:pt x="8524140" y="325537"/>
                  <a:pt x="8640776" y="400878"/>
                </a:cubicBezTo>
                <a:cubicBezTo>
                  <a:pt x="8644533" y="384743"/>
                  <a:pt x="8614004" y="390055"/>
                  <a:pt x="8622823" y="376535"/>
                </a:cubicBezTo>
                <a:cubicBezTo>
                  <a:pt x="8631640" y="363015"/>
                  <a:pt x="8649354" y="372169"/>
                  <a:pt x="8659473" y="377399"/>
                </a:cubicBezTo>
                <a:cubicBezTo>
                  <a:pt x="8673126" y="383701"/>
                  <a:pt x="8687288" y="388572"/>
                  <a:pt x="8701781" y="392531"/>
                </a:cubicBezTo>
                <a:lnTo>
                  <a:pt x="8717793" y="396023"/>
                </a:lnTo>
                <a:lnTo>
                  <a:pt x="8749710" y="392503"/>
                </a:lnTo>
                <a:cubicBezTo>
                  <a:pt x="8777300" y="389107"/>
                  <a:pt x="8805015" y="387541"/>
                  <a:pt x="8825600" y="409066"/>
                </a:cubicBezTo>
                <a:lnTo>
                  <a:pt x="8831083" y="416665"/>
                </a:lnTo>
                <a:lnTo>
                  <a:pt x="8836283" y="417550"/>
                </a:lnTo>
                <a:cubicBezTo>
                  <a:pt x="8884115" y="427208"/>
                  <a:pt x="8927130" y="449437"/>
                  <a:pt x="8965735" y="478426"/>
                </a:cubicBezTo>
                <a:cubicBezTo>
                  <a:pt x="8985202" y="495265"/>
                  <a:pt x="9006551" y="506298"/>
                  <a:pt x="9031645" y="508675"/>
                </a:cubicBezTo>
                <a:lnTo>
                  <a:pt x="9054313" y="508147"/>
                </a:lnTo>
                <a:lnTo>
                  <a:pt x="9079643" y="500783"/>
                </a:lnTo>
                <a:lnTo>
                  <a:pt x="9070871" y="507002"/>
                </a:lnTo>
                <a:lnTo>
                  <a:pt x="9090518" y="497537"/>
                </a:lnTo>
                <a:lnTo>
                  <a:pt x="9172045" y="471507"/>
                </a:lnTo>
                <a:lnTo>
                  <a:pt x="9181082" y="469810"/>
                </a:lnTo>
                <a:lnTo>
                  <a:pt x="9171287" y="464137"/>
                </a:lnTo>
                <a:cubicBezTo>
                  <a:pt x="9158227" y="463412"/>
                  <a:pt x="9148105" y="458183"/>
                  <a:pt x="9136924" y="449391"/>
                </a:cubicBezTo>
                <a:cubicBezTo>
                  <a:pt x="9112030" y="430500"/>
                  <a:pt x="9098486" y="399396"/>
                  <a:pt x="9072122" y="382760"/>
                </a:cubicBezTo>
                <a:cubicBezTo>
                  <a:pt x="9048289" y="367431"/>
                  <a:pt x="9009759" y="374634"/>
                  <a:pt x="8987804" y="351235"/>
                </a:cubicBezTo>
                <a:cubicBezTo>
                  <a:pt x="8991155" y="340914"/>
                  <a:pt x="8997681" y="341277"/>
                  <a:pt x="9006744" y="342947"/>
                </a:cubicBezTo>
                <a:lnTo>
                  <a:pt x="9178897" y="374668"/>
                </a:lnTo>
                <a:cubicBezTo>
                  <a:pt x="9199550" y="379314"/>
                  <a:pt x="9217673" y="382655"/>
                  <a:pt x="9209093" y="411365"/>
                </a:cubicBezTo>
                <a:cubicBezTo>
                  <a:pt x="9199866" y="430699"/>
                  <a:pt x="9218639" y="443413"/>
                  <a:pt x="9238882" y="453876"/>
                </a:cubicBezTo>
                <a:cubicBezTo>
                  <a:pt x="9246473" y="457799"/>
                  <a:pt x="9257002" y="457213"/>
                  <a:pt x="9267124" y="462444"/>
                </a:cubicBezTo>
                <a:cubicBezTo>
                  <a:pt x="9274185" y="464586"/>
                  <a:pt x="9279512" y="468092"/>
                  <a:pt x="9282969" y="472515"/>
                </a:cubicBezTo>
                <a:lnTo>
                  <a:pt x="9287525" y="487812"/>
                </a:lnTo>
                <a:lnTo>
                  <a:pt x="9302192" y="489428"/>
                </a:lnTo>
                <a:cubicBezTo>
                  <a:pt x="9308738" y="491305"/>
                  <a:pt x="9313536" y="494161"/>
                  <a:pt x="9316703" y="498058"/>
                </a:cubicBezTo>
                <a:lnTo>
                  <a:pt x="9320067" y="508635"/>
                </a:lnTo>
                <a:lnTo>
                  <a:pt x="9328726" y="509344"/>
                </a:lnTo>
                <a:cubicBezTo>
                  <a:pt x="9337684" y="512467"/>
                  <a:pt x="9344335" y="520424"/>
                  <a:pt x="9348576" y="534668"/>
                </a:cubicBezTo>
                <a:cubicBezTo>
                  <a:pt x="9356002" y="559595"/>
                  <a:pt x="9377712" y="567803"/>
                  <a:pt x="9406124" y="555367"/>
                </a:cubicBezTo>
                <a:lnTo>
                  <a:pt x="9407593" y="553116"/>
                </a:lnTo>
                <a:cubicBezTo>
                  <a:pt x="9483113" y="504768"/>
                  <a:pt x="9573237" y="491085"/>
                  <a:pt x="9661241" y="470280"/>
                </a:cubicBezTo>
                <a:cubicBezTo>
                  <a:pt x="9679242" y="466023"/>
                  <a:pt x="9695916" y="457317"/>
                  <a:pt x="9713151" y="452289"/>
                </a:cubicBezTo>
                <a:lnTo>
                  <a:pt x="9727981" y="450183"/>
                </a:lnTo>
                <a:lnTo>
                  <a:pt x="9821114" y="428165"/>
                </a:lnTo>
                <a:lnTo>
                  <a:pt x="9845191" y="411306"/>
                </a:lnTo>
                <a:cubicBezTo>
                  <a:pt x="9863315" y="402972"/>
                  <a:pt x="9882683" y="397917"/>
                  <a:pt x="9902480" y="396096"/>
                </a:cubicBezTo>
                <a:cubicBezTo>
                  <a:pt x="9923540" y="394928"/>
                  <a:pt x="9946540" y="389491"/>
                  <a:pt x="9967764" y="390666"/>
                </a:cubicBezTo>
                <a:lnTo>
                  <a:pt x="9982855" y="394729"/>
                </a:lnTo>
                <a:lnTo>
                  <a:pt x="10026596" y="364101"/>
                </a:lnTo>
                <a:cubicBezTo>
                  <a:pt x="10044720" y="355767"/>
                  <a:pt x="10064090" y="350712"/>
                  <a:pt x="10083886" y="348891"/>
                </a:cubicBezTo>
                <a:cubicBezTo>
                  <a:pt x="10126006" y="346556"/>
                  <a:pt x="10175886" y="327140"/>
                  <a:pt x="10203795" y="377717"/>
                </a:cubicBezTo>
                <a:cubicBezTo>
                  <a:pt x="10214158" y="398137"/>
                  <a:pt x="10222400" y="411436"/>
                  <a:pt x="10209172" y="431714"/>
                </a:cubicBezTo>
                <a:lnTo>
                  <a:pt x="10202012" y="440276"/>
                </a:lnTo>
                <a:lnTo>
                  <a:pt x="10198862" y="440888"/>
                </a:lnTo>
                <a:cubicBezTo>
                  <a:pt x="10198485" y="440268"/>
                  <a:pt x="10156373" y="455743"/>
                  <a:pt x="10154406" y="457491"/>
                </a:cubicBezTo>
                <a:cubicBezTo>
                  <a:pt x="10143817" y="464998"/>
                  <a:pt x="10127407" y="472902"/>
                  <a:pt x="10117195" y="481030"/>
                </a:cubicBezTo>
                <a:cubicBezTo>
                  <a:pt x="10111293" y="486278"/>
                  <a:pt x="10102293" y="491415"/>
                  <a:pt x="10094131" y="492941"/>
                </a:cubicBezTo>
                <a:cubicBezTo>
                  <a:pt x="10083623" y="495597"/>
                  <a:pt x="10071526" y="500622"/>
                  <a:pt x="10060181" y="506888"/>
                </a:cubicBezTo>
                <a:lnTo>
                  <a:pt x="10041429" y="515923"/>
                </a:lnTo>
                <a:cubicBezTo>
                  <a:pt x="10036741" y="518180"/>
                  <a:pt x="10034396" y="519308"/>
                  <a:pt x="10032429" y="521059"/>
                </a:cubicBezTo>
                <a:cubicBezTo>
                  <a:pt x="10026528" y="526307"/>
                  <a:pt x="10016774" y="530204"/>
                  <a:pt x="10007398" y="534719"/>
                </a:cubicBezTo>
                <a:cubicBezTo>
                  <a:pt x="10005055" y="535850"/>
                  <a:pt x="9999989" y="537487"/>
                  <a:pt x="9998399" y="539856"/>
                </a:cubicBezTo>
                <a:cubicBezTo>
                  <a:pt x="9988564" y="548605"/>
                  <a:pt x="9978727" y="557352"/>
                  <a:pt x="9979023" y="562823"/>
                </a:cubicBezTo>
                <a:cubicBezTo>
                  <a:pt x="9978564" y="567054"/>
                  <a:pt x="9981202" y="571396"/>
                  <a:pt x="9962449" y="580430"/>
                </a:cubicBezTo>
                <a:cubicBezTo>
                  <a:pt x="9955418" y="583817"/>
                  <a:pt x="9949515" y="589065"/>
                  <a:pt x="9950646" y="590926"/>
                </a:cubicBezTo>
                <a:cubicBezTo>
                  <a:pt x="9949432" y="593915"/>
                  <a:pt x="9947842" y="596286"/>
                  <a:pt x="9944287" y="600405"/>
                </a:cubicBezTo>
                <a:lnTo>
                  <a:pt x="9945041" y="601646"/>
                </a:lnTo>
                <a:cubicBezTo>
                  <a:pt x="9958646" y="599101"/>
                  <a:pt x="9969905" y="597687"/>
                  <a:pt x="9983972" y="590912"/>
                </a:cubicBezTo>
                <a:lnTo>
                  <a:pt x="10105865" y="532196"/>
                </a:lnTo>
                <a:cubicBezTo>
                  <a:pt x="10107038" y="531632"/>
                  <a:pt x="10109194" y="530192"/>
                  <a:pt x="10111244" y="529205"/>
                </a:cubicBezTo>
                <a:lnTo>
                  <a:pt x="10115886" y="528927"/>
                </a:lnTo>
                <a:lnTo>
                  <a:pt x="10114935" y="529749"/>
                </a:lnTo>
                <a:lnTo>
                  <a:pt x="10112656" y="531529"/>
                </a:lnTo>
                <a:cubicBezTo>
                  <a:pt x="10110607" y="532517"/>
                  <a:pt x="10108168" y="533492"/>
                  <a:pt x="10106995" y="534056"/>
                </a:cubicBezTo>
                <a:cubicBezTo>
                  <a:pt x="10097619" y="538573"/>
                  <a:pt x="10088242" y="543090"/>
                  <a:pt x="10079999" y="549467"/>
                </a:cubicBezTo>
                <a:cubicBezTo>
                  <a:pt x="10071146" y="557340"/>
                  <a:pt x="10059970" y="565129"/>
                  <a:pt x="10047245" y="572863"/>
                </a:cubicBezTo>
                <a:lnTo>
                  <a:pt x="10019391" y="588139"/>
                </a:lnTo>
                <a:lnTo>
                  <a:pt x="10021379" y="588047"/>
                </a:lnTo>
                <a:cubicBezTo>
                  <a:pt x="10021664" y="588511"/>
                  <a:pt x="10021360" y="589259"/>
                  <a:pt x="10021548" y="589570"/>
                </a:cubicBezTo>
                <a:lnTo>
                  <a:pt x="10035613" y="582794"/>
                </a:lnTo>
                <a:cubicBezTo>
                  <a:pt x="10032515" y="582682"/>
                  <a:pt x="10037204" y="580424"/>
                  <a:pt x="10039547" y="579296"/>
                </a:cubicBezTo>
                <a:cubicBezTo>
                  <a:pt x="10044612" y="577657"/>
                  <a:pt x="10042646" y="579407"/>
                  <a:pt x="10043400" y="580647"/>
                </a:cubicBezTo>
                <a:cubicBezTo>
                  <a:pt x="10055120" y="575001"/>
                  <a:pt x="10068432" y="566986"/>
                  <a:pt x="10081282" y="563202"/>
                </a:cubicBezTo>
                <a:cubicBezTo>
                  <a:pt x="10084004" y="562693"/>
                  <a:pt x="10086347" y="561563"/>
                  <a:pt x="10088316" y="559815"/>
                </a:cubicBezTo>
                <a:cubicBezTo>
                  <a:pt x="10089905" y="557443"/>
                  <a:pt x="10094594" y="555186"/>
                  <a:pt x="10097314" y="554676"/>
                </a:cubicBezTo>
                <a:lnTo>
                  <a:pt x="10105792" y="550213"/>
                </a:lnTo>
                <a:lnTo>
                  <a:pt x="10186889" y="523492"/>
                </a:lnTo>
                <a:lnTo>
                  <a:pt x="10264992" y="500783"/>
                </a:lnTo>
                <a:lnTo>
                  <a:pt x="10256221" y="507002"/>
                </a:lnTo>
                <a:lnTo>
                  <a:pt x="10275867" y="497537"/>
                </a:lnTo>
                <a:lnTo>
                  <a:pt x="10357396" y="471507"/>
                </a:lnTo>
                <a:cubicBezTo>
                  <a:pt x="10366131" y="468489"/>
                  <a:pt x="10376397" y="467015"/>
                  <a:pt x="10386794" y="465986"/>
                </a:cubicBezTo>
                <a:lnTo>
                  <a:pt x="10392575" y="465440"/>
                </a:lnTo>
                <a:lnTo>
                  <a:pt x="10374316" y="474536"/>
                </a:lnTo>
                <a:lnTo>
                  <a:pt x="10446398" y="453578"/>
                </a:lnTo>
                <a:lnTo>
                  <a:pt x="10437627" y="459797"/>
                </a:lnTo>
                <a:lnTo>
                  <a:pt x="10457273" y="450332"/>
                </a:lnTo>
                <a:lnTo>
                  <a:pt x="10538800" y="424302"/>
                </a:lnTo>
                <a:cubicBezTo>
                  <a:pt x="10547536" y="421284"/>
                  <a:pt x="10557802" y="419810"/>
                  <a:pt x="10568200" y="418781"/>
                </a:cubicBezTo>
                <a:lnTo>
                  <a:pt x="10573981" y="418235"/>
                </a:lnTo>
                <a:lnTo>
                  <a:pt x="10529013" y="440636"/>
                </a:lnTo>
                <a:cubicBezTo>
                  <a:pt x="10508670" y="452039"/>
                  <a:pt x="10489541" y="460451"/>
                  <a:pt x="10468065" y="469993"/>
                </a:cubicBezTo>
                <a:lnTo>
                  <a:pt x="10446830" y="479921"/>
                </a:lnTo>
                <a:lnTo>
                  <a:pt x="10450732" y="484589"/>
                </a:lnTo>
                <a:lnTo>
                  <a:pt x="10513652" y="455251"/>
                </a:lnTo>
                <a:cubicBezTo>
                  <a:pt x="10525750" y="450225"/>
                  <a:pt x="10537470" y="444580"/>
                  <a:pt x="10548814" y="438315"/>
                </a:cubicBezTo>
                <a:cubicBezTo>
                  <a:pt x="10560158" y="432048"/>
                  <a:pt x="10573387" y="428884"/>
                  <a:pt x="10583975" y="421377"/>
                </a:cubicBezTo>
                <a:lnTo>
                  <a:pt x="10588664" y="419118"/>
                </a:lnTo>
                <a:lnTo>
                  <a:pt x="10597587" y="416007"/>
                </a:lnTo>
                <a:lnTo>
                  <a:pt x="10598395" y="415931"/>
                </a:lnTo>
                <a:cubicBezTo>
                  <a:pt x="10612926" y="414402"/>
                  <a:pt x="10627458" y="412872"/>
                  <a:pt x="10626228" y="430315"/>
                </a:cubicBezTo>
                <a:cubicBezTo>
                  <a:pt x="10626880" y="439692"/>
                  <a:pt x="10637411" y="439107"/>
                  <a:pt x="10643942" y="439469"/>
                </a:cubicBezTo>
                <a:cubicBezTo>
                  <a:pt x="10684594" y="439387"/>
                  <a:pt x="10695367" y="453995"/>
                  <a:pt x="10683848" y="487209"/>
                </a:cubicBezTo>
                <a:cubicBezTo>
                  <a:pt x="10682379" y="489463"/>
                  <a:pt x="10681971" y="495278"/>
                  <a:pt x="10684500" y="496585"/>
                </a:cubicBezTo>
                <a:cubicBezTo>
                  <a:pt x="10718287" y="538149"/>
                  <a:pt x="10673875" y="554366"/>
                  <a:pt x="10651176" y="578791"/>
                </a:cubicBezTo>
                <a:lnTo>
                  <a:pt x="10634770" y="588389"/>
                </a:lnTo>
                <a:cubicBezTo>
                  <a:pt x="10596067" y="616597"/>
                  <a:pt x="10597370" y="635347"/>
                  <a:pt x="10637855" y="656269"/>
                </a:cubicBezTo>
                <a:lnTo>
                  <a:pt x="10639946" y="657134"/>
                </a:lnTo>
                <a:lnTo>
                  <a:pt x="10631455" y="622554"/>
                </a:lnTo>
                <a:cubicBezTo>
                  <a:pt x="10634774" y="610334"/>
                  <a:pt x="10644756" y="598922"/>
                  <a:pt x="10661372" y="586418"/>
                </a:cubicBezTo>
                <a:cubicBezTo>
                  <a:pt x="10666842" y="583219"/>
                  <a:pt x="10673779" y="577765"/>
                  <a:pt x="10679900" y="583941"/>
                </a:cubicBezTo>
                <a:cubicBezTo>
                  <a:pt x="10686023" y="590119"/>
                  <a:pt x="10679083" y="595572"/>
                  <a:pt x="10673612" y="598769"/>
                </a:cubicBezTo>
                <a:cubicBezTo>
                  <a:pt x="10666672" y="604223"/>
                  <a:pt x="10659733" y="609675"/>
                  <a:pt x="10658911" y="621304"/>
                </a:cubicBezTo>
                <a:cubicBezTo>
                  <a:pt x="10671566" y="627842"/>
                  <a:pt x="10679975" y="620137"/>
                  <a:pt x="10684384" y="613377"/>
                </a:cubicBezTo>
                <a:cubicBezTo>
                  <a:pt x="10700556" y="588589"/>
                  <a:pt x="10726843" y="569033"/>
                  <a:pt x="10748071" y="546862"/>
                </a:cubicBezTo>
                <a:cubicBezTo>
                  <a:pt x="10774770" y="521492"/>
                  <a:pt x="10803182" y="509058"/>
                  <a:pt x="10841543" y="522858"/>
                </a:cubicBezTo>
                <a:cubicBezTo>
                  <a:pt x="10850606" y="524527"/>
                  <a:pt x="10858198" y="528450"/>
                  <a:pt x="10866606" y="520744"/>
                </a:cubicBezTo>
                <a:cubicBezTo>
                  <a:pt x="10877016" y="512566"/>
                  <a:pt x="10888017" y="509965"/>
                  <a:pt x="10899129" y="510436"/>
                </a:cubicBezTo>
                <a:lnTo>
                  <a:pt x="10914326" y="514150"/>
                </a:lnTo>
                <a:lnTo>
                  <a:pt x="10929476" y="499657"/>
                </a:lnTo>
                <a:cubicBezTo>
                  <a:pt x="10956175" y="474287"/>
                  <a:pt x="10984587" y="461853"/>
                  <a:pt x="11022949" y="475653"/>
                </a:cubicBezTo>
                <a:cubicBezTo>
                  <a:pt x="11032012" y="477322"/>
                  <a:pt x="11039603" y="481245"/>
                  <a:pt x="11048012" y="473539"/>
                </a:cubicBezTo>
                <a:cubicBezTo>
                  <a:pt x="11068832" y="457183"/>
                  <a:pt x="11092014" y="463139"/>
                  <a:pt x="11113727" y="471344"/>
                </a:cubicBezTo>
                <a:cubicBezTo>
                  <a:pt x="11126379" y="477883"/>
                  <a:pt x="11133465" y="544819"/>
                  <a:pt x="11122115" y="557029"/>
                </a:cubicBezTo>
                <a:lnTo>
                  <a:pt x="10970742" y="695732"/>
                </a:lnTo>
                <a:cubicBezTo>
                  <a:pt x="10956864" y="706638"/>
                  <a:pt x="10940863" y="710420"/>
                  <a:pt x="10928619" y="698068"/>
                </a:cubicBezTo>
                <a:cubicBezTo>
                  <a:pt x="10913846" y="684407"/>
                  <a:pt x="10930257" y="674810"/>
                  <a:pt x="10940135" y="664851"/>
                </a:cubicBezTo>
                <a:cubicBezTo>
                  <a:pt x="10946016" y="655837"/>
                  <a:pt x="10959488" y="650747"/>
                  <a:pt x="10965775" y="635920"/>
                </a:cubicBezTo>
                <a:cubicBezTo>
                  <a:pt x="10903243" y="648798"/>
                  <a:pt x="10863074" y="679258"/>
                  <a:pt x="10821026" y="717787"/>
                </a:cubicBezTo>
                <a:cubicBezTo>
                  <a:pt x="10852207" y="721850"/>
                  <a:pt x="10865026" y="707384"/>
                  <a:pt x="10882905" y="695534"/>
                </a:cubicBezTo>
                <a:cubicBezTo>
                  <a:pt x="10889848" y="690083"/>
                  <a:pt x="10897845" y="688188"/>
                  <a:pt x="10906498" y="695674"/>
                </a:cubicBezTo>
                <a:cubicBezTo>
                  <a:pt x="10915149" y="703158"/>
                  <a:pt x="10919800" y="711587"/>
                  <a:pt x="10916453" y="721908"/>
                </a:cubicBezTo>
                <a:cubicBezTo>
                  <a:pt x="10911632" y="734484"/>
                  <a:pt x="10904041" y="730560"/>
                  <a:pt x="10896451" y="726638"/>
                </a:cubicBezTo>
                <a:cubicBezTo>
                  <a:pt x="10878328" y="723297"/>
                  <a:pt x="10873919" y="730057"/>
                  <a:pt x="10873100" y="741685"/>
                </a:cubicBezTo>
                <a:cubicBezTo>
                  <a:pt x="10874812" y="754622"/>
                  <a:pt x="10871198" y="764052"/>
                  <a:pt x="10865054" y="772175"/>
                </a:cubicBezTo>
                <a:lnTo>
                  <a:pt x="10859865" y="777233"/>
                </a:lnTo>
                <a:lnTo>
                  <a:pt x="11321343" y="777194"/>
                </a:lnTo>
                <a:lnTo>
                  <a:pt x="11346339" y="786619"/>
                </a:lnTo>
                <a:cubicBezTo>
                  <a:pt x="11369712" y="794452"/>
                  <a:pt x="11393536" y="801235"/>
                  <a:pt x="11418080" y="806331"/>
                </a:cubicBezTo>
                <a:cubicBezTo>
                  <a:pt x="11485972" y="816463"/>
                  <a:pt x="11543896" y="856651"/>
                  <a:pt x="11605664" y="887855"/>
                </a:cubicBezTo>
                <a:cubicBezTo>
                  <a:pt x="11627413" y="897791"/>
                  <a:pt x="11637508" y="901209"/>
                  <a:pt x="11659980" y="895959"/>
                </a:cubicBezTo>
                <a:cubicBezTo>
                  <a:pt x="11684012" y="893810"/>
                  <a:pt x="11725830" y="877107"/>
                  <a:pt x="11718261" y="928555"/>
                </a:cubicBezTo>
                <a:cubicBezTo>
                  <a:pt x="11715982" y="940640"/>
                  <a:pt x="11732685" y="948870"/>
                  <a:pt x="11741578" y="941591"/>
                </a:cubicBezTo>
                <a:cubicBezTo>
                  <a:pt x="11782549" y="906604"/>
                  <a:pt x="11811753" y="939636"/>
                  <a:pt x="11845522" y="948501"/>
                </a:cubicBezTo>
                <a:cubicBezTo>
                  <a:pt x="11870754" y="957046"/>
                  <a:pt x="11892503" y="966983"/>
                  <a:pt x="11914256" y="976922"/>
                </a:cubicBezTo>
                <a:cubicBezTo>
                  <a:pt x="11950790" y="999577"/>
                  <a:pt x="11950069" y="1014766"/>
                  <a:pt x="11913301" y="1033175"/>
                </a:cubicBezTo>
                <a:cubicBezTo>
                  <a:pt x="11904410" y="1040453"/>
                  <a:pt x="11895876" y="1040135"/>
                  <a:pt x="11893595" y="1052220"/>
                </a:cubicBezTo>
                <a:lnTo>
                  <a:pt x="11890734" y="1068115"/>
                </a:lnTo>
                <a:lnTo>
                  <a:pt x="11882465" y="1066762"/>
                </a:lnTo>
                <a:cubicBezTo>
                  <a:pt x="11875956" y="1066086"/>
                  <a:pt x="11868997" y="1065441"/>
                  <a:pt x="11860502" y="1063792"/>
                </a:cubicBezTo>
                <a:lnTo>
                  <a:pt x="11823130" y="1056533"/>
                </a:lnTo>
                <a:lnTo>
                  <a:pt x="11816334" y="1055213"/>
                </a:lnTo>
                <a:cubicBezTo>
                  <a:pt x="11801642" y="1057070"/>
                  <a:pt x="11784876" y="1052870"/>
                  <a:pt x="11768330" y="1047774"/>
                </a:cubicBezTo>
                <a:cubicBezTo>
                  <a:pt x="11755181" y="1043336"/>
                  <a:pt x="11741372" y="1041595"/>
                  <a:pt x="11728442" y="1036257"/>
                </a:cubicBezTo>
                <a:cubicBezTo>
                  <a:pt x="11728442" y="1036257"/>
                  <a:pt x="11725045" y="1035598"/>
                  <a:pt x="11721429" y="1035837"/>
                </a:cubicBezTo>
                <a:cubicBezTo>
                  <a:pt x="11717811" y="1036077"/>
                  <a:pt x="11714411" y="1035417"/>
                  <a:pt x="11711016" y="1034757"/>
                </a:cubicBezTo>
                <a:cubicBezTo>
                  <a:pt x="11677259" y="1027260"/>
                  <a:pt x="11642403" y="1024256"/>
                  <a:pt x="11608870" y="1015861"/>
                </a:cubicBezTo>
                <a:cubicBezTo>
                  <a:pt x="11595280" y="1013221"/>
                  <a:pt x="11587824" y="1014598"/>
                  <a:pt x="11577850" y="1011719"/>
                </a:cubicBezTo>
                <a:lnTo>
                  <a:pt x="11543877" y="1005120"/>
                </a:lnTo>
                <a:cubicBezTo>
                  <a:pt x="11523271" y="1002061"/>
                  <a:pt x="11507167" y="995166"/>
                  <a:pt x="11489740" y="993665"/>
                </a:cubicBezTo>
                <a:lnTo>
                  <a:pt x="11476148" y="991026"/>
                </a:lnTo>
                <a:cubicBezTo>
                  <a:pt x="11472750" y="990364"/>
                  <a:pt x="11469574" y="988805"/>
                  <a:pt x="11465735" y="989944"/>
                </a:cubicBezTo>
                <a:cubicBezTo>
                  <a:pt x="11465514" y="990844"/>
                  <a:pt x="11468470" y="993303"/>
                  <a:pt x="11471868" y="993962"/>
                </a:cubicBezTo>
                <a:cubicBezTo>
                  <a:pt x="11481840" y="996840"/>
                  <a:pt x="11491372" y="1001519"/>
                  <a:pt x="11504961" y="1004157"/>
                </a:cubicBezTo>
                <a:cubicBezTo>
                  <a:pt x="11511757" y="1005477"/>
                  <a:pt x="11511314" y="1007275"/>
                  <a:pt x="11517889" y="1009494"/>
                </a:cubicBezTo>
                <a:cubicBezTo>
                  <a:pt x="11500239" y="1008893"/>
                  <a:pt x="11483252" y="1005593"/>
                  <a:pt x="11466045" y="1003193"/>
                </a:cubicBezTo>
                <a:cubicBezTo>
                  <a:pt x="11452234" y="1001451"/>
                  <a:pt x="11441600" y="1001271"/>
                  <a:pt x="11427791" y="999531"/>
                </a:cubicBezTo>
                <a:cubicBezTo>
                  <a:pt x="11424391" y="998869"/>
                  <a:pt x="11417157" y="999351"/>
                  <a:pt x="11420113" y="1001808"/>
                </a:cubicBezTo>
                <a:cubicBezTo>
                  <a:pt x="11423069" y="1004266"/>
                  <a:pt x="11430085" y="1004688"/>
                  <a:pt x="11433482" y="1005348"/>
                </a:cubicBezTo>
                <a:lnTo>
                  <a:pt x="11501432" y="1018546"/>
                </a:lnTo>
                <a:cubicBezTo>
                  <a:pt x="11542201" y="1026463"/>
                  <a:pt x="11582308" y="1037078"/>
                  <a:pt x="11618359" y="1049732"/>
                </a:cubicBezTo>
                <a:cubicBezTo>
                  <a:pt x="11631506" y="1054170"/>
                  <a:pt x="11648713" y="1056572"/>
                  <a:pt x="11661863" y="1061009"/>
                </a:cubicBezTo>
                <a:cubicBezTo>
                  <a:pt x="11675232" y="1064547"/>
                  <a:pt x="11692440" y="1066948"/>
                  <a:pt x="11709647" y="1069346"/>
                </a:cubicBezTo>
                <a:cubicBezTo>
                  <a:pt x="11723679" y="1070188"/>
                  <a:pt x="11744285" y="1073247"/>
                  <a:pt x="11761272" y="1076547"/>
                </a:cubicBezTo>
                <a:cubicBezTo>
                  <a:pt x="11788230" y="1082726"/>
                  <a:pt x="11815851" y="1086207"/>
                  <a:pt x="11842370" y="1094184"/>
                </a:cubicBezTo>
                <a:cubicBezTo>
                  <a:pt x="11845546" y="1095743"/>
                  <a:pt x="11848943" y="1096403"/>
                  <a:pt x="11852561" y="1096163"/>
                </a:cubicBezTo>
                <a:lnTo>
                  <a:pt x="11875215" y="1100302"/>
                </a:lnTo>
                <a:lnTo>
                  <a:pt x="11874148" y="1101895"/>
                </a:lnTo>
                <a:cubicBezTo>
                  <a:pt x="11861637" y="1113411"/>
                  <a:pt x="11843432" y="1118819"/>
                  <a:pt x="11820541" y="1114923"/>
                </a:cubicBezTo>
                <a:lnTo>
                  <a:pt x="11762315" y="1106412"/>
                </a:lnTo>
                <a:lnTo>
                  <a:pt x="11748078" y="1101305"/>
                </a:lnTo>
                <a:cubicBezTo>
                  <a:pt x="11741506" y="1099087"/>
                  <a:pt x="11737667" y="1100225"/>
                  <a:pt x="11737446" y="1101123"/>
                </a:cubicBezTo>
                <a:lnTo>
                  <a:pt x="11735620" y="1102511"/>
                </a:lnTo>
                <a:lnTo>
                  <a:pt x="11701921" y="1097584"/>
                </a:lnTo>
                <a:cubicBezTo>
                  <a:pt x="11663211" y="1089298"/>
                  <a:pt x="11625748" y="1077254"/>
                  <a:pt x="11590778" y="1057698"/>
                </a:cubicBezTo>
                <a:lnTo>
                  <a:pt x="11582653" y="1053153"/>
                </a:lnTo>
                <a:lnTo>
                  <a:pt x="11583412" y="1062049"/>
                </a:lnTo>
                <a:lnTo>
                  <a:pt x="11586159" y="1072534"/>
                </a:lnTo>
                <a:lnTo>
                  <a:pt x="11567794" y="1067230"/>
                </a:lnTo>
                <a:cubicBezTo>
                  <a:pt x="11557823" y="1064354"/>
                  <a:pt x="11547189" y="1064171"/>
                  <a:pt x="11539731" y="1065550"/>
                </a:cubicBezTo>
                <a:cubicBezTo>
                  <a:pt x="11528216" y="1068964"/>
                  <a:pt x="11507831" y="1065006"/>
                  <a:pt x="11490403" y="1063504"/>
                </a:cubicBezTo>
                <a:cubicBezTo>
                  <a:pt x="11483388" y="1063085"/>
                  <a:pt x="11477033" y="1059965"/>
                  <a:pt x="11467063" y="1057088"/>
                </a:cubicBezTo>
                <a:cubicBezTo>
                  <a:pt x="11456870" y="1055108"/>
                  <a:pt x="11447118" y="1051329"/>
                  <a:pt x="11440765" y="1048211"/>
                </a:cubicBezTo>
                <a:cubicBezTo>
                  <a:pt x="11421263" y="1040656"/>
                  <a:pt x="11417865" y="1039995"/>
                  <a:pt x="11403172" y="1041852"/>
                </a:cubicBezTo>
                <a:cubicBezTo>
                  <a:pt x="11399775" y="1041191"/>
                  <a:pt x="11399333" y="1042991"/>
                  <a:pt x="11395715" y="1043229"/>
                </a:cubicBezTo>
                <a:cubicBezTo>
                  <a:pt x="11376434" y="1034776"/>
                  <a:pt x="11359446" y="1031476"/>
                  <a:pt x="11339062" y="1027517"/>
                </a:cubicBezTo>
                <a:lnTo>
                  <a:pt x="11310261" y="1021924"/>
                </a:lnTo>
                <a:lnTo>
                  <a:pt x="11292757" y="1033176"/>
                </a:lnTo>
                <a:cubicBezTo>
                  <a:pt x="11283866" y="1040454"/>
                  <a:pt x="11275332" y="1040136"/>
                  <a:pt x="11273051" y="1052221"/>
                </a:cubicBezTo>
                <a:lnTo>
                  <a:pt x="11270373" y="1067100"/>
                </a:lnTo>
                <a:lnTo>
                  <a:pt x="11308619" y="1079069"/>
                </a:lnTo>
                <a:cubicBezTo>
                  <a:pt x="11308398" y="1079967"/>
                  <a:pt x="11315193" y="1081287"/>
                  <a:pt x="11314973" y="1082187"/>
                </a:cubicBezTo>
                <a:cubicBezTo>
                  <a:pt x="11314532" y="1083985"/>
                  <a:pt x="11307737" y="1082665"/>
                  <a:pt x="11304340" y="1082004"/>
                </a:cubicBezTo>
                <a:lnTo>
                  <a:pt x="11273761" y="1076066"/>
                </a:lnTo>
                <a:cubicBezTo>
                  <a:pt x="11270364" y="1075407"/>
                  <a:pt x="11266966" y="1074747"/>
                  <a:pt x="11266746" y="1075647"/>
                </a:cubicBezTo>
                <a:lnTo>
                  <a:pt x="11267223" y="1076043"/>
                </a:lnTo>
                <a:lnTo>
                  <a:pt x="11268087" y="1076086"/>
                </a:lnTo>
                <a:lnTo>
                  <a:pt x="11268736" y="1076206"/>
                </a:lnTo>
                <a:lnTo>
                  <a:pt x="11268565" y="1077159"/>
                </a:lnTo>
                <a:lnTo>
                  <a:pt x="11269702" y="1078105"/>
                </a:lnTo>
                <a:cubicBezTo>
                  <a:pt x="11276498" y="1079423"/>
                  <a:pt x="11279453" y="1081883"/>
                  <a:pt x="11289645" y="1083862"/>
                </a:cubicBezTo>
                <a:lnTo>
                  <a:pt x="11320223" y="1089802"/>
                </a:lnTo>
                <a:cubicBezTo>
                  <a:pt x="11326800" y="1092019"/>
                  <a:pt x="11322960" y="1093159"/>
                  <a:pt x="11322740" y="1094057"/>
                </a:cubicBezTo>
                <a:cubicBezTo>
                  <a:pt x="11322519" y="1094956"/>
                  <a:pt x="11322298" y="1095855"/>
                  <a:pt x="11322298" y="1095855"/>
                </a:cubicBezTo>
                <a:cubicBezTo>
                  <a:pt x="11301691" y="1092795"/>
                  <a:pt x="11290396" y="1095312"/>
                  <a:pt x="11270014" y="1091353"/>
                </a:cubicBezTo>
                <a:lnTo>
                  <a:pt x="11261818" y="1089630"/>
                </a:lnTo>
                <a:lnTo>
                  <a:pt x="11259308" y="1093378"/>
                </a:lnTo>
                <a:lnTo>
                  <a:pt x="11302884" y="1102448"/>
                </a:lnTo>
                <a:cubicBezTo>
                  <a:pt x="11346830" y="1111925"/>
                  <a:pt x="11386939" y="1122541"/>
                  <a:pt x="11415531" y="1136572"/>
                </a:cubicBezTo>
                <a:cubicBezTo>
                  <a:pt x="11428458" y="1141911"/>
                  <a:pt x="11442048" y="1144549"/>
                  <a:pt x="11455638" y="1147189"/>
                </a:cubicBezTo>
                <a:cubicBezTo>
                  <a:pt x="11459034" y="1147850"/>
                  <a:pt x="11469448" y="1148929"/>
                  <a:pt x="11469007" y="1150727"/>
                </a:cubicBezTo>
                <a:cubicBezTo>
                  <a:pt x="11468124" y="1154325"/>
                  <a:pt x="11458374" y="1150546"/>
                  <a:pt x="11454976" y="1149886"/>
                </a:cubicBezTo>
                <a:lnTo>
                  <a:pt x="11278309" y="1115574"/>
                </a:lnTo>
                <a:cubicBezTo>
                  <a:pt x="11257922" y="1111612"/>
                  <a:pt x="11243231" y="1113470"/>
                  <a:pt x="11225141" y="1114666"/>
                </a:cubicBezTo>
                <a:cubicBezTo>
                  <a:pt x="11225141" y="1114666"/>
                  <a:pt x="11224919" y="1115567"/>
                  <a:pt x="11224700" y="1116464"/>
                </a:cubicBezTo>
                <a:cubicBezTo>
                  <a:pt x="11230833" y="1120483"/>
                  <a:pt x="11233788" y="1122941"/>
                  <a:pt x="11236526" y="1126298"/>
                </a:cubicBezTo>
                <a:cubicBezTo>
                  <a:pt x="11235863" y="1128996"/>
                  <a:pt x="11245394" y="1133674"/>
                  <a:pt x="11255587" y="1135653"/>
                </a:cubicBezTo>
                <a:cubicBezTo>
                  <a:pt x="11282764" y="1140932"/>
                  <a:pt x="11281222" y="1147227"/>
                  <a:pt x="11283516" y="1152383"/>
                </a:cubicBezTo>
                <a:cubicBezTo>
                  <a:pt x="11285370" y="1159337"/>
                  <a:pt x="11301253" y="1167130"/>
                  <a:pt x="11317138" y="1174928"/>
                </a:cubicBezTo>
                <a:cubicBezTo>
                  <a:pt x="11320096" y="1177386"/>
                  <a:pt x="11327111" y="1177807"/>
                  <a:pt x="11330507" y="1178466"/>
                </a:cubicBezTo>
                <a:cubicBezTo>
                  <a:pt x="11344097" y="1181106"/>
                  <a:pt x="11357908" y="1182847"/>
                  <a:pt x="11367438" y="1187523"/>
                </a:cubicBezTo>
                <a:cubicBezTo>
                  <a:pt x="11370615" y="1189081"/>
                  <a:pt x="11374013" y="1189742"/>
                  <a:pt x="11380808" y="1191062"/>
                </a:cubicBezTo>
                <a:lnTo>
                  <a:pt x="11407987" y="1196341"/>
                </a:lnTo>
                <a:cubicBezTo>
                  <a:pt x="11424755" y="1200540"/>
                  <a:pt x="11441962" y="1202939"/>
                  <a:pt x="11456214" y="1202881"/>
                </a:cubicBezTo>
                <a:cubicBezTo>
                  <a:pt x="11467068" y="1202163"/>
                  <a:pt x="11480437" y="1205703"/>
                  <a:pt x="11489967" y="1210380"/>
                </a:cubicBezTo>
                <a:cubicBezTo>
                  <a:pt x="11506072" y="1217275"/>
                  <a:pt x="11529856" y="1221895"/>
                  <a:pt x="11546181" y="1227893"/>
                </a:cubicBezTo>
                <a:cubicBezTo>
                  <a:pt x="11549356" y="1229450"/>
                  <a:pt x="11608439" y="1235273"/>
                  <a:pt x="11608658" y="1234374"/>
                </a:cubicBezTo>
                <a:cubicBezTo>
                  <a:pt x="11616334" y="1232098"/>
                  <a:pt x="11630145" y="1233837"/>
                  <a:pt x="11640338" y="1235817"/>
                </a:cubicBezTo>
                <a:cubicBezTo>
                  <a:pt x="11650750" y="1236897"/>
                  <a:pt x="11660282" y="1241574"/>
                  <a:pt x="11670034" y="1245352"/>
                </a:cubicBezTo>
                <a:cubicBezTo>
                  <a:pt x="11669813" y="1246252"/>
                  <a:pt x="11669592" y="1247151"/>
                  <a:pt x="11672992" y="1247811"/>
                </a:cubicBezTo>
                <a:cubicBezTo>
                  <a:pt x="11693375" y="1251770"/>
                  <a:pt x="11706081" y="1258006"/>
                  <a:pt x="11722848" y="1262205"/>
                </a:cubicBezTo>
                <a:cubicBezTo>
                  <a:pt x="11732820" y="1265084"/>
                  <a:pt x="11737100" y="1262146"/>
                  <a:pt x="11746851" y="1265924"/>
                </a:cubicBezTo>
                <a:cubicBezTo>
                  <a:pt x="11750250" y="1266584"/>
                  <a:pt x="11778532" y="1267367"/>
                  <a:pt x="11782370" y="1266228"/>
                </a:cubicBezTo>
                <a:lnTo>
                  <a:pt x="11793223" y="1265511"/>
                </a:lnTo>
                <a:cubicBezTo>
                  <a:pt x="11810873" y="1266113"/>
                  <a:pt x="11824464" y="1268751"/>
                  <a:pt x="11837169" y="1274989"/>
                </a:cubicBezTo>
                <a:cubicBezTo>
                  <a:pt x="11840346" y="1276548"/>
                  <a:pt x="11843524" y="1278106"/>
                  <a:pt x="11850099" y="1280325"/>
                </a:cubicBezTo>
                <a:cubicBezTo>
                  <a:pt x="11849876" y="1281225"/>
                  <a:pt x="11853053" y="1282784"/>
                  <a:pt x="11853053" y="1282784"/>
                </a:cubicBezTo>
                <a:lnTo>
                  <a:pt x="11873003" y="1287517"/>
                </a:lnTo>
                <a:lnTo>
                  <a:pt x="11877494" y="1289964"/>
                </a:lnTo>
                <a:lnTo>
                  <a:pt x="11902393" y="1306241"/>
                </a:lnTo>
                <a:lnTo>
                  <a:pt x="11899679" y="1305865"/>
                </a:lnTo>
                <a:cubicBezTo>
                  <a:pt x="11893105" y="1303647"/>
                  <a:pt x="11882692" y="1302565"/>
                  <a:pt x="11872719" y="1299688"/>
                </a:cubicBezTo>
                <a:cubicBezTo>
                  <a:pt x="11865926" y="1298367"/>
                  <a:pt x="11865484" y="1300165"/>
                  <a:pt x="11865264" y="1301064"/>
                </a:cubicBezTo>
                <a:cubicBezTo>
                  <a:pt x="11864822" y="1302862"/>
                  <a:pt x="11867999" y="1304421"/>
                  <a:pt x="11871396" y="1305082"/>
                </a:cubicBezTo>
                <a:cubicBezTo>
                  <a:pt x="11878191" y="1306401"/>
                  <a:pt x="11878412" y="1305502"/>
                  <a:pt x="11881809" y="1306162"/>
                </a:cubicBezTo>
                <a:lnTo>
                  <a:pt x="11916198" y="1315265"/>
                </a:lnTo>
                <a:lnTo>
                  <a:pt x="11921738" y="1318886"/>
                </a:lnTo>
                <a:cubicBezTo>
                  <a:pt x="11921720" y="1319109"/>
                  <a:pt x="11921700" y="1319335"/>
                  <a:pt x="11921680" y="1319558"/>
                </a:cubicBezTo>
                <a:cubicBezTo>
                  <a:pt x="11921033" y="1320376"/>
                  <a:pt x="11920814" y="1321274"/>
                  <a:pt x="11923991" y="1322834"/>
                </a:cubicBezTo>
                <a:lnTo>
                  <a:pt x="11929378" y="1323880"/>
                </a:lnTo>
                <a:lnTo>
                  <a:pt x="11941514" y="1331814"/>
                </a:lnTo>
                <a:cubicBezTo>
                  <a:pt x="11961782" y="1347699"/>
                  <a:pt x="11980492" y="1365883"/>
                  <a:pt x="11996195" y="1387474"/>
                </a:cubicBezTo>
                <a:cubicBezTo>
                  <a:pt x="12003215" y="1400022"/>
                  <a:pt x="12006115" y="1397813"/>
                  <a:pt x="12019788" y="1396359"/>
                </a:cubicBezTo>
                <a:cubicBezTo>
                  <a:pt x="12055415" y="1391615"/>
                  <a:pt x="12048339" y="1410410"/>
                  <a:pt x="12041267" y="1429207"/>
                </a:cubicBezTo>
                <a:cubicBezTo>
                  <a:pt x="12037518" y="1440998"/>
                  <a:pt x="12015563" y="1444283"/>
                  <a:pt x="12024641" y="1464206"/>
                </a:cubicBezTo>
                <a:cubicBezTo>
                  <a:pt x="12033348" y="1457583"/>
                  <a:pt x="12038733" y="1457959"/>
                  <a:pt x="12044541" y="1453544"/>
                </a:cubicBezTo>
                <a:cubicBezTo>
                  <a:pt x="12064439" y="1442880"/>
                  <a:pt x="12085179" y="1422630"/>
                  <a:pt x="12102545" y="1440721"/>
                </a:cubicBezTo>
                <a:cubicBezTo>
                  <a:pt x="12117004" y="1461021"/>
                  <a:pt x="12101223" y="1486440"/>
                  <a:pt x="12075519" y="1501521"/>
                </a:cubicBezTo>
                <a:cubicBezTo>
                  <a:pt x="12058103" y="1514768"/>
                  <a:pt x="12038624" y="1520639"/>
                  <a:pt x="12018781" y="1499965"/>
                </a:cubicBezTo>
                <a:cubicBezTo>
                  <a:pt x="12008861" y="1489625"/>
                  <a:pt x="11990650" y="1481119"/>
                  <a:pt x="11978192" y="1499534"/>
                </a:cubicBezTo>
                <a:cubicBezTo>
                  <a:pt x="11969062" y="1510953"/>
                  <a:pt x="11967794" y="1525331"/>
                  <a:pt x="11983101" y="1536046"/>
                </a:cubicBezTo>
                <a:cubicBezTo>
                  <a:pt x="11993445" y="1541591"/>
                  <a:pt x="12006691" y="1544928"/>
                  <a:pt x="12000042" y="1558931"/>
                </a:cubicBezTo>
                <a:cubicBezTo>
                  <a:pt x="11990912" y="1570346"/>
                  <a:pt x="11977239" y="1571803"/>
                  <a:pt x="11963994" y="1568465"/>
                </a:cubicBezTo>
                <a:cubicBezTo>
                  <a:pt x="11897334" y="1556571"/>
                  <a:pt x="11838057" y="1583771"/>
                  <a:pt x="11765536" y="1607633"/>
                </a:cubicBezTo>
                <a:cubicBezTo>
                  <a:pt x="11839218" y="1632073"/>
                  <a:pt x="11893000" y="1667178"/>
                  <a:pt x="11960082" y="1674279"/>
                </a:cubicBezTo>
                <a:cubicBezTo>
                  <a:pt x="12002729" y="1682082"/>
                  <a:pt x="11992753" y="1703086"/>
                  <a:pt x="11982777" y="1724087"/>
                </a:cubicBezTo>
                <a:cubicBezTo>
                  <a:pt x="11970320" y="1742506"/>
                  <a:pt x="11945464" y="1747999"/>
                  <a:pt x="11923504" y="1751286"/>
                </a:cubicBezTo>
                <a:cubicBezTo>
                  <a:pt x="11877110" y="1755276"/>
                  <a:pt x="11830717" y="1759266"/>
                  <a:pt x="11781416" y="1765461"/>
                </a:cubicBezTo>
                <a:cubicBezTo>
                  <a:pt x="11710165" y="1774946"/>
                  <a:pt x="11640967" y="1791809"/>
                  <a:pt x="11569346" y="1774744"/>
                </a:cubicBezTo>
                <a:cubicBezTo>
                  <a:pt x="11550716" y="1771031"/>
                  <a:pt x="11534141" y="1774694"/>
                  <a:pt x="11522531" y="1783526"/>
                </a:cubicBezTo>
                <a:cubicBezTo>
                  <a:pt x="11464048" y="1832482"/>
                  <a:pt x="11396540" y="1830173"/>
                  <a:pt x="11324073" y="1822695"/>
                </a:cubicBezTo>
                <a:cubicBezTo>
                  <a:pt x="11286494" y="1818861"/>
                  <a:pt x="11248782" y="1816525"/>
                  <a:pt x="11210978" y="1815238"/>
                </a:cubicBezTo>
                <a:lnTo>
                  <a:pt x="11187214" y="1814996"/>
                </a:lnTo>
                <a:lnTo>
                  <a:pt x="11173615" y="1817731"/>
                </a:lnTo>
                <a:lnTo>
                  <a:pt x="11205109" y="1838048"/>
                </a:lnTo>
                <a:cubicBezTo>
                  <a:pt x="11219699" y="1846361"/>
                  <a:pt x="11235282" y="1853408"/>
                  <a:pt x="11253037" y="1857492"/>
                </a:cubicBezTo>
                <a:cubicBezTo>
                  <a:pt x="11280196" y="1861543"/>
                  <a:pt x="11284162" y="1886034"/>
                  <a:pt x="11262535" y="1909573"/>
                </a:cubicBezTo>
                <a:cubicBezTo>
                  <a:pt x="11230095" y="1944880"/>
                  <a:pt x="11210873" y="1989808"/>
                  <a:pt x="11147306" y="1996572"/>
                </a:cubicBezTo>
                <a:cubicBezTo>
                  <a:pt x="11141689" y="1997885"/>
                  <a:pt x="11136754" y="2000554"/>
                  <a:pt x="11132338" y="2004122"/>
                </a:cubicBezTo>
                <a:lnTo>
                  <a:pt x="11124829" y="2012319"/>
                </a:lnTo>
                <a:lnTo>
                  <a:pt x="11128392" y="2012824"/>
                </a:lnTo>
                <a:cubicBezTo>
                  <a:pt x="11148261" y="2015946"/>
                  <a:pt x="11167901" y="2019728"/>
                  <a:pt x="11187050" y="2025287"/>
                </a:cubicBezTo>
                <a:cubicBezTo>
                  <a:pt x="11258246" y="2047143"/>
                  <a:pt x="11330294" y="2059413"/>
                  <a:pt x="11406507" y="2055099"/>
                </a:cubicBezTo>
                <a:cubicBezTo>
                  <a:pt x="11488531" y="2046368"/>
                  <a:pt x="11545215" y="2079263"/>
                  <a:pt x="11601054" y="2121745"/>
                </a:cubicBezTo>
                <a:cubicBezTo>
                  <a:pt x="11610977" y="2132084"/>
                  <a:pt x="11618843" y="2135045"/>
                  <a:pt x="11609286" y="2151254"/>
                </a:cubicBezTo>
                <a:cubicBezTo>
                  <a:pt x="11569015" y="2208715"/>
                  <a:pt x="11571494" y="2211299"/>
                  <a:pt x="11644382" y="2213987"/>
                </a:cubicBezTo>
                <a:cubicBezTo>
                  <a:pt x="11652673" y="2212152"/>
                  <a:pt x="11663437" y="2212906"/>
                  <a:pt x="11671725" y="2211075"/>
                </a:cubicBezTo>
                <a:cubicBezTo>
                  <a:pt x="11687874" y="2212203"/>
                  <a:pt x="11708197" y="2196747"/>
                  <a:pt x="11711889" y="2216293"/>
                </a:cubicBezTo>
                <a:cubicBezTo>
                  <a:pt x="11715584" y="2235840"/>
                  <a:pt x="11696109" y="2241713"/>
                  <a:pt x="11677055" y="2242793"/>
                </a:cubicBezTo>
                <a:cubicBezTo>
                  <a:pt x="11641848" y="2242739"/>
                  <a:pt x="11604164" y="2240105"/>
                  <a:pt x="11566482" y="2237471"/>
                </a:cubicBezTo>
                <a:cubicBezTo>
                  <a:pt x="11550329" y="2236341"/>
                  <a:pt x="11529217" y="2230041"/>
                  <a:pt x="11527104" y="2254006"/>
                </a:cubicBezTo>
                <a:cubicBezTo>
                  <a:pt x="11525415" y="2273177"/>
                  <a:pt x="11527052" y="2285347"/>
                  <a:pt x="11550644" y="2294229"/>
                </a:cubicBezTo>
                <a:cubicBezTo>
                  <a:pt x="11631345" y="2331215"/>
                  <a:pt x="11713733" y="2349032"/>
                  <a:pt x="11799873" y="2355057"/>
                </a:cubicBezTo>
                <a:cubicBezTo>
                  <a:pt x="11824308" y="2354351"/>
                  <a:pt x="11853708" y="2358819"/>
                  <a:pt x="11856977" y="2383160"/>
                </a:cubicBezTo>
                <a:cubicBezTo>
                  <a:pt x="11860251" y="2407498"/>
                  <a:pt x="11831643" y="2424788"/>
                  <a:pt x="11811322" y="2440243"/>
                </a:cubicBezTo>
                <a:cubicBezTo>
                  <a:pt x="11805937" y="2439868"/>
                  <a:pt x="11797651" y="2441697"/>
                  <a:pt x="11792269" y="2441323"/>
                </a:cubicBezTo>
                <a:cubicBezTo>
                  <a:pt x="11775694" y="2444985"/>
                  <a:pt x="11758699" y="2453442"/>
                  <a:pt x="11754526" y="2470029"/>
                </a:cubicBezTo>
                <a:cubicBezTo>
                  <a:pt x="11747245" y="2491216"/>
                  <a:pt x="11733971" y="2503551"/>
                  <a:pt x="11717805" y="2510256"/>
                </a:cubicBezTo>
                <a:lnTo>
                  <a:pt x="11705552" y="2513195"/>
                </a:lnTo>
                <a:lnTo>
                  <a:pt x="11695074" y="2511886"/>
                </a:lnTo>
                <a:cubicBezTo>
                  <a:pt x="11684738" y="2510596"/>
                  <a:pt x="11681251" y="2510442"/>
                  <a:pt x="11684563" y="2511701"/>
                </a:cubicBezTo>
                <a:lnTo>
                  <a:pt x="11684522" y="2511977"/>
                </a:lnTo>
                <a:cubicBezTo>
                  <a:pt x="11674187" y="2510687"/>
                  <a:pt x="11670655" y="2510809"/>
                  <a:pt x="11663766" y="2509949"/>
                </a:cubicBezTo>
                <a:cubicBezTo>
                  <a:pt x="11656878" y="2509087"/>
                  <a:pt x="11656963" y="2508536"/>
                  <a:pt x="11653562" y="2507830"/>
                </a:cubicBezTo>
                <a:cubicBezTo>
                  <a:pt x="11646759" y="2506417"/>
                  <a:pt x="11643445" y="2505158"/>
                  <a:pt x="11633111" y="2503868"/>
                </a:cubicBezTo>
                <a:cubicBezTo>
                  <a:pt x="11626179" y="2503284"/>
                  <a:pt x="11626266" y="2502731"/>
                  <a:pt x="11626310" y="2502454"/>
                </a:cubicBezTo>
                <a:cubicBezTo>
                  <a:pt x="11626353" y="2502178"/>
                  <a:pt x="11626439" y="2501626"/>
                  <a:pt x="11626527" y="2501074"/>
                </a:cubicBezTo>
                <a:cubicBezTo>
                  <a:pt x="11612748" y="2499353"/>
                  <a:pt x="11599056" y="2497081"/>
                  <a:pt x="11588505" y="2497171"/>
                </a:cubicBezTo>
                <a:lnTo>
                  <a:pt x="11574726" y="2495451"/>
                </a:lnTo>
                <a:lnTo>
                  <a:pt x="11533345" y="2490565"/>
                </a:lnTo>
                <a:cubicBezTo>
                  <a:pt x="11526411" y="2489980"/>
                  <a:pt x="11519391" y="2489949"/>
                  <a:pt x="11509145" y="2488106"/>
                </a:cubicBezTo>
                <a:cubicBezTo>
                  <a:pt x="11502343" y="2486695"/>
                  <a:pt x="11492009" y="2485402"/>
                  <a:pt x="11488606" y="2484696"/>
                </a:cubicBezTo>
                <a:cubicBezTo>
                  <a:pt x="11478403" y="2482577"/>
                  <a:pt x="11468112" y="2481011"/>
                  <a:pt x="11457821" y="2479444"/>
                </a:cubicBezTo>
                <a:cubicBezTo>
                  <a:pt x="11454376" y="2479015"/>
                  <a:pt x="11454376" y="2479015"/>
                  <a:pt x="11450976" y="2478308"/>
                </a:cubicBezTo>
                <a:cubicBezTo>
                  <a:pt x="11444173" y="2476896"/>
                  <a:pt x="11440774" y="2476188"/>
                  <a:pt x="11433751" y="2476157"/>
                </a:cubicBezTo>
                <a:cubicBezTo>
                  <a:pt x="11426820" y="2475572"/>
                  <a:pt x="11413171" y="2473023"/>
                  <a:pt x="11416614" y="2473455"/>
                </a:cubicBezTo>
                <a:cubicBezTo>
                  <a:pt x="11416701" y="2472902"/>
                  <a:pt x="11420192" y="2473055"/>
                  <a:pt x="11427080" y="2473916"/>
                </a:cubicBezTo>
                <a:lnTo>
                  <a:pt x="11433970" y="2474777"/>
                </a:lnTo>
                <a:cubicBezTo>
                  <a:pt x="11433970" y="2474777"/>
                  <a:pt x="11437459" y="2474930"/>
                  <a:pt x="11437503" y="2474653"/>
                </a:cubicBezTo>
                <a:cubicBezTo>
                  <a:pt x="11434100" y="2473947"/>
                  <a:pt x="11434100" y="2473947"/>
                  <a:pt x="11430655" y="2473517"/>
                </a:cubicBezTo>
                <a:lnTo>
                  <a:pt x="11403097" y="2470076"/>
                </a:lnTo>
                <a:cubicBezTo>
                  <a:pt x="11396208" y="2469215"/>
                  <a:pt x="11385873" y="2467924"/>
                  <a:pt x="11385743" y="2468755"/>
                </a:cubicBezTo>
                <a:lnTo>
                  <a:pt x="11378852" y="2467895"/>
                </a:lnTo>
                <a:cubicBezTo>
                  <a:pt x="11368475" y="2466879"/>
                  <a:pt x="11365162" y="2465620"/>
                  <a:pt x="11358229" y="2465037"/>
                </a:cubicBezTo>
                <a:lnTo>
                  <a:pt x="11354740" y="2464882"/>
                </a:lnTo>
                <a:cubicBezTo>
                  <a:pt x="11354480" y="2466539"/>
                  <a:pt x="11354480" y="2466539"/>
                  <a:pt x="11337255" y="2464390"/>
                </a:cubicBezTo>
                <a:cubicBezTo>
                  <a:pt x="11326920" y="2463100"/>
                  <a:pt x="11323432" y="2462946"/>
                  <a:pt x="11319900" y="2463067"/>
                </a:cubicBezTo>
                <a:cubicBezTo>
                  <a:pt x="11323345" y="2463497"/>
                  <a:pt x="11323301" y="2463775"/>
                  <a:pt x="11326703" y="2464480"/>
                </a:cubicBezTo>
                <a:cubicBezTo>
                  <a:pt x="11333505" y="2465893"/>
                  <a:pt x="11340352" y="2467031"/>
                  <a:pt x="11343710" y="2468011"/>
                </a:cubicBezTo>
                <a:cubicBezTo>
                  <a:pt x="11343644" y="2468427"/>
                  <a:pt x="11346195" y="2468958"/>
                  <a:pt x="11349612" y="2469558"/>
                </a:cubicBezTo>
                <a:lnTo>
                  <a:pt x="11351640" y="2469921"/>
                </a:lnTo>
                <a:lnTo>
                  <a:pt x="11348950" y="2469999"/>
                </a:lnTo>
                <a:lnTo>
                  <a:pt x="11346756" y="2470928"/>
                </a:lnTo>
                <a:lnTo>
                  <a:pt x="11338608" y="2469733"/>
                </a:lnTo>
                <a:cubicBezTo>
                  <a:pt x="11335588" y="2469391"/>
                  <a:pt x="11332983" y="2469208"/>
                  <a:pt x="11332937" y="2469483"/>
                </a:cubicBezTo>
                <a:cubicBezTo>
                  <a:pt x="11332809" y="2470312"/>
                  <a:pt x="11322561" y="2468470"/>
                  <a:pt x="11319028" y="2468591"/>
                </a:cubicBezTo>
                <a:cubicBezTo>
                  <a:pt x="11315627" y="2467886"/>
                  <a:pt x="11308825" y="2466472"/>
                  <a:pt x="11301980" y="2465336"/>
                </a:cubicBezTo>
                <a:cubicBezTo>
                  <a:pt x="11295222" y="2463648"/>
                  <a:pt x="11284842" y="2462633"/>
                  <a:pt x="11281223" y="2463307"/>
                </a:cubicBezTo>
                <a:cubicBezTo>
                  <a:pt x="11277735" y="2463155"/>
                  <a:pt x="11277735" y="2463155"/>
                  <a:pt x="11274291" y="2462725"/>
                </a:cubicBezTo>
                <a:cubicBezTo>
                  <a:pt x="11267401" y="2461864"/>
                  <a:pt x="11263957" y="2461434"/>
                  <a:pt x="11257110" y="2460298"/>
                </a:cubicBezTo>
                <a:cubicBezTo>
                  <a:pt x="11250265" y="2459160"/>
                  <a:pt x="11240017" y="2457317"/>
                  <a:pt x="11233085" y="2456734"/>
                </a:cubicBezTo>
                <a:cubicBezTo>
                  <a:pt x="11219217" y="2455566"/>
                  <a:pt x="11208928" y="2453998"/>
                  <a:pt x="11198595" y="2452708"/>
                </a:cubicBezTo>
                <a:cubicBezTo>
                  <a:pt x="11191705" y="2451848"/>
                  <a:pt x="11191660" y="2452126"/>
                  <a:pt x="11188128" y="2452246"/>
                </a:cubicBezTo>
                <a:cubicBezTo>
                  <a:pt x="11188084" y="2452525"/>
                  <a:pt x="11184640" y="2452092"/>
                  <a:pt x="11177792" y="2450956"/>
                </a:cubicBezTo>
                <a:cubicBezTo>
                  <a:pt x="11177835" y="2450681"/>
                  <a:pt x="11177880" y="2450404"/>
                  <a:pt x="11177924" y="2450127"/>
                </a:cubicBezTo>
                <a:cubicBezTo>
                  <a:pt x="11178054" y="2449300"/>
                  <a:pt x="11191790" y="2451298"/>
                  <a:pt x="11191965" y="2450191"/>
                </a:cubicBezTo>
                <a:cubicBezTo>
                  <a:pt x="11188608" y="2449208"/>
                  <a:pt x="11195497" y="2450069"/>
                  <a:pt x="11202344" y="2451206"/>
                </a:cubicBezTo>
                <a:cubicBezTo>
                  <a:pt x="11202328" y="2451299"/>
                  <a:pt x="11202315" y="2451390"/>
                  <a:pt x="11202299" y="2451483"/>
                </a:cubicBezTo>
                <a:cubicBezTo>
                  <a:pt x="11205701" y="2452188"/>
                  <a:pt x="11209102" y="2452894"/>
                  <a:pt x="11212547" y="2453325"/>
                </a:cubicBezTo>
                <a:cubicBezTo>
                  <a:pt x="11219479" y="2453910"/>
                  <a:pt x="11216079" y="2453202"/>
                  <a:pt x="11219566" y="2453356"/>
                </a:cubicBezTo>
                <a:cubicBezTo>
                  <a:pt x="11223055" y="2453511"/>
                  <a:pt x="11233433" y="2454525"/>
                  <a:pt x="11226630" y="2453111"/>
                </a:cubicBezTo>
                <a:cubicBezTo>
                  <a:pt x="11223272" y="2452128"/>
                  <a:pt x="11223359" y="2451576"/>
                  <a:pt x="11216513" y="2450440"/>
                </a:cubicBezTo>
                <a:cubicBezTo>
                  <a:pt x="11206182" y="2449149"/>
                  <a:pt x="11199335" y="2448012"/>
                  <a:pt x="11192401" y="2447429"/>
                </a:cubicBezTo>
                <a:cubicBezTo>
                  <a:pt x="11185467" y="2446845"/>
                  <a:pt x="11185467" y="2446845"/>
                  <a:pt x="11178621" y="2445708"/>
                </a:cubicBezTo>
                <a:lnTo>
                  <a:pt x="11165063" y="2444016"/>
                </a:lnTo>
                <a:lnTo>
                  <a:pt x="11148203" y="2450830"/>
                </a:lnTo>
                <a:lnTo>
                  <a:pt x="11140568" y="2461137"/>
                </a:lnTo>
                <a:lnTo>
                  <a:pt x="11142136" y="2460404"/>
                </a:lnTo>
                <a:lnTo>
                  <a:pt x="11155917" y="2462124"/>
                </a:lnTo>
                <a:cubicBezTo>
                  <a:pt x="11162747" y="2463353"/>
                  <a:pt x="11159246" y="2463289"/>
                  <a:pt x="11159189" y="2463656"/>
                </a:cubicBezTo>
                <a:cubicBezTo>
                  <a:pt x="11169462" y="2465314"/>
                  <a:pt x="11176178" y="2467276"/>
                  <a:pt x="11186570" y="2468201"/>
                </a:cubicBezTo>
                <a:cubicBezTo>
                  <a:pt x="11186629" y="2467833"/>
                  <a:pt x="11190073" y="2468262"/>
                  <a:pt x="11193518" y="2468691"/>
                </a:cubicBezTo>
                <a:lnTo>
                  <a:pt x="11207300" y="2470414"/>
                </a:lnTo>
                <a:cubicBezTo>
                  <a:pt x="11207415" y="2469679"/>
                  <a:pt x="11210858" y="2470109"/>
                  <a:pt x="11214303" y="2470540"/>
                </a:cubicBezTo>
                <a:cubicBezTo>
                  <a:pt x="11221134" y="2471767"/>
                  <a:pt x="11217631" y="2471704"/>
                  <a:pt x="11217574" y="2472071"/>
                </a:cubicBezTo>
                <a:lnTo>
                  <a:pt x="11221019" y="2472500"/>
                </a:lnTo>
                <a:cubicBezTo>
                  <a:pt x="11234796" y="2474222"/>
                  <a:pt x="11241978" y="2473246"/>
                  <a:pt x="11252138" y="2475637"/>
                </a:cubicBezTo>
                <a:cubicBezTo>
                  <a:pt x="11265799" y="2478094"/>
                  <a:pt x="11279753" y="2478711"/>
                  <a:pt x="11286469" y="2480675"/>
                </a:cubicBezTo>
                <a:cubicBezTo>
                  <a:pt x="11296804" y="2481964"/>
                  <a:pt x="11310525" y="2484053"/>
                  <a:pt x="11320974" y="2484607"/>
                </a:cubicBezTo>
                <a:lnTo>
                  <a:pt x="11335041" y="2486364"/>
                </a:lnTo>
                <a:lnTo>
                  <a:pt x="11337053" y="2493578"/>
                </a:lnTo>
                <a:cubicBezTo>
                  <a:pt x="11341136" y="2497180"/>
                  <a:pt x="11346929" y="2500597"/>
                  <a:pt x="11350650" y="2504476"/>
                </a:cubicBezTo>
                <a:cubicBezTo>
                  <a:pt x="11375880" y="2525526"/>
                  <a:pt x="11404011" y="2544373"/>
                  <a:pt x="11429238" y="2565427"/>
                </a:cubicBezTo>
                <a:cubicBezTo>
                  <a:pt x="11446602" y="2583518"/>
                  <a:pt x="11475579" y="2592776"/>
                  <a:pt x="11481330" y="2619699"/>
                </a:cubicBezTo>
                <a:cubicBezTo>
                  <a:pt x="11483494" y="2625880"/>
                  <a:pt x="11485038" y="2631410"/>
                  <a:pt x="11485600" y="2636085"/>
                </a:cubicBezTo>
                <a:lnTo>
                  <a:pt x="11484654" y="2642623"/>
                </a:lnTo>
                <a:lnTo>
                  <a:pt x="11487371" y="2643453"/>
                </a:lnTo>
                <a:cubicBezTo>
                  <a:pt x="11535169" y="2658352"/>
                  <a:pt x="11581766" y="2676057"/>
                  <a:pt x="11619498" y="2709410"/>
                </a:cubicBezTo>
                <a:cubicBezTo>
                  <a:pt x="11629234" y="2720421"/>
                  <a:pt x="11644374" y="2725548"/>
                  <a:pt x="11661079" y="2733777"/>
                </a:cubicBezTo>
                <a:cubicBezTo>
                  <a:pt x="11653392" y="2751748"/>
                  <a:pt x="11635967" y="2758708"/>
                  <a:pt x="11629839" y="2779778"/>
                </a:cubicBezTo>
                <a:cubicBezTo>
                  <a:pt x="11626418" y="2797910"/>
                  <a:pt x="11612421" y="2813742"/>
                  <a:pt x="11593558" y="2824072"/>
                </a:cubicBezTo>
                <a:lnTo>
                  <a:pt x="11563995" y="2834445"/>
                </a:lnTo>
                <a:lnTo>
                  <a:pt x="11580002" y="2848418"/>
                </a:lnTo>
                <a:cubicBezTo>
                  <a:pt x="11592826" y="2858506"/>
                  <a:pt x="11606399" y="2867744"/>
                  <a:pt x="11621297" y="2875416"/>
                </a:cubicBezTo>
                <a:cubicBezTo>
                  <a:pt x="11623775" y="2878001"/>
                  <a:pt x="11631219" y="2885756"/>
                  <a:pt x="11630797" y="2890545"/>
                </a:cubicBezTo>
                <a:lnTo>
                  <a:pt x="11628859" y="2892678"/>
                </a:lnTo>
                <a:lnTo>
                  <a:pt x="11604188" y="2888629"/>
                </a:lnTo>
                <a:cubicBezTo>
                  <a:pt x="11592712" y="2886365"/>
                  <a:pt x="11580828" y="2883925"/>
                  <a:pt x="11568818" y="2882167"/>
                </a:cubicBezTo>
                <a:cubicBezTo>
                  <a:pt x="11558358" y="2881568"/>
                  <a:pt x="11548064" y="2880060"/>
                  <a:pt x="11540698" y="2881779"/>
                </a:cubicBezTo>
                <a:cubicBezTo>
                  <a:pt x="11540530" y="2882689"/>
                  <a:pt x="11536930" y="2883094"/>
                  <a:pt x="11540193" y="2884505"/>
                </a:cubicBezTo>
                <a:cubicBezTo>
                  <a:pt x="11546887" y="2886417"/>
                  <a:pt x="11553917" y="2886513"/>
                  <a:pt x="11549986" y="2888736"/>
                </a:cubicBezTo>
                <a:cubicBezTo>
                  <a:pt x="11549646" y="2890552"/>
                  <a:pt x="11542953" y="2888639"/>
                  <a:pt x="11539521" y="2888137"/>
                </a:cubicBezTo>
                <a:lnTo>
                  <a:pt x="11525796" y="2886126"/>
                </a:lnTo>
                <a:lnTo>
                  <a:pt x="11508640" y="2883616"/>
                </a:lnTo>
                <a:cubicBezTo>
                  <a:pt x="11508472" y="2884523"/>
                  <a:pt x="11508303" y="2885430"/>
                  <a:pt x="11508135" y="2886338"/>
                </a:cubicBezTo>
                <a:lnTo>
                  <a:pt x="11521860" y="2888347"/>
                </a:lnTo>
                <a:cubicBezTo>
                  <a:pt x="11532155" y="2889856"/>
                  <a:pt x="11535418" y="2891268"/>
                  <a:pt x="11531481" y="2893489"/>
                </a:cubicBezTo>
                <a:cubicBezTo>
                  <a:pt x="11540145" y="2894291"/>
                  <a:pt x="11547740" y="2896103"/>
                  <a:pt x="11555333" y="2897914"/>
                </a:cubicBezTo>
                <a:lnTo>
                  <a:pt x="11577455" y="2902019"/>
                </a:lnTo>
                <a:lnTo>
                  <a:pt x="11563453" y="2902356"/>
                </a:lnTo>
                <a:lnTo>
                  <a:pt x="11558092" y="2902051"/>
                </a:lnTo>
                <a:lnTo>
                  <a:pt x="11492898" y="2892501"/>
                </a:lnTo>
                <a:cubicBezTo>
                  <a:pt x="11479172" y="2890492"/>
                  <a:pt x="11465615" y="2887575"/>
                  <a:pt x="11454817" y="2888793"/>
                </a:cubicBezTo>
                <a:lnTo>
                  <a:pt x="11447955" y="2887788"/>
                </a:lnTo>
                <a:cubicBezTo>
                  <a:pt x="11431303" y="2882550"/>
                  <a:pt x="11413474" y="2883671"/>
                  <a:pt x="11396485" y="2880250"/>
                </a:cubicBezTo>
                <a:cubicBezTo>
                  <a:pt x="11379497" y="2876829"/>
                  <a:pt x="11362343" y="2874317"/>
                  <a:pt x="11345015" y="2872713"/>
                </a:cubicBezTo>
                <a:cubicBezTo>
                  <a:pt x="11293042" y="2867900"/>
                  <a:pt x="11245340" y="2859049"/>
                  <a:pt x="11193702" y="2852420"/>
                </a:cubicBezTo>
                <a:cubicBezTo>
                  <a:pt x="11193702" y="2852420"/>
                  <a:pt x="11193870" y="2851513"/>
                  <a:pt x="11190439" y="2851011"/>
                </a:cubicBezTo>
                <a:cubicBezTo>
                  <a:pt x="11194206" y="2849696"/>
                  <a:pt x="11197472" y="2851107"/>
                  <a:pt x="11204334" y="2852112"/>
                </a:cubicBezTo>
                <a:cubicBezTo>
                  <a:pt x="11207765" y="2852615"/>
                  <a:pt x="11207932" y="2851707"/>
                  <a:pt x="11207932" y="2851707"/>
                </a:cubicBezTo>
                <a:cubicBezTo>
                  <a:pt x="11208100" y="2850798"/>
                  <a:pt x="11208437" y="2848984"/>
                  <a:pt x="11204837" y="2849388"/>
                </a:cubicBezTo>
                <a:cubicBezTo>
                  <a:pt x="11201405" y="2848885"/>
                  <a:pt x="11198310" y="2846566"/>
                  <a:pt x="11194878" y="2846063"/>
                </a:cubicBezTo>
                <a:cubicBezTo>
                  <a:pt x="11174123" y="2843957"/>
                  <a:pt x="11157470" y="2838721"/>
                  <a:pt x="11136882" y="2835707"/>
                </a:cubicBezTo>
                <a:lnTo>
                  <a:pt x="10986033" y="2813617"/>
                </a:lnTo>
                <a:lnTo>
                  <a:pt x="10973014" y="2824074"/>
                </a:lnTo>
                <a:lnTo>
                  <a:pt x="10967274" y="2826087"/>
                </a:lnTo>
                <a:lnTo>
                  <a:pt x="11006733" y="2834368"/>
                </a:lnTo>
                <a:cubicBezTo>
                  <a:pt x="11020291" y="2837289"/>
                  <a:pt x="11037614" y="2838891"/>
                  <a:pt x="11054938" y="2840496"/>
                </a:cubicBezTo>
                <a:cubicBezTo>
                  <a:pt x="11068999" y="2840688"/>
                  <a:pt x="11089755" y="2842796"/>
                  <a:pt x="11106913" y="2845308"/>
                </a:cubicBezTo>
                <a:cubicBezTo>
                  <a:pt x="11134193" y="2850235"/>
                  <a:pt x="11161980" y="2852440"/>
                  <a:pt x="11188927" y="2859185"/>
                </a:cubicBezTo>
                <a:cubicBezTo>
                  <a:pt x="11192191" y="2860594"/>
                  <a:pt x="11195620" y="2861097"/>
                  <a:pt x="11199222" y="2860691"/>
                </a:cubicBezTo>
                <a:cubicBezTo>
                  <a:pt x="11227176" y="2861986"/>
                  <a:pt x="11254290" y="2867822"/>
                  <a:pt x="11281740" y="2871841"/>
                </a:cubicBezTo>
                <a:cubicBezTo>
                  <a:pt x="11312790" y="2875457"/>
                  <a:pt x="11340409" y="2878568"/>
                  <a:pt x="11370954" y="2884905"/>
                </a:cubicBezTo>
                <a:lnTo>
                  <a:pt x="11398287" y="2889262"/>
                </a:lnTo>
                <a:lnTo>
                  <a:pt x="11367017" y="2888595"/>
                </a:lnTo>
                <a:cubicBezTo>
                  <a:pt x="11343446" y="2889913"/>
                  <a:pt x="11320625" y="2894590"/>
                  <a:pt x="11297860" y="2900797"/>
                </a:cubicBezTo>
                <a:lnTo>
                  <a:pt x="11292713" y="2902364"/>
                </a:lnTo>
                <a:lnTo>
                  <a:pt x="11249081" y="2895976"/>
                </a:lnTo>
                <a:cubicBezTo>
                  <a:pt x="11252176" y="2898294"/>
                  <a:pt x="11258704" y="2901115"/>
                  <a:pt x="11265735" y="2901213"/>
                </a:cubicBezTo>
                <a:lnTo>
                  <a:pt x="11286508" y="2904253"/>
                </a:lnTo>
                <a:lnTo>
                  <a:pt x="11254544" y="2913993"/>
                </a:lnTo>
                <a:lnTo>
                  <a:pt x="11258130" y="2917390"/>
                </a:lnTo>
                <a:lnTo>
                  <a:pt x="11245387" y="2915954"/>
                </a:lnTo>
                <a:cubicBezTo>
                  <a:pt x="11241786" y="2916360"/>
                  <a:pt x="11234924" y="2915355"/>
                  <a:pt x="11228228" y="2913442"/>
                </a:cubicBezTo>
                <a:cubicBezTo>
                  <a:pt x="11225135" y="2911125"/>
                  <a:pt x="11218103" y="2911028"/>
                  <a:pt x="11214672" y="2910524"/>
                </a:cubicBezTo>
                <a:cubicBezTo>
                  <a:pt x="11207809" y="2909519"/>
                  <a:pt x="11204546" y="2908110"/>
                  <a:pt x="11204210" y="2909927"/>
                </a:cubicBezTo>
                <a:cubicBezTo>
                  <a:pt x="11203874" y="2911742"/>
                  <a:pt x="11207306" y="2912243"/>
                  <a:pt x="11214168" y="2913248"/>
                </a:cubicBezTo>
                <a:lnTo>
                  <a:pt x="11241617" y="2917268"/>
                </a:lnTo>
                <a:cubicBezTo>
                  <a:pt x="11255345" y="2919279"/>
                  <a:pt x="11258271" y="2922505"/>
                  <a:pt x="11250905" y="2924225"/>
                </a:cubicBezTo>
                <a:cubicBezTo>
                  <a:pt x="11250905" y="2924225"/>
                  <a:pt x="11250737" y="2925132"/>
                  <a:pt x="11250569" y="2926040"/>
                </a:cubicBezTo>
                <a:cubicBezTo>
                  <a:pt x="11239266" y="2929982"/>
                  <a:pt x="11239266" y="2929982"/>
                  <a:pt x="11211816" y="2925963"/>
                </a:cubicBezTo>
                <a:lnTo>
                  <a:pt x="11208383" y="2925460"/>
                </a:lnTo>
                <a:cubicBezTo>
                  <a:pt x="11197588" y="2926677"/>
                  <a:pt x="11187294" y="2925170"/>
                  <a:pt x="11177504" y="2920938"/>
                </a:cubicBezTo>
                <a:lnTo>
                  <a:pt x="11160346" y="2918426"/>
                </a:lnTo>
                <a:cubicBezTo>
                  <a:pt x="11156915" y="2917922"/>
                  <a:pt x="11149884" y="2917826"/>
                  <a:pt x="11146957" y="2914599"/>
                </a:cubicBezTo>
                <a:cubicBezTo>
                  <a:pt x="11140094" y="2913595"/>
                  <a:pt x="11129632" y="2912995"/>
                  <a:pt x="11122938" y="2911082"/>
                </a:cubicBezTo>
                <a:cubicBezTo>
                  <a:pt x="11109212" y="2909072"/>
                  <a:pt x="11098750" y="2908474"/>
                  <a:pt x="11091721" y="2908376"/>
                </a:cubicBezTo>
                <a:cubicBezTo>
                  <a:pt x="11081091" y="2908685"/>
                  <a:pt x="11070796" y="2907178"/>
                  <a:pt x="11060838" y="2903854"/>
                </a:cubicBezTo>
                <a:cubicBezTo>
                  <a:pt x="11054143" y="2901941"/>
                  <a:pt x="11040585" y="2899023"/>
                  <a:pt x="11030293" y="2897517"/>
                </a:cubicBezTo>
                <a:cubicBezTo>
                  <a:pt x="11026693" y="2897923"/>
                  <a:pt x="11019831" y="2896917"/>
                  <a:pt x="11016734" y="2894598"/>
                </a:cubicBezTo>
                <a:cubicBezTo>
                  <a:pt x="11013473" y="2893187"/>
                  <a:pt x="11010041" y="2892685"/>
                  <a:pt x="11006444" y="2893091"/>
                </a:cubicBezTo>
                <a:cubicBezTo>
                  <a:pt x="10988781" y="2893303"/>
                  <a:pt x="10968530" y="2888471"/>
                  <a:pt x="10951374" y="2885960"/>
                </a:cubicBezTo>
                <a:cubicBezTo>
                  <a:pt x="10951037" y="2887776"/>
                  <a:pt x="10954300" y="2889187"/>
                  <a:pt x="10947270" y="2889091"/>
                </a:cubicBezTo>
                <a:cubicBezTo>
                  <a:pt x="10943838" y="2888587"/>
                  <a:pt x="10936975" y="2887582"/>
                  <a:pt x="10940744" y="2886270"/>
                </a:cubicBezTo>
                <a:lnTo>
                  <a:pt x="10920156" y="2883254"/>
                </a:lnTo>
                <a:lnTo>
                  <a:pt x="10920546" y="2884708"/>
                </a:lnTo>
                <a:lnTo>
                  <a:pt x="10928530" y="2886506"/>
                </a:lnTo>
                <a:cubicBezTo>
                  <a:pt x="10930633" y="2887045"/>
                  <a:pt x="10931408" y="2887626"/>
                  <a:pt x="10929442" y="2888736"/>
                </a:cubicBezTo>
                <a:cubicBezTo>
                  <a:pt x="10929102" y="2890553"/>
                  <a:pt x="10922409" y="2888639"/>
                  <a:pt x="10918977" y="2888138"/>
                </a:cubicBezTo>
                <a:lnTo>
                  <a:pt x="10905252" y="2886127"/>
                </a:lnTo>
                <a:lnTo>
                  <a:pt x="10888096" y="2883616"/>
                </a:lnTo>
                <a:cubicBezTo>
                  <a:pt x="10887928" y="2884524"/>
                  <a:pt x="10887759" y="2885431"/>
                  <a:pt x="10887591" y="2886339"/>
                </a:cubicBezTo>
                <a:lnTo>
                  <a:pt x="10901316" y="2888348"/>
                </a:lnTo>
                <a:cubicBezTo>
                  <a:pt x="10911611" y="2889857"/>
                  <a:pt x="10914874" y="2891268"/>
                  <a:pt x="10910937" y="2893491"/>
                </a:cubicBezTo>
                <a:cubicBezTo>
                  <a:pt x="10919601" y="2894292"/>
                  <a:pt x="10927196" y="2896103"/>
                  <a:pt x="10934789" y="2897916"/>
                </a:cubicBezTo>
                <a:lnTo>
                  <a:pt x="10956911" y="2902019"/>
                </a:lnTo>
                <a:lnTo>
                  <a:pt x="10942909" y="2902357"/>
                </a:lnTo>
                <a:lnTo>
                  <a:pt x="10937548" y="2902052"/>
                </a:lnTo>
                <a:lnTo>
                  <a:pt x="10872354" y="2892503"/>
                </a:lnTo>
                <a:cubicBezTo>
                  <a:pt x="10858628" y="2890493"/>
                  <a:pt x="10845071" y="2887576"/>
                  <a:pt x="10834273" y="2888793"/>
                </a:cubicBezTo>
                <a:lnTo>
                  <a:pt x="10827411" y="2887789"/>
                </a:lnTo>
                <a:cubicBezTo>
                  <a:pt x="10810759" y="2882551"/>
                  <a:pt x="10792930" y="2883672"/>
                  <a:pt x="10775941" y="2880251"/>
                </a:cubicBezTo>
                <a:cubicBezTo>
                  <a:pt x="10758953" y="2876829"/>
                  <a:pt x="10741799" y="2874318"/>
                  <a:pt x="10724471" y="2872713"/>
                </a:cubicBezTo>
                <a:lnTo>
                  <a:pt x="10612971" y="2857761"/>
                </a:lnTo>
                <a:lnTo>
                  <a:pt x="10614673" y="2858108"/>
                </a:lnTo>
                <a:cubicBezTo>
                  <a:pt x="10628397" y="2860118"/>
                  <a:pt x="10641787" y="2863944"/>
                  <a:pt x="10655008" y="2868679"/>
                </a:cubicBezTo>
                <a:cubicBezTo>
                  <a:pt x="10654841" y="2869587"/>
                  <a:pt x="10661702" y="2870591"/>
                  <a:pt x="10661534" y="2871501"/>
                </a:cubicBezTo>
                <a:lnTo>
                  <a:pt x="10659447" y="2871562"/>
                </a:lnTo>
                <a:lnTo>
                  <a:pt x="10661196" y="2871843"/>
                </a:lnTo>
                <a:cubicBezTo>
                  <a:pt x="10692246" y="2875458"/>
                  <a:pt x="10719865" y="2878569"/>
                  <a:pt x="10750410" y="2884906"/>
                </a:cubicBezTo>
                <a:lnTo>
                  <a:pt x="10777743" y="2889263"/>
                </a:lnTo>
                <a:lnTo>
                  <a:pt x="10746473" y="2888596"/>
                </a:lnTo>
                <a:lnTo>
                  <a:pt x="10685898" y="2899283"/>
                </a:lnTo>
                <a:lnTo>
                  <a:pt x="10713532" y="2904765"/>
                </a:lnTo>
                <a:cubicBezTo>
                  <a:pt x="10732926" y="2909470"/>
                  <a:pt x="10750436" y="2914832"/>
                  <a:pt x="10765122" y="2921179"/>
                </a:cubicBezTo>
                <a:cubicBezTo>
                  <a:pt x="10778342" y="2925915"/>
                  <a:pt x="10792066" y="2927924"/>
                  <a:pt x="10805791" y="2929934"/>
                </a:cubicBezTo>
                <a:cubicBezTo>
                  <a:pt x="10809223" y="2930438"/>
                  <a:pt x="10819685" y="2931035"/>
                  <a:pt x="10819350" y="2932853"/>
                </a:cubicBezTo>
                <a:cubicBezTo>
                  <a:pt x="10818677" y="2936485"/>
                  <a:pt x="10808719" y="2933161"/>
                  <a:pt x="10805287" y="2932658"/>
                </a:cubicBezTo>
                <a:lnTo>
                  <a:pt x="10648229" y="2909659"/>
                </a:lnTo>
                <a:lnTo>
                  <a:pt x="10634000" y="2913994"/>
                </a:lnTo>
                <a:lnTo>
                  <a:pt x="10637586" y="2917391"/>
                </a:lnTo>
                <a:lnTo>
                  <a:pt x="10624843" y="2915956"/>
                </a:lnTo>
                <a:cubicBezTo>
                  <a:pt x="10621242" y="2916361"/>
                  <a:pt x="10614380" y="2915356"/>
                  <a:pt x="10607684" y="2913442"/>
                </a:cubicBezTo>
                <a:cubicBezTo>
                  <a:pt x="10604591" y="2911126"/>
                  <a:pt x="10597559" y="2911028"/>
                  <a:pt x="10594128" y="2910525"/>
                </a:cubicBezTo>
                <a:cubicBezTo>
                  <a:pt x="10587265" y="2909520"/>
                  <a:pt x="10584002" y="2908111"/>
                  <a:pt x="10583666" y="2909928"/>
                </a:cubicBezTo>
                <a:cubicBezTo>
                  <a:pt x="10583330" y="2911743"/>
                  <a:pt x="10586762" y="2912244"/>
                  <a:pt x="10593624" y="2913248"/>
                </a:cubicBezTo>
                <a:lnTo>
                  <a:pt x="10621073" y="2917269"/>
                </a:lnTo>
                <a:cubicBezTo>
                  <a:pt x="10634801" y="2919280"/>
                  <a:pt x="10637727" y="2922506"/>
                  <a:pt x="10630361" y="2924225"/>
                </a:cubicBezTo>
                <a:cubicBezTo>
                  <a:pt x="10630361" y="2924225"/>
                  <a:pt x="10630193" y="2925133"/>
                  <a:pt x="10630025" y="2926041"/>
                </a:cubicBezTo>
                <a:cubicBezTo>
                  <a:pt x="10624374" y="2928012"/>
                  <a:pt x="10621548" y="2928998"/>
                  <a:pt x="10616704" y="2928988"/>
                </a:cubicBezTo>
                <a:lnTo>
                  <a:pt x="10605366" y="2927640"/>
                </a:lnTo>
                <a:lnTo>
                  <a:pt x="10629091" y="2934957"/>
                </a:lnTo>
                <a:cubicBezTo>
                  <a:pt x="10632552" y="2937678"/>
                  <a:pt x="10632906" y="2940528"/>
                  <a:pt x="10634201" y="2943051"/>
                </a:cubicBezTo>
                <a:cubicBezTo>
                  <a:pt x="10636457" y="2949909"/>
                  <a:pt x="10652774" y="2956962"/>
                  <a:pt x="10669089" y="2964015"/>
                </a:cubicBezTo>
                <a:cubicBezTo>
                  <a:pt x="10672184" y="2966334"/>
                  <a:pt x="10679215" y="2966431"/>
                  <a:pt x="10682645" y="2966933"/>
                </a:cubicBezTo>
                <a:cubicBezTo>
                  <a:pt x="10696369" y="2968943"/>
                  <a:pt x="10710265" y="2970046"/>
                  <a:pt x="10720055" y="2974277"/>
                </a:cubicBezTo>
                <a:cubicBezTo>
                  <a:pt x="10723316" y="2975688"/>
                  <a:pt x="10726749" y="2976189"/>
                  <a:pt x="10733612" y="2977195"/>
                </a:cubicBezTo>
                <a:lnTo>
                  <a:pt x="10761063" y="2981215"/>
                </a:lnTo>
                <a:cubicBezTo>
                  <a:pt x="10778052" y="2984635"/>
                  <a:pt x="10795375" y="2986239"/>
                  <a:pt x="10809604" y="2985524"/>
                </a:cubicBezTo>
                <a:cubicBezTo>
                  <a:pt x="10820402" y="2984308"/>
                  <a:pt x="10833960" y="2987226"/>
                  <a:pt x="10843750" y="2991456"/>
                </a:cubicBezTo>
                <a:cubicBezTo>
                  <a:pt x="10860235" y="2997602"/>
                  <a:pt x="10884253" y="3001120"/>
                  <a:pt x="10900907" y="3006358"/>
                </a:cubicBezTo>
                <a:cubicBezTo>
                  <a:pt x="10904168" y="3007766"/>
                  <a:pt x="10963510" y="3010860"/>
                  <a:pt x="10963677" y="3009951"/>
                </a:cubicBezTo>
                <a:cubicBezTo>
                  <a:pt x="10971211" y="3007325"/>
                  <a:pt x="10985106" y="3008425"/>
                  <a:pt x="10995399" y="3009932"/>
                </a:cubicBezTo>
                <a:cubicBezTo>
                  <a:pt x="11005860" y="3010532"/>
                  <a:pt x="11015652" y="3014765"/>
                  <a:pt x="11025608" y="3018088"/>
                </a:cubicBezTo>
                <a:cubicBezTo>
                  <a:pt x="11025439" y="3018995"/>
                  <a:pt x="11025272" y="3019905"/>
                  <a:pt x="11028705" y="3020407"/>
                </a:cubicBezTo>
                <a:cubicBezTo>
                  <a:pt x="11049291" y="3023421"/>
                  <a:pt x="11062344" y="3029065"/>
                  <a:pt x="11079332" y="3032486"/>
                </a:cubicBezTo>
                <a:cubicBezTo>
                  <a:pt x="11089460" y="3034900"/>
                  <a:pt x="11093564" y="3031770"/>
                  <a:pt x="11103519" y="3035094"/>
                </a:cubicBezTo>
                <a:cubicBezTo>
                  <a:pt x="11106953" y="3035597"/>
                  <a:pt x="11135243" y="3035075"/>
                  <a:pt x="11139009" y="3033761"/>
                </a:cubicBezTo>
                <a:lnTo>
                  <a:pt x="11149807" y="3032544"/>
                </a:lnTo>
                <a:cubicBezTo>
                  <a:pt x="11167467" y="3032331"/>
                  <a:pt x="11181194" y="3034341"/>
                  <a:pt x="11194246" y="3039985"/>
                </a:cubicBezTo>
                <a:cubicBezTo>
                  <a:pt x="11197510" y="3041394"/>
                  <a:pt x="11200774" y="3042804"/>
                  <a:pt x="11207467" y="3044718"/>
                </a:cubicBezTo>
                <a:cubicBezTo>
                  <a:pt x="11207300" y="3045627"/>
                  <a:pt x="11210563" y="3047038"/>
                  <a:pt x="11210563" y="3047038"/>
                </a:cubicBezTo>
                <a:cubicBezTo>
                  <a:pt x="11227719" y="3049549"/>
                  <a:pt x="11240940" y="3054284"/>
                  <a:pt x="11254836" y="3055385"/>
                </a:cubicBezTo>
                <a:cubicBezTo>
                  <a:pt x="11268727" y="3056486"/>
                  <a:pt x="11282621" y="3057588"/>
                  <a:pt x="11293251" y="3057278"/>
                </a:cubicBezTo>
                <a:cubicBezTo>
                  <a:pt x="11314510" y="3056664"/>
                  <a:pt x="11324804" y="3058170"/>
                  <a:pt x="11341288" y="3064315"/>
                </a:cubicBezTo>
                <a:cubicBezTo>
                  <a:pt x="11347816" y="3067135"/>
                  <a:pt x="11354678" y="3068139"/>
                  <a:pt x="11364971" y="3069649"/>
                </a:cubicBezTo>
                <a:lnTo>
                  <a:pt x="11376492" y="3071336"/>
                </a:lnTo>
                <a:lnTo>
                  <a:pt x="11380914" y="3072812"/>
                </a:lnTo>
                <a:cubicBezTo>
                  <a:pt x="11384010" y="3075130"/>
                  <a:pt x="11390703" y="3077045"/>
                  <a:pt x="11383505" y="3077855"/>
                </a:cubicBezTo>
                <a:cubicBezTo>
                  <a:pt x="11379907" y="3078260"/>
                  <a:pt x="11379571" y="3080076"/>
                  <a:pt x="11376140" y="3079574"/>
                </a:cubicBezTo>
                <a:cubicBezTo>
                  <a:pt x="11369277" y="3078570"/>
                  <a:pt x="11362247" y="3078472"/>
                  <a:pt x="11358984" y="3077062"/>
                </a:cubicBezTo>
                <a:cubicBezTo>
                  <a:pt x="11345593" y="3073235"/>
                  <a:pt x="11332037" y="3070318"/>
                  <a:pt x="11318480" y="3067400"/>
                </a:cubicBezTo>
                <a:cubicBezTo>
                  <a:pt x="11308521" y="3064075"/>
                  <a:pt x="11308353" y="3064985"/>
                  <a:pt x="11300987" y="3066702"/>
                </a:cubicBezTo>
                <a:cubicBezTo>
                  <a:pt x="11300651" y="3068520"/>
                  <a:pt x="11296716" y="3070743"/>
                  <a:pt x="11289686" y="3070644"/>
                </a:cubicBezTo>
                <a:cubicBezTo>
                  <a:pt x="11279391" y="3069139"/>
                  <a:pt x="11272193" y="3069948"/>
                  <a:pt x="11258466" y="3067939"/>
                </a:cubicBezTo>
                <a:cubicBezTo>
                  <a:pt x="11251772" y="3066025"/>
                  <a:pt x="11241310" y="3065428"/>
                  <a:pt x="11231183" y="3063012"/>
                </a:cubicBezTo>
                <a:cubicBezTo>
                  <a:pt x="11224320" y="3062006"/>
                  <a:pt x="11223985" y="3063822"/>
                  <a:pt x="11223817" y="3064732"/>
                </a:cubicBezTo>
                <a:cubicBezTo>
                  <a:pt x="11223481" y="3066546"/>
                  <a:pt x="11226746" y="3067957"/>
                  <a:pt x="11230177" y="3068459"/>
                </a:cubicBezTo>
                <a:cubicBezTo>
                  <a:pt x="11237040" y="3069465"/>
                  <a:pt x="11237206" y="3068557"/>
                  <a:pt x="11240637" y="3069059"/>
                </a:cubicBezTo>
                <a:cubicBezTo>
                  <a:pt x="11258130" y="3069754"/>
                  <a:pt x="11271689" y="3072674"/>
                  <a:pt x="11281310" y="3077813"/>
                </a:cubicBezTo>
                <a:cubicBezTo>
                  <a:pt x="11284405" y="3080132"/>
                  <a:pt x="11277206" y="3080942"/>
                  <a:pt x="11283732" y="3083767"/>
                </a:cubicBezTo>
                <a:lnTo>
                  <a:pt x="11314615" y="3088288"/>
                </a:lnTo>
                <a:cubicBezTo>
                  <a:pt x="11321308" y="3090200"/>
                  <a:pt x="11331940" y="3089891"/>
                  <a:pt x="11341897" y="3093215"/>
                </a:cubicBezTo>
                <a:cubicBezTo>
                  <a:pt x="11351688" y="3097448"/>
                  <a:pt x="11355791" y="3094317"/>
                  <a:pt x="11366084" y="3095824"/>
                </a:cubicBezTo>
                <a:cubicBezTo>
                  <a:pt x="11396796" y="3101254"/>
                  <a:pt x="11424753" y="3102551"/>
                  <a:pt x="11452035" y="3107477"/>
                </a:cubicBezTo>
                <a:lnTo>
                  <a:pt x="11489779" y="3113005"/>
                </a:lnTo>
                <a:cubicBezTo>
                  <a:pt x="11510367" y="3116018"/>
                  <a:pt x="11527524" y="3118532"/>
                  <a:pt x="11548952" y="3117006"/>
                </a:cubicBezTo>
                <a:cubicBezTo>
                  <a:pt x="11552215" y="3118417"/>
                  <a:pt x="11551878" y="3120233"/>
                  <a:pt x="11555308" y="3120736"/>
                </a:cubicBezTo>
                <a:cubicBezTo>
                  <a:pt x="11568195" y="3127286"/>
                  <a:pt x="11571625" y="3127787"/>
                  <a:pt x="11592885" y="3127170"/>
                </a:cubicBezTo>
                <a:lnTo>
                  <a:pt x="11599152" y="3127257"/>
                </a:lnTo>
                <a:lnTo>
                  <a:pt x="11601655" y="3128345"/>
                </a:lnTo>
                <a:cubicBezTo>
                  <a:pt x="11622274" y="3136077"/>
                  <a:pt x="11644262" y="3142790"/>
                  <a:pt x="11668806" y="3147887"/>
                </a:cubicBezTo>
                <a:cubicBezTo>
                  <a:pt x="11702753" y="3152952"/>
                  <a:pt x="11734208" y="3165533"/>
                  <a:pt x="11764897" y="3180747"/>
                </a:cubicBezTo>
                <a:lnTo>
                  <a:pt x="11773540" y="3185342"/>
                </a:lnTo>
                <a:lnTo>
                  <a:pt x="11758572" y="3184079"/>
                </a:lnTo>
                <a:cubicBezTo>
                  <a:pt x="11719819" y="3184002"/>
                  <a:pt x="11678139" y="3180696"/>
                  <a:pt x="11636964" y="3174666"/>
                </a:cubicBezTo>
                <a:lnTo>
                  <a:pt x="11568337" y="3164616"/>
                </a:lnTo>
                <a:cubicBezTo>
                  <a:pt x="11564906" y="3164113"/>
                  <a:pt x="11558214" y="3162201"/>
                  <a:pt x="11554444" y="3163516"/>
                </a:cubicBezTo>
                <a:cubicBezTo>
                  <a:pt x="11550676" y="3164829"/>
                  <a:pt x="11557204" y="3167651"/>
                  <a:pt x="11560634" y="3168153"/>
                </a:cubicBezTo>
                <a:cubicBezTo>
                  <a:pt x="11574193" y="3171072"/>
                  <a:pt x="11584150" y="3174394"/>
                  <a:pt x="11597706" y="3177311"/>
                </a:cubicBezTo>
                <a:cubicBezTo>
                  <a:pt x="11614695" y="3180734"/>
                  <a:pt x="11631854" y="3183247"/>
                  <a:pt x="11648504" y="3188482"/>
                </a:cubicBezTo>
                <a:cubicBezTo>
                  <a:pt x="11641474" y="3188385"/>
                  <a:pt x="11641138" y="3190200"/>
                  <a:pt x="11634275" y="3189195"/>
                </a:cubicBezTo>
                <a:cubicBezTo>
                  <a:pt x="11620550" y="3187186"/>
                  <a:pt x="11609752" y="3188403"/>
                  <a:pt x="11599292" y="3187805"/>
                </a:cubicBezTo>
                <a:cubicBezTo>
                  <a:pt x="11595858" y="3187302"/>
                  <a:pt x="11592091" y="3188616"/>
                  <a:pt x="11591924" y="3189524"/>
                </a:cubicBezTo>
                <a:cubicBezTo>
                  <a:pt x="11595019" y="3191843"/>
                  <a:pt x="11598619" y="3191438"/>
                  <a:pt x="11602050" y="3191939"/>
                </a:cubicBezTo>
                <a:lnTo>
                  <a:pt x="11615776" y="3193949"/>
                </a:lnTo>
                <a:cubicBezTo>
                  <a:pt x="11632595" y="3198278"/>
                  <a:pt x="11650422" y="3197157"/>
                  <a:pt x="11670844" y="3201081"/>
                </a:cubicBezTo>
                <a:lnTo>
                  <a:pt x="11705156" y="3206106"/>
                </a:lnTo>
                <a:cubicBezTo>
                  <a:pt x="11715618" y="3206704"/>
                  <a:pt x="11721976" y="3210434"/>
                  <a:pt x="11735703" y="3212443"/>
                </a:cubicBezTo>
                <a:cubicBezTo>
                  <a:pt x="11770349" y="3215652"/>
                  <a:pt x="11803994" y="3224309"/>
                  <a:pt x="11838475" y="3228427"/>
                </a:cubicBezTo>
                <a:cubicBezTo>
                  <a:pt x="11841905" y="3228929"/>
                  <a:pt x="11845335" y="3229430"/>
                  <a:pt x="11848600" y="3230842"/>
                </a:cubicBezTo>
                <a:cubicBezTo>
                  <a:pt x="11851863" y="3232252"/>
                  <a:pt x="11855294" y="3232755"/>
                  <a:pt x="11855294" y="3232755"/>
                </a:cubicBezTo>
                <a:lnTo>
                  <a:pt x="11867556" y="3233457"/>
                </a:lnTo>
                <a:lnTo>
                  <a:pt x="11883280" y="3239157"/>
                </a:lnTo>
                <a:cubicBezTo>
                  <a:pt x="11891333" y="3240598"/>
                  <a:pt x="11899473" y="3240141"/>
                  <a:pt x="11910709" y="3237514"/>
                </a:cubicBezTo>
                <a:lnTo>
                  <a:pt x="11915686" y="3236767"/>
                </a:lnTo>
                <a:lnTo>
                  <a:pt x="11922721" y="3237381"/>
                </a:lnTo>
                <a:cubicBezTo>
                  <a:pt x="11930849" y="3238689"/>
                  <a:pt x="11938400" y="3240728"/>
                  <a:pt x="11944844" y="3244002"/>
                </a:cubicBezTo>
                <a:lnTo>
                  <a:pt x="11951707" y="3245008"/>
                </a:lnTo>
                <a:lnTo>
                  <a:pt x="11966850" y="3247225"/>
                </a:lnTo>
                <a:lnTo>
                  <a:pt x="11968990" y="3270112"/>
                </a:lnTo>
                <a:cubicBezTo>
                  <a:pt x="11966711" y="3282196"/>
                  <a:pt x="11983413" y="3290426"/>
                  <a:pt x="11992304" y="3283148"/>
                </a:cubicBezTo>
                <a:cubicBezTo>
                  <a:pt x="12033278" y="3248158"/>
                  <a:pt x="12062483" y="3281191"/>
                  <a:pt x="12096250" y="3290057"/>
                </a:cubicBezTo>
                <a:cubicBezTo>
                  <a:pt x="12121482" y="3298603"/>
                  <a:pt x="12143235" y="3308537"/>
                  <a:pt x="12164985" y="3318475"/>
                </a:cubicBezTo>
                <a:cubicBezTo>
                  <a:pt x="12201520" y="3341135"/>
                  <a:pt x="12200798" y="3356320"/>
                  <a:pt x="12164030" y="3374731"/>
                </a:cubicBezTo>
                <a:cubicBezTo>
                  <a:pt x="12155137" y="3382009"/>
                  <a:pt x="12146605" y="3381692"/>
                  <a:pt x="12144323" y="3393777"/>
                </a:cubicBezTo>
                <a:cubicBezTo>
                  <a:pt x="12144088" y="3434845"/>
                  <a:pt x="12117055" y="3464267"/>
                  <a:pt x="12071270" y="3456479"/>
                </a:cubicBezTo>
                <a:cubicBezTo>
                  <a:pt x="11991357" y="3447426"/>
                  <a:pt x="11911447" y="3438367"/>
                  <a:pt x="11841508" y="3399253"/>
                </a:cubicBezTo>
                <a:cubicBezTo>
                  <a:pt x="11823241" y="3387925"/>
                  <a:pt x="11804977" y="3376596"/>
                  <a:pt x="11784426" y="3377353"/>
                </a:cubicBezTo>
                <a:cubicBezTo>
                  <a:pt x="11736540" y="3377855"/>
                  <a:pt x="11689405" y="3371538"/>
                  <a:pt x="11643276" y="3362026"/>
                </a:cubicBezTo>
                <a:lnTo>
                  <a:pt x="11569037" y="3343069"/>
                </a:lnTo>
                <a:lnTo>
                  <a:pt x="11571452" y="3348197"/>
                </a:lnTo>
                <a:cubicBezTo>
                  <a:pt x="11571243" y="3357126"/>
                  <a:pt x="11561870" y="3365527"/>
                  <a:pt x="11543486" y="3374731"/>
                </a:cubicBezTo>
                <a:cubicBezTo>
                  <a:pt x="11534593" y="3382009"/>
                  <a:pt x="11526061" y="3381692"/>
                  <a:pt x="11523779" y="3393778"/>
                </a:cubicBezTo>
                <a:cubicBezTo>
                  <a:pt x="11523720" y="3404045"/>
                  <a:pt x="11521987" y="3413584"/>
                  <a:pt x="11518704" y="3421996"/>
                </a:cubicBezTo>
                <a:lnTo>
                  <a:pt x="11517685" y="3423518"/>
                </a:lnTo>
                <a:lnTo>
                  <a:pt x="11538671" y="3425460"/>
                </a:lnTo>
                <a:cubicBezTo>
                  <a:pt x="11605454" y="3436499"/>
                  <a:pt x="11666225" y="3472991"/>
                  <a:pt x="11735171" y="3478976"/>
                </a:cubicBezTo>
                <a:cubicBezTo>
                  <a:pt x="11740215" y="3480687"/>
                  <a:pt x="11743701" y="3479296"/>
                  <a:pt x="11748749" y="3481002"/>
                </a:cubicBezTo>
                <a:cubicBezTo>
                  <a:pt x="11767015" y="3492333"/>
                  <a:pt x="11803064" y="3489106"/>
                  <a:pt x="11798139" y="3520876"/>
                </a:cubicBezTo>
                <a:lnTo>
                  <a:pt x="11797913" y="3521354"/>
                </a:lnTo>
                <a:lnTo>
                  <a:pt x="11543557" y="3521354"/>
                </a:lnTo>
                <a:lnTo>
                  <a:pt x="11457100" y="3511760"/>
                </a:lnTo>
                <a:lnTo>
                  <a:pt x="11410911" y="3503573"/>
                </a:lnTo>
                <a:lnTo>
                  <a:pt x="11414811" y="3513374"/>
                </a:lnTo>
                <a:lnTo>
                  <a:pt x="11416282" y="3521354"/>
                </a:lnTo>
                <a:lnTo>
                  <a:pt x="11177370" y="3521354"/>
                </a:lnTo>
                <a:lnTo>
                  <a:pt x="11169341" y="3538374"/>
                </a:lnTo>
                <a:cubicBezTo>
                  <a:pt x="11157079" y="3550255"/>
                  <a:pt x="11134459" y="3547417"/>
                  <a:pt x="11116435" y="3549030"/>
                </a:cubicBezTo>
                <a:cubicBezTo>
                  <a:pt x="11081947" y="3555355"/>
                  <a:pt x="11046258" y="3550986"/>
                  <a:pt x="11014412" y="3537630"/>
                </a:cubicBezTo>
                <a:cubicBezTo>
                  <a:pt x="10985301" y="3529700"/>
                  <a:pt x="10955549" y="3525171"/>
                  <a:pt x="10925718" y="3521654"/>
                </a:cubicBezTo>
                <a:lnTo>
                  <a:pt x="10923005" y="3521354"/>
                </a:lnTo>
                <a:lnTo>
                  <a:pt x="10795738" y="3521354"/>
                </a:lnTo>
                <a:lnTo>
                  <a:pt x="10797821" y="3532651"/>
                </a:lnTo>
                <a:cubicBezTo>
                  <a:pt x="10793093" y="3597458"/>
                  <a:pt x="10848033" y="3544473"/>
                  <a:pt x="10864913" y="3562923"/>
                </a:cubicBezTo>
                <a:cubicBezTo>
                  <a:pt x="10875110" y="3568685"/>
                  <a:pt x="10885854" y="3569664"/>
                  <a:pt x="10896047" y="3575423"/>
                </a:cubicBezTo>
                <a:cubicBezTo>
                  <a:pt x="10937379" y="3593684"/>
                  <a:pt x="10976297" y="3609311"/>
                  <a:pt x="11025197" y="3608931"/>
                </a:cubicBezTo>
                <a:cubicBezTo>
                  <a:pt x="11041310" y="3610398"/>
                  <a:pt x="11053920" y="3618796"/>
                  <a:pt x="11070034" y="3620263"/>
                </a:cubicBezTo>
                <a:cubicBezTo>
                  <a:pt x="11136911" y="3628770"/>
                  <a:pt x="11174612" y="3702273"/>
                  <a:pt x="11251469" y="3694775"/>
                </a:cubicBezTo>
                <a:cubicBezTo>
                  <a:pt x="11256840" y="3695263"/>
                  <a:pt x="11264627" y="3698388"/>
                  <a:pt x="11264075" y="3703172"/>
                </a:cubicBezTo>
                <a:cubicBezTo>
                  <a:pt x="11270977" y="3737628"/>
                  <a:pt x="11311542" y="3738904"/>
                  <a:pt x="11336755" y="3755697"/>
                </a:cubicBezTo>
                <a:cubicBezTo>
                  <a:pt x="11349361" y="3764096"/>
                  <a:pt x="11370301" y="3770833"/>
                  <a:pt x="11358461" y="3779421"/>
                </a:cubicBezTo>
                <a:cubicBezTo>
                  <a:pt x="11332363" y="3793957"/>
                  <a:pt x="11341673" y="3831048"/>
                  <a:pt x="11305931" y="3835044"/>
                </a:cubicBezTo>
                <a:cubicBezTo>
                  <a:pt x="11298148" y="3831918"/>
                  <a:pt x="11290366" y="3828792"/>
                  <a:pt x="11293874" y="3821863"/>
                </a:cubicBezTo>
                <a:cubicBezTo>
                  <a:pt x="11317345" y="3782925"/>
                  <a:pt x="11278641" y="3789067"/>
                  <a:pt x="11257153" y="3787108"/>
                </a:cubicBezTo>
                <a:cubicBezTo>
                  <a:pt x="11235664" y="3785153"/>
                  <a:pt x="11228429" y="3777246"/>
                  <a:pt x="11222293" y="3759770"/>
                </a:cubicBezTo>
                <a:cubicBezTo>
                  <a:pt x="11211334" y="3737032"/>
                  <a:pt x="11150379" y="3724229"/>
                  <a:pt x="11134478" y="3744528"/>
                </a:cubicBezTo>
                <a:cubicBezTo>
                  <a:pt x="11125047" y="3755748"/>
                  <a:pt x="11109145" y="3776047"/>
                  <a:pt x="11143788" y="3781618"/>
                </a:cubicBezTo>
                <a:cubicBezTo>
                  <a:pt x="11165277" y="3783573"/>
                  <a:pt x="11169003" y="3798412"/>
                  <a:pt x="11178100" y="3813736"/>
                </a:cubicBezTo>
                <a:cubicBezTo>
                  <a:pt x="11201116" y="3849660"/>
                  <a:pt x="11247818" y="3868411"/>
                  <a:pt x="11282678" y="3895748"/>
                </a:cubicBezTo>
                <a:cubicBezTo>
                  <a:pt x="11300108" y="3909414"/>
                  <a:pt x="11321930" y="3884825"/>
                  <a:pt x="11343967" y="3881998"/>
                </a:cubicBezTo>
                <a:cubicBezTo>
                  <a:pt x="11410628" y="3868740"/>
                  <a:pt x="11432881" y="3887680"/>
                  <a:pt x="11417412" y="3951508"/>
                </a:cubicBezTo>
                <a:cubicBezTo>
                  <a:pt x="11417412" y="3951508"/>
                  <a:pt x="11419272" y="3958927"/>
                  <a:pt x="11416311" y="3961073"/>
                </a:cubicBezTo>
                <a:cubicBezTo>
                  <a:pt x="11437800" y="3963031"/>
                  <a:pt x="11439449" y="3948682"/>
                  <a:pt x="11440545" y="3939118"/>
                </a:cubicBezTo>
                <a:cubicBezTo>
                  <a:pt x="11445154" y="3922625"/>
                  <a:pt x="11458859" y="3921457"/>
                  <a:pt x="11474426" y="3927704"/>
                </a:cubicBezTo>
                <a:cubicBezTo>
                  <a:pt x="11492405" y="3936592"/>
                  <a:pt x="11515206" y="3950749"/>
                  <a:pt x="11499856" y="3966266"/>
                </a:cubicBezTo>
                <a:cubicBezTo>
                  <a:pt x="11472111" y="3995149"/>
                  <a:pt x="11488992" y="4013601"/>
                  <a:pt x="11511793" y="4027757"/>
                </a:cubicBezTo>
                <a:cubicBezTo>
                  <a:pt x="11537558" y="4039769"/>
                  <a:pt x="11536672" y="4071099"/>
                  <a:pt x="11560572" y="4075693"/>
                </a:cubicBezTo>
                <a:cubicBezTo>
                  <a:pt x="11637643" y="4089959"/>
                  <a:pt x="11709559" y="4125504"/>
                  <a:pt x="11789593" y="4137624"/>
                </a:cubicBezTo>
                <a:cubicBezTo>
                  <a:pt x="11824787" y="4138411"/>
                  <a:pt x="11858881" y="4148766"/>
                  <a:pt x="11886508" y="4168195"/>
                </a:cubicBezTo>
                <a:cubicBezTo>
                  <a:pt x="11906896" y="4179716"/>
                  <a:pt x="11938578" y="4187433"/>
                  <a:pt x="11926952" y="4217787"/>
                </a:cubicBezTo>
                <a:cubicBezTo>
                  <a:pt x="11921139" y="4232964"/>
                  <a:pt x="11910586" y="4236230"/>
                  <a:pt x="11898732" y="4236056"/>
                </a:cubicBezTo>
                <a:lnTo>
                  <a:pt x="11889054" y="4235115"/>
                </a:lnTo>
                <a:lnTo>
                  <a:pt x="11870080" y="4231479"/>
                </a:lnTo>
                <a:lnTo>
                  <a:pt x="11795753" y="4215354"/>
                </a:lnTo>
                <a:cubicBezTo>
                  <a:pt x="11792374" y="4214621"/>
                  <a:pt x="11785617" y="4213156"/>
                  <a:pt x="11781995" y="4213316"/>
                </a:cubicBezTo>
                <a:cubicBezTo>
                  <a:pt x="11778617" y="4212583"/>
                  <a:pt x="11771615" y="4212012"/>
                  <a:pt x="11771124" y="4213798"/>
                </a:cubicBezTo>
                <a:lnTo>
                  <a:pt x="11773401" y="4215149"/>
                </a:lnTo>
                <a:lnTo>
                  <a:pt x="11714121" y="4209882"/>
                </a:lnTo>
                <a:lnTo>
                  <a:pt x="11678530" y="4204319"/>
                </a:lnTo>
                <a:lnTo>
                  <a:pt x="11653627" y="4196834"/>
                </a:lnTo>
                <a:lnTo>
                  <a:pt x="11624782" y="4189664"/>
                </a:lnTo>
                <a:lnTo>
                  <a:pt x="11584783" y="4172129"/>
                </a:lnTo>
                <a:lnTo>
                  <a:pt x="11555820" y="4175037"/>
                </a:lnTo>
                <a:lnTo>
                  <a:pt x="11511911" y="4167036"/>
                </a:lnTo>
                <a:cubicBezTo>
                  <a:pt x="11497906" y="4165891"/>
                  <a:pt x="11494282" y="4166052"/>
                  <a:pt x="11503439" y="4171828"/>
                </a:cubicBezTo>
                <a:cubicBezTo>
                  <a:pt x="11506572" y="4173454"/>
                  <a:pt x="11509949" y="4174188"/>
                  <a:pt x="11506326" y="4174349"/>
                </a:cubicBezTo>
                <a:cubicBezTo>
                  <a:pt x="11489188" y="4171578"/>
                  <a:pt x="11469652" y="4164499"/>
                  <a:pt x="11454916" y="4166038"/>
                </a:cubicBezTo>
                <a:lnTo>
                  <a:pt x="11478413" y="4174160"/>
                </a:lnTo>
                <a:lnTo>
                  <a:pt x="11401034" y="4165061"/>
                </a:lnTo>
                <a:cubicBezTo>
                  <a:pt x="11395661" y="4164573"/>
                  <a:pt x="11389741" y="4168865"/>
                  <a:pt x="11386229" y="4175794"/>
                </a:cubicBezTo>
                <a:lnTo>
                  <a:pt x="11390035" y="4185110"/>
                </a:lnTo>
                <a:lnTo>
                  <a:pt x="11371524" y="4182995"/>
                </a:lnTo>
                <a:cubicBezTo>
                  <a:pt x="11368145" y="4182264"/>
                  <a:pt x="11357765" y="4180958"/>
                  <a:pt x="11354631" y="4179330"/>
                </a:cubicBezTo>
                <a:cubicBezTo>
                  <a:pt x="11345231" y="4174449"/>
                  <a:pt x="11334606" y="4174040"/>
                  <a:pt x="11328091" y="4171680"/>
                </a:cubicBezTo>
                <a:cubicBezTo>
                  <a:pt x="11317958" y="4169480"/>
                  <a:pt x="11310957" y="4168909"/>
                  <a:pt x="11310467" y="4170698"/>
                </a:cubicBezTo>
                <a:cubicBezTo>
                  <a:pt x="11309976" y="4172485"/>
                  <a:pt x="11312864" y="4175005"/>
                  <a:pt x="11319621" y="4176472"/>
                </a:cubicBezTo>
                <a:cubicBezTo>
                  <a:pt x="11332891" y="4180299"/>
                  <a:pt x="11342780" y="4183392"/>
                  <a:pt x="11356295" y="4186324"/>
                </a:cubicBezTo>
                <a:lnTo>
                  <a:pt x="11417108" y="4199517"/>
                </a:lnTo>
                <a:cubicBezTo>
                  <a:pt x="11406483" y="4199106"/>
                  <a:pt x="11396591" y="4196014"/>
                  <a:pt x="11389346" y="4196337"/>
                </a:cubicBezTo>
                <a:cubicBezTo>
                  <a:pt x="11389100" y="4197232"/>
                  <a:pt x="11382342" y="4195765"/>
                  <a:pt x="11382097" y="4196659"/>
                </a:cubicBezTo>
                <a:cubicBezTo>
                  <a:pt x="11384984" y="4199180"/>
                  <a:pt x="11388365" y="4199912"/>
                  <a:pt x="11391743" y="4200646"/>
                </a:cubicBezTo>
                <a:cubicBezTo>
                  <a:pt x="11405257" y="4203579"/>
                  <a:pt x="11419015" y="4205616"/>
                  <a:pt x="11432774" y="4207653"/>
                </a:cubicBezTo>
                <a:lnTo>
                  <a:pt x="11453674" y="4212188"/>
                </a:lnTo>
                <a:lnTo>
                  <a:pt x="11457890" y="4218448"/>
                </a:lnTo>
                <a:lnTo>
                  <a:pt x="11420923" y="4211712"/>
                </a:lnTo>
                <a:lnTo>
                  <a:pt x="11410788" y="4209515"/>
                </a:lnTo>
                <a:cubicBezTo>
                  <a:pt x="11410054" y="4212197"/>
                  <a:pt x="11415830" y="4217240"/>
                  <a:pt x="11398693" y="4214469"/>
                </a:cubicBezTo>
                <a:cubicBezTo>
                  <a:pt x="11398693" y="4214469"/>
                  <a:pt x="11398448" y="4215363"/>
                  <a:pt x="11398204" y="4216259"/>
                </a:cubicBezTo>
                <a:cubicBezTo>
                  <a:pt x="11401339" y="4217885"/>
                  <a:pt x="11404959" y="4217722"/>
                  <a:pt x="11408093" y="4219351"/>
                </a:cubicBezTo>
                <a:cubicBezTo>
                  <a:pt x="11418230" y="4221550"/>
                  <a:pt x="11431989" y="4223586"/>
                  <a:pt x="11441879" y="4226680"/>
                </a:cubicBezTo>
                <a:cubicBezTo>
                  <a:pt x="11441879" y="4226680"/>
                  <a:pt x="11445011" y="4228309"/>
                  <a:pt x="11444768" y="4229201"/>
                </a:cubicBezTo>
                <a:cubicBezTo>
                  <a:pt x="11441389" y="4228469"/>
                  <a:pt x="11441143" y="4229364"/>
                  <a:pt x="11441143" y="4229364"/>
                </a:cubicBezTo>
                <a:lnTo>
                  <a:pt x="11407359" y="4222034"/>
                </a:lnTo>
                <a:lnTo>
                  <a:pt x="11373575" y="4214703"/>
                </a:lnTo>
                <a:lnTo>
                  <a:pt x="11356681" y="4211038"/>
                </a:lnTo>
                <a:cubicBezTo>
                  <a:pt x="11346057" y="4210627"/>
                  <a:pt x="11338809" y="4210950"/>
                  <a:pt x="11328428" y="4209645"/>
                </a:cubicBezTo>
                <a:cubicBezTo>
                  <a:pt x="11314670" y="4207608"/>
                  <a:pt x="11300667" y="4206464"/>
                  <a:pt x="11286906" y="4204426"/>
                </a:cubicBezTo>
                <a:cubicBezTo>
                  <a:pt x="11276773" y="4202227"/>
                  <a:pt x="11276527" y="4203122"/>
                  <a:pt x="11276037" y="4204909"/>
                </a:cubicBezTo>
                <a:cubicBezTo>
                  <a:pt x="11275547" y="4206698"/>
                  <a:pt x="11278925" y="4207432"/>
                  <a:pt x="11285683" y="4208896"/>
                </a:cubicBezTo>
                <a:cubicBezTo>
                  <a:pt x="11295573" y="4211992"/>
                  <a:pt x="11295573" y="4211992"/>
                  <a:pt x="11288324" y="4212313"/>
                </a:cubicBezTo>
                <a:cubicBezTo>
                  <a:pt x="11284458" y="4213368"/>
                  <a:pt x="11274078" y="4212064"/>
                  <a:pt x="11290724" y="4216622"/>
                </a:cubicBezTo>
                <a:cubicBezTo>
                  <a:pt x="11294103" y="4217355"/>
                  <a:pt x="11290235" y="4218412"/>
                  <a:pt x="11289989" y="4219306"/>
                </a:cubicBezTo>
                <a:lnTo>
                  <a:pt x="11286610" y="4218571"/>
                </a:lnTo>
                <a:cubicBezTo>
                  <a:pt x="11275496" y="4219951"/>
                  <a:pt x="11275496" y="4219951"/>
                  <a:pt x="11284894" y="4224831"/>
                </a:cubicBezTo>
                <a:cubicBezTo>
                  <a:pt x="11291162" y="4228085"/>
                  <a:pt x="11304432" y="4231912"/>
                  <a:pt x="11310208" y="4236954"/>
                </a:cubicBezTo>
                <a:cubicBezTo>
                  <a:pt x="11299828" y="4235650"/>
                  <a:pt x="11283181" y="4231091"/>
                  <a:pt x="11275689" y="4232307"/>
                </a:cubicBezTo>
                <a:cubicBezTo>
                  <a:pt x="11275689" y="4232307"/>
                  <a:pt x="11275444" y="4233202"/>
                  <a:pt x="11278821" y="4233935"/>
                </a:cubicBezTo>
                <a:lnTo>
                  <a:pt x="11413962" y="4263254"/>
                </a:lnTo>
                <a:cubicBezTo>
                  <a:pt x="11417095" y="4264881"/>
                  <a:pt x="11410338" y="4263415"/>
                  <a:pt x="11417095" y="4264881"/>
                </a:cubicBezTo>
                <a:cubicBezTo>
                  <a:pt x="11410338" y="4263415"/>
                  <a:pt x="11403581" y="4261948"/>
                  <a:pt x="11399958" y="4262109"/>
                </a:cubicBezTo>
                <a:cubicBezTo>
                  <a:pt x="11389822" y="4259911"/>
                  <a:pt x="11376065" y="4257874"/>
                  <a:pt x="11371706" y="4260718"/>
                </a:cubicBezTo>
                <a:cubicBezTo>
                  <a:pt x="11370725" y="4264293"/>
                  <a:pt x="11367591" y="4262667"/>
                  <a:pt x="11357455" y="4260469"/>
                </a:cubicBezTo>
                <a:cubicBezTo>
                  <a:pt x="11343942" y="4257537"/>
                  <a:pt x="11330672" y="4253708"/>
                  <a:pt x="11319803" y="4254193"/>
                </a:cubicBezTo>
                <a:cubicBezTo>
                  <a:pt x="11316425" y="4253461"/>
                  <a:pt x="11312802" y="4253622"/>
                  <a:pt x="11312557" y="4254516"/>
                </a:cubicBezTo>
                <a:cubicBezTo>
                  <a:pt x="11312065" y="4256304"/>
                  <a:pt x="11315690" y="4256142"/>
                  <a:pt x="11319068" y="4256876"/>
                </a:cubicBezTo>
                <a:lnTo>
                  <a:pt x="11400150" y="4274467"/>
                </a:lnTo>
                <a:cubicBezTo>
                  <a:pt x="11403529" y="4275201"/>
                  <a:pt x="11410287" y="4276666"/>
                  <a:pt x="11410043" y="4277559"/>
                </a:cubicBezTo>
                <a:cubicBezTo>
                  <a:pt x="11413175" y="4279189"/>
                  <a:pt x="11412684" y="4280975"/>
                  <a:pt x="11415818" y="4282604"/>
                </a:cubicBezTo>
                <a:cubicBezTo>
                  <a:pt x="11412196" y="4282765"/>
                  <a:pt x="11408571" y="4282926"/>
                  <a:pt x="11398436" y="4280727"/>
                </a:cubicBezTo>
                <a:cubicBezTo>
                  <a:pt x="11384922" y="4277795"/>
                  <a:pt x="11374052" y="4278278"/>
                  <a:pt x="11360783" y="4274453"/>
                </a:cubicBezTo>
                <a:cubicBezTo>
                  <a:pt x="11349667" y="4275830"/>
                  <a:pt x="11333755" y="4268588"/>
                  <a:pt x="11322640" y="4269966"/>
                </a:cubicBezTo>
                <a:lnTo>
                  <a:pt x="11282099" y="4261170"/>
                </a:lnTo>
                <a:cubicBezTo>
                  <a:pt x="11271964" y="4258971"/>
                  <a:pt x="11261829" y="4256773"/>
                  <a:pt x="11251937" y="4253680"/>
                </a:cubicBezTo>
                <a:cubicBezTo>
                  <a:pt x="11245180" y="4252213"/>
                  <a:pt x="11241312" y="4253268"/>
                  <a:pt x="11237688" y="4253430"/>
                </a:cubicBezTo>
                <a:cubicBezTo>
                  <a:pt x="11237444" y="4254325"/>
                  <a:pt x="11237197" y="4255218"/>
                  <a:pt x="11240332" y="4256846"/>
                </a:cubicBezTo>
                <a:lnTo>
                  <a:pt x="11257223" y="4260510"/>
                </a:lnTo>
                <a:cubicBezTo>
                  <a:pt x="11270738" y="4263443"/>
                  <a:pt x="11287384" y="4268001"/>
                  <a:pt x="11301387" y="4269145"/>
                </a:cubicBezTo>
                <a:cubicBezTo>
                  <a:pt x="11318771" y="4271022"/>
                  <a:pt x="11331304" y="4277530"/>
                  <a:pt x="11345065" y="4279568"/>
                </a:cubicBezTo>
                <a:cubicBezTo>
                  <a:pt x="11348687" y="4279407"/>
                  <a:pt x="11355444" y="4280873"/>
                  <a:pt x="11358333" y="4283394"/>
                </a:cubicBezTo>
                <a:cubicBezTo>
                  <a:pt x="11331061" y="4278424"/>
                  <a:pt x="11300164" y="4273616"/>
                  <a:pt x="11270003" y="4266127"/>
                </a:cubicBezTo>
                <a:cubicBezTo>
                  <a:pt x="11266625" y="4265391"/>
                  <a:pt x="11259623" y="4264820"/>
                  <a:pt x="11256489" y="4263193"/>
                </a:cubicBezTo>
                <a:cubicBezTo>
                  <a:pt x="11249977" y="4260831"/>
                  <a:pt x="11245618" y="4263676"/>
                  <a:pt x="11239107" y="4261317"/>
                </a:cubicBezTo>
                <a:cubicBezTo>
                  <a:pt x="11235728" y="4260583"/>
                  <a:pt x="11235238" y="4262371"/>
                  <a:pt x="11234991" y="4263266"/>
                </a:cubicBezTo>
                <a:cubicBezTo>
                  <a:pt x="11234502" y="4265054"/>
                  <a:pt x="11237880" y="4265787"/>
                  <a:pt x="11241259" y="4266521"/>
                </a:cubicBezTo>
                <a:lnTo>
                  <a:pt x="11291937" y="4277516"/>
                </a:lnTo>
                <a:cubicBezTo>
                  <a:pt x="11274798" y="4274745"/>
                  <a:pt x="11257173" y="4273763"/>
                  <a:pt x="11236901" y="4269364"/>
                </a:cubicBezTo>
                <a:cubicBezTo>
                  <a:pt x="11233768" y="4267736"/>
                  <a:pt x="11227011" y="4266271"/>
                  <a:pt x="11226276" y="4268955"/>
                </a:cubicBezTo>
                <a:cubicBezTo>
                  <a:pt x="11225786" y="4270742"/>
                  <a:pt x="11232787" y="4271313"/>
                  <a:pt x="11239545" y="4272780"/>
                </a:cubicBezTo>
                <a:lnTo>
                  <a:pt x="11324007" y="4291105"/>
                </a:lnTo>
                <a:cubicBezTo>
                  <a:pt x="11327385" y="4291837"/>
                  <a:pt x="11334386" y="4292409"/>
                  <a:pt x="11337030" y="4295824"/>
                </a:cubicBezTo>
                <a:lnTo>
                  <a:pt x="11313382" y="4290693"/>
                </a:lnTo>
                <a:cubicBezTo>
                  <a:pt x="11302512" y="4291178"/>
                  <a:pt x="11292865" y="4287191"/>
                  <a:pt x="11282240" y="4286779"/>
                </a:cubicBezTo>
                <a:cubicBezTo>
                  <a:pt x="11275240" y="4286207"/>
                  <a:pt x="11261968" y="4282381"/>
                  <a:pt x="11251833" y="4280182"/>
                </a:cubicBezTo>
                <a:cubicBezTo>
                  <a:pt x="11245076" y="4278716"/>
                  <a:pt x="11241455" y="4278878"/>
                  <a:pt x="11240964" y="4280666"/>
                </a:cubicBezTo>
                <a:cubicBezTo>
                  <a:pt x="11240719" y="4281560"/>
                  <a:pt x="11243607" y="4284081"/>
                  <a:pt x="11250364" y="4285548"/>
                </a:cubicBezTo>
                <a:cubicBezTo>
                  <a:pt x="11274258" y="4289787"/>
                  <a:pt x="11297908" y="4294917"/>
                  <a:pt x="11321311" y="4300939"/>
                </a:cubicBezTo>
                <a:cubicBezTo>
                  <a:pt x="11331446" y="4303139"/>
                  <a:pt x="11338451" y="4303711"/>
                  <a:pt x="11351474" y="4308431"/>
                </a:cubicBezTo>
                <a:cubicBezTo>
                  <a:pt x="11334582" y="4304766"/>
                  <a:pt x="11324201" y="4303462"/>
                  <a:pt x="11314313" y="4300369"/>
                </a:cubicBezTo>
                <a:cubicBezTo>
                  <a:pt x="11300799" y="4297436"/>
                  <a:pt x="11296926" y="4298492"/>
                  <a:pt x="11289679" y="4298813"/>
                </a:cubicBezTo>
                <a:cubicBezTo>
                  <a:pt x="11286056" y="4298976"/>
                  <a:pt x="11285811" y="4299870"/>
                  <a:pt x="11288945" y="4301496"/>
                </a:cubicBezTo>
                <a:cubicBezTo>
                  <a:pt x="11292079" y="4303124"/>
                  <a:pt x="11295213" y="4304752"/>
                  <a:pt x="11301970" y="4306217"/>
                </a:cubicBezTo>
                <a:cubicBezTo>
                  <a:pt x="11319108" y="4308989"/>
                  <a:pt x="11332375" y="4312814"/>
                  <a:pt x="11345400" y="4317535"/>
                </a:cubicBezTo>
                <a:cubicBezTo>
                  <a:pt x="11365181" y="4323721"/>
                  <a:pt x="11382317" y="4326491"/>
                  <a:pt x="11402588" y="4330890"/>
                </a:cubicBezTo>
                <a:lnTo>
                  <a:pt x="11497185" y="4351413"/>
                </a:lnTo>
                <a:cubicBezTo>
                  <a:pt x="11500320" y="4353040"/>
                  <a:pt x="11510945" y="4353451"/>
                  <a:pt x="11513834" y="4355973"/>
                </a:cubicBezTo>
                <a:cubicBezTo>
                  <a:pt x="11510209" y="4356132"/>
                  <a:pt x="11503208" y="4355562"/>
                  <a:pt x="11502718" y="4357349"/>
                </a:cubicBezTo>
                <a:cubicBezTo>
                  <a:pt x="11498359" y="4360193"/>
                  <a:pt x="11488224" y="4357994"/>
                  <a:pt x="11474709" y="4355062"/>
                </a:cubicBezTo>
                <a:cubicBezTo>
                  <a:pt x="11467955" y="4353596"/>
                  <a:pt x="11458063" y="4350503"/>
                  <a:pt x="11447193" y="4350987"/>
                </a:cubicBezTo>
                <a:cubicBezTo>
                  <a:pt x="11430545" y="4346428"/>
                  <a:pt x="11409783" y="4343818"/>
                  <a:pt x="11393383" y="4338366"/>
                </a:cubicBezTo>
                <a:cubicBezTo>
                  <a:pt x="11383736" y="4334379"/>
                  <a:pt x="11373356" y="4333072"/>
                  <a:pt x="11363220" y="4330873"/>
                </a:cubicBezTo>
                <a:cubicBezTo>
                  <a:pt x="11359842" y="4330141"/>
                  <a:pt x="11352595" y="4330463"/>
                  <a:pt x="11352106" y="4332252"/>
                </a:cubicBezTo>
                <a:cubicBezTo>
                  <a:pt x="11354994" y="4334773"/>
                  <a:pt x="11358617" y="4334611"/>
                  <a:pt x="11365373" y="4336078"/>
                </a:cubicBezTo>
                <a:cubicBezTo>
                  <a:pt x="11405672" y="4345767"/>
                  <a:pt x="11446456" y="4353668"/>
                  <a:pt x="11486510" y="4364253"/>
                </a:cubicBezTo>
                <a:cubicBezTo>
                  <a:pt x="11523428" y="4373212"/>
                  <a:pt x="11564214" y="4381112"/>
                  <a:pt x="11601379" y="4389176"/>
                </a:cubicBezTo>
                <a:cubicBezTo>
                  <a:pt x="11604756" y="4389910"/>
                  <a:pt x="11611514" y="4391376"/>
                  <a:pt x="11611758" y="4390480"/>
                </a:cubicBezTo>
                <a:cubicBezTo>
                  <a:pt x="11612248" y="4388693"/>
                  <a:pt x="11608869" y="4387959"/>
                  <a:pt x="11605491" y="4387226"/>
                </a:cubicBezTo>
                <a:cubicBezTo>
                  <a:pt x="11598979" y="4384866"/>
                  <a:pt x="11595846" y="4383239"/>
                  <a:pt x="11589334" y="4380879"/>
                </a:cubicBezTo>
                <a:cubicBezTo>
                  <a:pt x="11585955" y="4380146"/>
                  <a:pt x="11586445" y="4378356"/>
                  <a:pt x="11589824" y="4379090"/>
                </a:cubicBezTo>
                <a:cubicBezTo>
                  <a:pt x="11599959" y="4381289"/>
                  <a:pt x="11604073" y="4379340"/>
                  <a:pt x="11610584" y="4381700"/>
                </a:cubicBezTo>
                <a:cubicBezTo>
                  <a:pt x="11616851" y="4384953"/>
                  <a:pt x="11630365" y="4387885"/>
                  <a:pt x="11633010" y="4391301"/>
                </a:cubicBezTo>
                <a:cubicBezTo>
                  <a:pt x="11638786" y="4396345"/>
                  <a:pt x="11649167" y="4397649"/>
                  <a:pt x="11659302" y="4399848"/>
                </a:cubicBezTo>
                <a:cubicBezTo>
                  <a:pt x="11672814" y="4402780"/>
                  <a:pt x="11680306" y="4401563"/>
                  <a:pt x="11694066" y="4403600"/>
                </a:cubicBezTo>
                <a:cubicBezTo>
                  <a:pt x="11705673" y="4400435"/>
                  <a:pt x="11725697" y="4405726"/>
                  <a:pt x="11743325" y="4406709"/>
                </a:cubicBezTo>
                <a:cubicBezTo>
                  <a:pt x="11746704" y="4407443"/>
                  <a:pt x="11753462" y="4408907"/>
                  <a:pt x="11753216" y="4409801"/>
                </a:cubicBezTo>
                <a:cubicBezTo>
                  <a:pt x="11756349" y="4411430"/>
                  <a:pt x="11755858" y="4413217"/>
                  <a:pt x="11749101" y="4411753"/>
                </a:cubicBezTo>
                <a:cubicBezTo>
                  <a:pt x="11742345" y="4410286"/>
                  <a:pt x="11735098" y="4410609"/>
                  <a:pt x="11738476" y="4411340"/>
                </a:cubicBezTo>
                <a:cubicBezTo>
                  <a:pt x="11741365" y="4413863"/>
                  <a:pt x="11744009" y="4417277"/>
                  <a:pt x="11754144" y="4419477"/>
                </a:cubicBezTo>
                <a:cubicBezTo>
                  <a:pt x="11761147" y="4420050"/>
                  <a:pt x="11767658" y="4422410"/>
                  <a:pt x="11774660" y="4422979"/>
                </a:cubicBezTo>
                <a:cubicBezTo>
                  <a:pt x="11809915" y="4424946"/>
                  <a:pt x="11846589" y="4434796"/>
                  <a:pt x="11880862" y="4440339"/>
                </a:cubicBezTo>
                <a:cubicBezTo>
                  <a:pt x="11908381" y="4444414"/>
                  <a:pt x="11937808" y="4454588"/>
                  <a:pt x="11965079" y="4459558"/>
                </a:cubicBezTo>
                <a:cubicBezTo>
                  <a:pt x="11968458" y="4460291"/>
                  <a:pt x="11968214" y="4461184"/>
                  <a:pt x="11971345" y="4462811"/>
                </a:cubicBezTo>
                <a:cubicBezTo>
                  <a:pt x="11981235" y="4465904"/>
                  <a:pt x="11991616" y="4467210"/>
                  <a:pt x="11992353" y="4464526"/>
                </a:cubicBezTo>
                <a:cubicBezTo>
                  <a:pt x="12000334" y="4461523"/>
                  <a:pt x="12020850" y="4465026"/>
                  <a:pt x="12031230" y="4466331"/>
                </a:cubicBezTo>
                <a:cubicBezTo>
                  <a:pt x="12048368" y="4469101"/>
                  <a:pt x="12065505" y="4471873"/>
                  <a:pt x="12074415" y="4478541"/>
                </a:cubicBezTo>
                <a:cubicBezTo>
                  <a:pt x="12077549" y="4480169"/>
                  <a:pt x="12080683" y="4481797"/>
                  <a:pt x="12084060" y="4482528"/>
                </a:cubicBezTo>
                <a:lnTo>
                  <a:pt x="12109266" y="4489893"/>
                </a:lnTo>
                <a:lnTo>
                  <a:pt x="12098463" y="4491233"/>
                </a:lnTo>
                <a:cubicBezTo>
                  <a:pt x="12097974" y="4493022"/>
                  <a:pt x="12104485" y="4495380"/>
                  <a:pt x="12114620" y="4497579"/>
                </a:cubicBezTo>
                <a:cubicBezTo>
                  <a:pt x="12121623" y="4498151"/>
                  <a:pt x="12131268" y="4502138"/>
                  <a:pt x="12142139" y="4501655"/>
                </a:cubicBezTo>
                <a:cubicBezTo>
                  <a:pt x="12145764" y="4501495"/>
                  <a:pt x="12155653" y="4504587"/>
                  <a:pt x="12159032" y="4505319"/>
                </a:cubicBezTo>
                <a:lnTo>
                  <a:pt x="12191862" y="4514570"/>
                </a:lnTo>
                <a:cubicBezTo>
                  <a:pt x="12191906" y="4514648"/>
                  <a:pt x="12191953" y="4514726"/>
                  <a:pt x="12191999" y="4514805"/>
                </a:cubicBezTo>
                <a:lnTo>
                  <a:pt x="12191851" y="4523981"/>
                </a:lnTo>
                <a:lnTo>
                  <a:pt x="12182630" y="4523702"/>
                </a:lnTo>
                <a:cubicBezTo>
                  <a:pt x="12178762" y="4524759"/>
                  <a:pt x="12181893" y="4526386"/>
                  <a:pt x="12188406" y="4528746"/>
                </a:cubicBezTo>
                <a:lnTo>
                  <a:pt x="12191107" y="4529932"/>
                </a:lnTo>
                <a:lnTo>
                  <a:pt x="12189378" y="4531249"/>
                </a:lnTo>
                <a:lnTo>
                  <a:pt x="12187671" y="4531428"/>
                </a:lnTo>
                <a:cubicBezTo>
                  <a:pt x="12182358" y="4531223"/>
                  <a:pt x="12179702" y="4531119"/>
                  <a:pt x="12179610" y="4531456"/>
                </a:cubicBezTo>
                <a:lnTo>
                  <a:pt x="12186047" y="4533788"/>
                </a:lnTo>
                <a:lnTo>
                  <a:pt x="12178842" y="4539279"/>
                </a:lnTo>
                <a:cubicBezTo>
                  <a:pt x="12172355" y="4541860"/>
                  <a:pt x="12163651" y="4543783"/>
                  <a:pt x="12152633" y="4545198"/>
                </a:cubicBezTo>
                <a:cubicBezTo>
                  <a:pt x="12128181" y="4545389"/>
                  <a:pt x="12103733" y="4545577"/>
                  <a:pt x="12076873" y="4543131"/>
                </a:cubicBezTo>
                <a:cubicBezTo>
                  <a:pt x="12042229" y="4537561"/>
                  <a:pt x="11999467" y="4555413"/>
                  <a:pt x="11980507" y="4507778"/>
                </a:cubicBezTo>
                <a:cubicBezTo>
                  <a:pt x="11976237" y="4497723"/>
                  <a:pt x="11957158" y="4498404"/>
                  <a:pt x="11953099" y="4510114"/>
                </a:cubicBezTo>
                <a:cubicBezTo>
                  <a:pt x="11933905" y="4559107"/>
                  <a:pt x="11904965" y="4527477"/>
                  <a:pt x="11884575" y="4515957"/>
                </a:cubicBezTo>
                <a:cubicBezTo>
                  <a:pt x="11867145" y="4502286"/>
                  <a:pt x="11856402" y="4501310"/>
                  <a:pt x="11831951" y="4501499"/>
                </a:cubicBezTo>
                <a:lnTo>
                  <a:pt x="11732867" y="4507958"/>
                </a:lnTo>
                <a:lnTo>
                  <a:pt x="11732867" y="4509850"/>
                </a:lnTo>
                <a:lnTo>
                  <a:pt x="11727321" y="4519060"/>
                </a:lnTo>
                <a:cubicBezTo>
                  <a:pt x="11717038" y="4527038"/>
                  <a:pt x="11700156" y="4527800"/>
                  <a:pt x="11676253" y="4522172"/>
                </a:cubicBezTo>
                <a:cubicBezTo>
                  <a:pt x="11646088" y="4514826"/>
                  <a:pt x="11625107" y="4517516"/>
                  <a:pt x="11611742" y="4543903"/>
                </a:cubicBezTo>
                <a:cubicBezTo>
                  <a:pt x="11602760" y="4554588"/>
                  <a:pt x="11596079" y="4567782"/>
                  <a:pt x="11576146" y="4561364"/>
                </a:cubicBezTo>
                <a:cubicBezTo>
                  <a:pt x="11511222" y="4541650"/>
                  <a:pt x="11447236" y="4558826"/>
                  <a:pt x="11382521" y="4559835"/>
                </a:cubicBezTo>
                <a:cubicBezTo>
                  <a:pt x="11362062" y="4557971"/>
                  <a:pt x="11343376" y="4563173"/>
                  <a:pt x="11335763" y="4539474"/>
                </a:cubicBezTo>
                <a:cubicBezTo>
                  <a:pt x="11335032" y="4523306"/>
                  <a:pt x="11316347" y="4528506"/>
                  <a:pt x="11305596" y="4532126"/>
                </a:cubicBezTo>
                <a:cubicBezTo>
                  <a:pt x="11289729" y="4535282"/>
                  <a:pt x="11278456" y="4543458"/>
                  <a:pt x="11276364" y="4561670"/>
                </a:cubicBezTo>
                <a:cubicBezTo>
                  <a:pt x="11275843" y="4566224"/>
                  <a:pt x="11279390" y="4580348"/>
                  <a:pt x="11282209" y="4578305"/>
                </a:cubicBezTo>
                <a:cubicBezTo>
                  <a:pt x="11325214" y="4563819"/>
                  <a:pt x="11335852" y="4606193"/>
                  <a:pt x="11368838" y="4611499"/>
                </a:cubicBezTo>
                <a:cubicBezTo>
                  <a:pt x="11440440" y="4618020"/>
                  <a:pt x="11507654" y="4640241"/>
                  <a:pt x="11574348" y="4667018"/>
                </a:cubicBezTo>
                <a:cubicBezTo>
                  <a:pt x="11598876" y="4678455"/>
                  <a:pt x="11619334" y="4680317"/>
                  <a:pt x="11628107" y="4648911"/>
                </a:cubicBezTo>
                <a:cubicBezTo>
                  <a:pt x="11629156" y="4639805"/>
                  <a:pt x="11630722" y="4626144"/>
                  <a:pt x="11648362" y="4630051"/>
                </a:cubicBezTo>
                <a:cubicBezTo>
                  <a:pt x="11658592" y="4630983"/>
                  <a:pt x="11662660" y="4640556"/>
                  <a:pt x="11661616" y="4649662"/>
                </a:cubicBezTo>
                <a:cubicBezTo>
                  <a:pt x="11656181" y="4674472"/>
                  <a:pt x="11668707" y="4677911"/>
                  <a:pt x="11694280" y="4680240"/>
                </a:cubicBezTo>
                <a:cubicBezTo>
                  <a:pt x="11724968" y="4683035"/>
                  <a:pt x="11755654" y="4685830"/>
                  <a:pt x="11783318" y="4669946"/>
                </a:cubicBezTo>
                <a:cubicBezTo>
                  <a:pt x="11794068" y="4666324"/>
                  <a:pt x="11808160" y="4656106"/>
                  <a:pt x="11817345" y="4666143"/>
                </a:cubicBezTo>
                <a:cubicBezTo>
                  <a:pt x="11842601" y="4693749"/>
                  <a:pt x="11879448" y="4687902"/>
                  <a:pt x="11912430" y="4693206"/>
                </a:cubicBezTo>
                <a:cubicBezTo>
                  <a:pt x="11955121" y="4703996"/>
                  <a:pt x="11983922" y="4745723"/>
                  <a:pt x="11972328" y="4779173"/>
                </a:cubicBezTo>
                <a:cubicBezTo>
                  <a:pt x="11967419" y="4799429"/>
                  <a:pt x="11978898" y="4811977"/>
                  <a:pt x="11976807" y="4830189"/>
                </a:cubicBezTo>
                <a:cubicBezTo>
                  <a:pt x="11958646" y="4830833"/>
                  <a:pt x="11943302" y="4829438"/>
                  <a:pt x="11929731" y="4835103"/>
                </a:cubicBezTo>
                <a:cubicBezTo>
                  <a:pt x="11833489" y="4863144"/>
                  <a:pt x="11737151" y="4824468"/>
                  <a:pt x="11643522" y="4829743"/>
                </a:cubicBezTo>
                <a:cubicBezTo>
                  <a:pt x="11578284" y="4835304"/>
                  <a:pt x="11512113" y="4803974"/>
                  <a:pt x="11444260" y="4832301"/>
                </a:cubicBezTo>
                <a:cubicBezTo>
                  <a:pt x="11436327" y="4833877"/>
                  <a:pt x="11423281" y="4834991"/>
                  <a:pt x="11419211" y="4825419"/>
                </a:cubicBezTo>
                <a:cubicBezTo>
                  <a:pt x="11416864" y="4817729"/>
                  <a:pt x="11414014" y="4813012"/>
                  <a:pt x="11410803" y="4810384"/>
                </a:cubicBezTo>
                <a:lnTo>
                  <a:pt x="11402912" y="4808512"/>
                </a:lnTo>
                <a:lnTo>
                  <a:pt x="11402661" y="4812759"/>
                </a:lnTo>
                <a:cubicBezTo>
                  <a:pt x="11397505" y="4834034"/>
                  <a:pt x="11409563" y="4847214"/>
                  <a:pt x="11407366" y="4866344"/>
                </a:cubicBezTo>
                <a:cubicBezTo>
                  <a:pt x="11388290" y="4867020"/>
                  <a:pt x="11372174" y="4865554"/>
                  <a:pt x="11357919" y="4871505"/>
                </a:cubicBezTo>
                <a:cubicBezTo>
                  <a:pt x="11256830" y="4900958"/>
                  <a:pt x="11155640" y="4860334"/>
                  <a:pt x="11057296" y="4865874"/>
                </a:cubicBezTo>
                <a:cubicBezTo>
                  <a:pt x="10988771" y="4871716"/>
                  <a:pt x="10919268" y="4838808"/>
                  <a:pt x="10847998" y="4868562"/>
                </a:cubicBezTo>
                <a:cubicBezTo>
                  <a:pt x="10839665" y="4870218"/>
                  <a:pt x="10825962" y="4871387"/>
                  <a:pt x="10821687" y="4861333"/>
                </a:cubicBezTo>
                <a:cubicBezTo>
                  <a:pt x="10811825" y="4829025"/>
                  <a:pt x="10793512" y="4846687"/>
                  <a:pt x="10776299" y="4854783"/>
                </a:cubicBezTo>
                <a:cubicBezTo>
                  <a:pt x="10767416" y="4861224"/>
                  <a:pt x="10755574" y="4869810"/>
                  <a:pt x="10744828" y="4868830"/>
                </a:cubicBezTo>
                <a:cubicBezTo>
                  <a:pt x="10727643" y="4864849"/>
                  <a:pt x="10710334" y="4863424"/>
                  <a:pt x="10692964" y="4863277"/>
                </a:cubicBezTo>
                <a:lnTo>
                  <a:pt x="10683905" y="4863644"/>
                </a:lnTo>
                <a:lnTo>
                  <a:pt x="10701972" y="4867168"/>
                </a:lnTo>
                <a:cubicBezTo>
                  <a:pt x="10704890" y="4869552"/>
                  <a:pt x="10714872" y="4870014"/>
                  <a:pt x="10721410" y="4870959"/>
                </a:cubicBezTo>
                <a:lnTo>
                  <a:pt x="10727948" y="4871904"/>
                </a:lnTo>
                <a:cubicBezTo>
                  <a:pt x="10750831" y="4875213"/>
                  <a:pt x="10773711" y="4878522"/>
                  <a:pt x="10796419" y="4882787"/>
                </a:cubicBezTo>
                <a:cubicBezTo>
                  <a:pt x="10819126" y="4887050"/>
                  <a:pt x="10838737" y="4889885"/>
                  <a:pt x="10861621" y="4893194"/>
                </a:cubicBezTo>
                <a:lnTo>
                  <a:pt x="10878734" y="4895669"/>
                </a:lnTo>
                <a:lnTo>
                  <a:pt x="10878820" y="4895827"/>
                </a:lnTo>
                <a:cubicBezTo>
                  <a:pt x="10892232" y="4902800"/>
                  <a:pt x="10905593" y="4904592"/>
                  <a:pt x="10919150" y="4904676"/>
                </a:cubicBezTo>
                <a:lnTo>
                  <a:pt x="10936358" y="4904099"/>
                </a:lnTo>
                <a:lnTo>
                  <a:pt x="10959180" y="4907634"/>
                </a:lnTo>
                <a:lnTo>
                  <a:pt x="10957232" y="4913394"/>
                </a:lnTo>
                <a:cubicBezTo>
                  <a:pt x="10951137" y="4924268"/>
                  <a:pt x="10942094" y="4935519"/>
                  <a:pt x="10975679" y="4929950"/>
                </a:cubicBezTo>
                <a:cubicBezTo>
                  <a:pt x="10994364" y="4924753"/>
                  <a:pt x="11004070" y="4930236"/>
                  <a:pt x="10999161" y="4950493"/>
                </a:cubicBezTo>
                <a:cubicBezTo>
                  <a:pt x="10998116" y="4959598"/>
                  <a:pt x="10997070" y="4968706"/>
                  <a:pt x="11012413" y="4970103"/>
                </a:cubicBezTo>
                <a:cubicBezTo>
                  <a:pt x="11024936" y="4973544"/>
                  <a:pt x="11028803" y="4962393"/>
                  <a:pt x="11034962" y="4953752"/>
                </a:cubicBezTo>
                <a:cubicBezTo>
                  <a:pt x="11046032" y="4924855"/>
                  <a:pt x="11075470" y="4916037"/>
                  <a:pt x="11098950" y="4936576"/>
                </a:cubicBezTo>
                <a:cubicBezTo>
                  <a:pt x="11110429" y="4949123"/>
                  <a:pt x="11122956" y="4952565"/>
                  <a:pt x="11136526" y="4946899"/>
                </a:cubicBezTo>
                <a:lnTo>
                  <a:pt x="11163790" y="4939827"/>
                </a:lnTo>
                <a:lnTo>
                  <a:pt x="11197787" y="4944745"/>
                </a:lnTo>
                <a:cubicBezTo>
                  <a:pt x="11213782" y="4949018"/>
                  <a:pt x="11230302" y="4950426"/>
                  <a:pt x="11246469" y="4953745"/>
                </a:cubicBezTo>
                <a:lnTo>
                  <a:pt x="11385484" y="4973844"/>
                </a:lnTo>
                <a:lnTo>
                  <a:pt x="11378886" y="4996576"/>
                </a:lnTo>
                <a:cubicBezTo>
                  <a:pt x="11372728" y="5005214"/>
                  <a:pt x="11374500" y="5012278"/>
                  <a:pt x="11381386" y="5019806"/>
                </a:cubicBezTo>
                <a:cubicBezTo>
                  <a:pt x="11391822" y="5041458"/>
                  <a:pt x="11380546" y="5049634"/>
                  <a:pt x="11356746" y="5054369"/>
                </a:cubicBezTo>
                <a:cubicBezTo>
                  <a:pt x="11288166" y="5066526"/>
                  <a:pt x="11216042" y="5064560"/>
                  <a:pt x="11143914" y="5062590"/>
                </a:cubicBezTo>
                <a:cubicBezTo>
                  <a:pt x="11113227" y="5059798"/>
                  <a:pt x="11082016" y="5061555"/>
                  <a:pt x="11073244" y="5092962"/>
                </a:cubicBezTo>
                <a:cubicBezTo>
                  <a:pt x="11067811" y="5117771"/>
                  <a:pt x="11100270" y="5127628"/>
                  <a:pt x="11122502" y="5136552"/>
                </a:cubicBezTo>
                <a:cubicBezTo>
                  <a:pt x="11160077" y="5146877"/>
                  <a:pt x="11173328" y="5166485"/>
                  <a:pt x="11171964" y="5200866"/>
                </a:cubicBezTo>
                <a:cubicBezTo>
                  <a:pt x="11172171" y="5221588"/>
                  <a:pt x="11169036" y="5248906"/>
                  <a:pt x="11185630" y="5261920"/>
                </a:cubicBezTo>
                <a:cubicBezTo>
                  <a:pt x="11236454" y="5291854"/>
                  <a:pt x="11231229" y="5337385"/>
                  <a:pt x="11241866" y="5379761"/>
                </a:cubicBezTo>
                <a:cubicBezTo>
                  <a:pt x="11248960" y="5408010"/>
                  <a:pt x="11233819" y="5427337"/>
                  <a:pt x="11208769" y="5420452"/>
                </a:cubicBezTo>
                <a:cubicBezTo>
                  <a:pt x="11140507" y="5407336"/>
                  <a:pt x="11079020" y="5447744"/>
                  <a:pt x="11012326" y="5420966"/>
                </a:cubicBezTo>
                <a:cubicBezTo>
                  <a:pt x="10979866" y="5411112"/>
                  <a:pt x="10940722" y="5414446"/>
                  <a:pt x="10921628" y="5378203"/>
                </a:cubicBezTo>
                <a:cubicBezTo>
                  <a:pt x="10919856" y="5371141"/>
                  <a:pt x="10910150" y="5365656"/>
                  <a:pt x="10902215" y="5367234"/>
                </a:cubicBezTo>
                <a:cubicBezTo>
                  <a:pt x="10867141" y="5380144"/>
                  <a:pt x="10829044" y="5374372"/>
                  <a:pt x="10778422" y="5365161"/>
                </a:cubicBezTo>
                <a:cubicBezTo>
                  <a:pt x="10815678" y="5400759"/>
                  <a:pt x="10855027" y="5418145"/>
                  <a:pt x="10876941" y="5452347"/>
                </a:cubicBezTo>
                <a:cubicBezTo>
                  <a:pt x="10883829" y="5459872"/>
                  <a:pt x="10885602" y="5466935"/>
                  <a:pt x="10877145" y="5473066"/>
                </a:cubicBezTo>
                <a:cubicBezTo>
                  <a:pt x="10868688" y="5479198"/>
                  <a:pt x="10858461" y="5478267"/>
                  <a:pt x="10849278" y="5468229"/>
                </a:cubicBezTo>
                <a:cubicBezTo>
                  <a:pt x="10837274" y="5460236"/>
                  <a:pt x="10845002" y="5437934"/>
                  <a:pt x="10821202" y="5442670"/>
                </a:cubicBezTo>
                <a:cubicBezTo>
                  <a:pt x="10818384" y="5444711"/>
                  <a:pt x="10818384" y="5444711"/>
                  <a:pt x="10817863" y="5449266"/>
                </a:cubicBezTo>
                <a:cubicBezTo>
                  <a:pt x="10822660" y="5475005"/>
                  <a:pt x="10864303" y="5494902"/>
                  <a:pt x="10841957" y="5531973"/>
                </a:cubicBezTo>
                <a:cubicBezTo>
                  <a:pt x="10841957" y="5531973"/>
                  <a:pt x="10858028" y="5549539"/>
                  <a:pt x="10867530" y="5534302"/>
                </a:cubicBezTo>
                <a:cubicBezTo>
                  <a:pt x="10877029" y="5519063"/>
                  <a:pt x="10884963" y="5517486"/>
                  <a:pt x="10899262" y="5527991"/>
                </a:cubicBezTo>
                <a:cubicBezTo>
                  <a:pt x="10923269" y="5543979"/>
                  <a:pt x="10947796" y="5555414"/>
                  <a:pt x="10949250" y="5587752"/>
                </a:cubicBezTo>
                <a:cubicBezTo>
                  <a:pt x="10952795" y="5601877"/>
                  <a:pt x="10959682" y="5609405"/>
                  <a:pt x="10981186" y="5602160"/>
                </a:cubicBezTo>
                <a:cubicBezTo>
                  <a:pt x="10989641" y="5596030"/>
                  <a:pt x="10998098" y="5589897"/>
                  <a:pt x="11006761" y="5604490"/>
                </a:cubicBezTo>
                <a:cubicBezTo>
                  <a:pt x="11013124" y="5616571"/>
                  <a:pt x="11009260" y="5627721"/>
                  <a:pt x="11000281" y="5638404"/>
                </a:cubicBezTo>
                <a:cubicBezTo>
                  <a:pt x="10991302" y="5649092"/>
                  <a:pt x="10981074" y="5648157"/>
                  <a:pt x="10971366" y="5642674"/>
                </a:cubicBezTo>
                <a:cubicBezTo>
                  <a:pt x="10946840" y="5631237"/>
                  <a:pt x="10927949" y="5615717"/>
                  <a:pt x="10890580" y="5626115"/>
                </a:cubicBezTo>
                <a:cubicBezTo>
                  <a:pt x="10950591" y="5666085"/>
                  <a:pt x="11006532" y="5696483"/>
                  <a:pt x="11086070" y="5701426"/>
                </a:cubicBezTo>
                <a:cubicBezTo>
                  <a:pt x="11075114" y="5684327"/>
                  <a:pt x="11057474" y="5680419"/>
                  <a:pt x="11048288" y="5670383"/>
                </a:cubicBezTo>
                <a:cubicBezTo>
                  <a:pt x="11033992" y="5659877"/>
                  <a:pt x="11011759" y="5650953"/>
                  <a:pt x="11026900" y="5631629"/>
                </a:cubicBezTo>
                <a:cubicBezTo>
                  <a:pt x="11039222" y="5614349"/>
                  <a:pt x="11059678" y="5616211"/>
                  <a:pt x="11079091" y="5627179"/>
                </a:cubicBezTo>
                <a:lnTo>
                  <a:pt x="11295128" y="5771073"/>
                </a:lnTo>
                <a:cubicBezTo>
                  <a:pt x="11311722" y="5784085"/>
                  <a:pt x="11317658" y="5867439"/>
                  <a:pt x="11303564" y="5877659"/>
                </a:cubicBezTo>
                <a:cubicBezTo>
                  <a:pt x="11278719" y="5891497"/>
                  <a:pt x="11251579" y="5902828"/>
                  <a:pt x="11222459" y="5886375"/>
                </a:cubicBezTo>
                <a:cubicBezTo>
                  <a:pt x="11210457" y="5878381"/>
                  <a:pt x="11202001" y="5884512"/>
                  <a:pt x="11191246" y="5888132"/>
                </a:cubicBezTo>
                <a:cubicBezTo>
                  <a:pt x="11147197" y="5911724"/>
                  <a:pt x="11109620" y="5901402"/>
                  <a:pt x="11071318" y="5874912"/>
                </a:cubicBezTo>
                <a:cubicBezTo>
                  <a:pt x="11040427" y="5851395"/>
                  <a:pt x="11003900" y="5831966"/>
                  <a:pt x="10978642" y="5804361"/>
                </a:cubicBezTo>
                <a:cubicBezTo>
                  <a:pt x="10971755" y="5796832"/>
                  <a:pt x="10959752" y="5788839"/>
                  <a:pt x="10945657" y="5799058"/>
                </a:cubicBezTo>
                <a:cubicBezTo>
                  <a:pt x="10949206" y="5813182"/>
                  <a:pt x="10958911" y="5818666"/>
                  <a:pt x="10968618" y="5824152"/>
                </a:cubicBezTo>
                <a:cubicBezTo>
                  <a:pt x="10976029" y="5827127"/>
                  <a:pt x="10985736" y="5832610"/>
                  <a:pt x="10979573" y="5841253"/>
                </a:cubicBezTo>
                <a:cubicBezTo>
                  <a:pt x="10973414" y="5849894"/>
                  <a:pt x="10963708" y="5844409"/>
                  <a:pt x="10956298" y="5841433"/>
                </a:cubicBezTo>
                <a:cubicBezTo>
                  <a:pt x="10910063" y="5816519"/>
                  <a:pt x="10897332" y="5792356"/>
                  <a:pt x="10915085" y="5750266"/>
                </a:cubicBezTo>
                <a:cubicBezTo>
                  <a:pt x="10879488" y="5767727"/>
                  <a:pt x="10848802" y="5764933"/>
                  <a:pt x="10820205" y="5743927"/>
                </a:cubicBezTo>
                <a:cubicBezTo>
                  <a:pt x="10777313" y="5712416"/>
                  <a:pt x="10728350" y="5756265"/>
                  <a:pt x="10687230" y="5731817"/>
                </a:cubicBezTo>
                <a:cubicBezTo>
                  <a:pt x="10684932" y="5729308"/>
                  <a:pt x="10682112" y="5731351"/>
                  <a:pt x="10679294" y="5733394"/>
                </a:cubicBezTo>
                <a:cubicBezTo>
                  <a:pt x="10634195" y="5766094"/>
                  <a:pt x="10636696" y="5789324"/>
                  <a:pt x="10690344" y="5817212"/>
                </a:cubicBezTo>
                <a:lnTo>
                  <a:pt x="10712572" y="5826139"/>
                </a:lnTo>
                <a:cubicBezTo>
                  <a:pt x="10745761" y="5852165"/>
                  <a:pt x="10803794" y="5864352"/>
                  <a:pt x="10771427" y="5921213"/>
                </a:cubicBezTo>
                <a:cubicBezTo>
                  <a:pt x="10768609" y="5923258"/>
                  <a:pt x="10770379" y="5930321"/>
                  <a:pt x="10772674" y="5932831"/>
                </a:cubicBezTo>
                <a:cubicBezTo>
                  <a:pt x="10794069" y="5971582"/>
                  <a:pt x="10784042" y="5991374"/>
                  <a:pt x="10734148" y="5998332"/>
                </a:cubicBezTo>
                <a:cubicBezTo>
                  <a:pt x="10726216" y="5999909"/>
                  <a:pt x="10713166" y="6001021"/>
                  <a:pt x="10714417" y="6012638"/>
                </a:cubicBezTo>
                <a:cubicBezTo>
                  <a:pt x="10719737" y="6033824"/>
                  <a:pt x="10701572" y="6034473"/>
                  <a:pt x="10683412" y="6035119"/>
                </a:cubicBezTo>
                <a:lnTo>
                  <a:pt x="10682403" y="6035166"/>
                </a:lnTo>
                <a:lnTo>
                  <a:pt x="10670776" y="6032898"/>
                </a:lnTo>
                <a:lnTo>
                  <a:pt x="10664530" y="6030940"/>
                </a:lnTo>
                <a:cubicBezTo>
                  <a:pt x="10649896" y="6023569"/>
                  <a:pt x="10632976" y="6021983"/>
                  <a:pt x="10617688" y="6016265"/>
                </a:cubicBezTo>
                <a:cubicBezTo>
                  <a:pt x="10602400" y="6010547"/>
                  <a:pt x="10586787" y="6005655"/>
                  <a:pt x="10570846" y="6001591"/>
                </a:cubicBezTo>
                <a:lnTo>
                  <a:pt x="10532418" y="5990069"/>
                </a:lnTo>
                <a:lnTo>
                  <a:pt x="10516993" y="5990353"/>
                </a:lnTo>
                <a:cubicBezTo>
                  <a:pt x="10506653" y="5988808"/>
                  <a:pt x="10496502" y="5985618"/>
                  <a:pt x="10486421" y="5981076"/>
                </a:cubicBezTo>
                <a:lnTo>
                  <a:pt x="10469093" y="5971079"/>
                </a:lnTo>
                <a:lnTo>
                  <a:pt x="10432787" y="5960193"/>
                </a:lnTo>
                <a:cubicBezTo>
                  <a:pt x="10432787" y="5960193"/>
                  <a:pt x="10433115" y="5959368"/>
                  <a:pt x="10429992" y="5958388"/>
                </a:cubicBezTo>
                <a:cubicBezTo>
                  <a:pt x="10433768" y="5957714"/>
                  <a:pt x="10436564" y="5959520"/>
                  <a:pt x="10442809" y="5961477"/>
                </a:cubicBezTo>
                <a:cubicBezTo>
                  <a:pt x="10445933" y="5962455"/>
                  <a:pt x="10446259" y="5961627"/>
                  <a:pt x="10446259" y="5961627"/>
                </a:cubicBezTo>
                <a:cubicBezTo>
                  <a:pt x="10446587" y="5960801"/>
                  <a:pt x="10447240" y="5959149"/>
                  <a:pt x="10443790" y="5958996"/>
                </a:cubicBezTo>
                <a:cubicBezTo>
                  <a:pt x="10440669" y="5958018"/>
                  <a:pt x="10438199" y="5955387"/>
                  <a:pt x="10435076" y="5954408"/>
                </a:cubicBezTo>
                <a:cubicBezTo>
                  <a:pt x="10416012" y="5949365"/>
                  <a:pt x="10401379" y="5941993"/>
                  <a:pt x="10382640" y="5936122"/>
                </a:cubicBezTo>
                <a:lnTo>
                  <a:pt x="10358964" y="5928705"/>
                </a:lnTo>
                <a:lnTo>
                  <a:pt x="10348176" y="5933000"/>
                </a:lnTo>
                <a:cubicBezTo>
                  <a:pt x="10343846" y="5932303"/>
                  <a:pt x="10339351" y="5930082"/>
                  <a:pt x="10335459" y="5928519"/>
                </a:cubicBezTo>
                <a:lnTo>
                  <a:pt x="10322738" y="5917355"/>
                </a:lnTo>
                <a:lnTo>
                  <a:pt x="10210888" y="5882312"/>
                </a:lnTo>
                <a:cubicBezTo>
                  <a:pt x="10192151" y="5876441"/>
                  <a:pt x="10176865" y="5870723"/>
                  <a:pt x="10169129" y="5863656"/>
                </a:cubicBezTo>
                <a:cubicBezTo>
                  <a:pt x="10172905" y="5862980"/>
                  <a:pt x="10179152" y="5864937"/>
                  <a:pt x="10182603" y="5865089"/>
                </a:cubicBezTo>
                <a:cubicBezTo>
                  <a:pt x="10201993" y="5869306"/>
                  <a:pt x="10208240" y="5871264"/>
                  <a:pt x="10212522" y="5878179"/>
                </a:cubicBezTo>
                <a:cubicBezTo>
                  <a:pt x="10214993" y="5880812"/>
                  <a:pt x="10218114" y="5881789"/>
                  <a:pt x="10221563" y="5881940"/>
                </a:cubicBezTo>
                <a:cubicBezTo>
                  <a:pt x="10231584" y="5883224"/>
                  <a:pt x="10243750" y="5887963"/>
                  <a:pt x="10253117" y="5890897"/>
                </a:cubicBezTo>
                <a:cubicBezTo>
                  <a:pt x="10271854" y="5896768"/>
                  <a:pt x="10287470" y="5901660"/>
                  <a:pt x="10307188" y="5905050"/>
                </a:cubicBezTo>
                <a:lnTo>
                  <a:pt x="10309231" y="5905501"/>
                </a:lnTo>
                <a:lnTo>
                  <a:pt x="10292033" y="5890408"/>
                </a:lnTo>
                <a:lnTo>
                  <a:pt x="10263654" y="5882007"/>
                </a:lnTo>
                <a:cubicBezTo>
                  <a:pt x="10247836" y="5877631"/>
                  <a:pt x="10232059" y="5873153"/>
                  <a:pt x="10216773" y="5867433"/>
                </a:cubicBezTo>
                <a:cubicBezTo>
                  <a:pt x="10204281" y="5863520"/>
                  <a:pt x="10197054" y="5864044"/>
                  <a:pt x="10188012" y="5860281"/>
                </a:cubicBezTo>
                <a:lnTo>
                  <a:pt x="10156786" y="5850498"/>
                </a:lnTo>
                <a:cubicBezTo>
                  <a:pt x="10137722" y="5845454"/>
                  <a:pt x="10123416" y="5837256"/>
                  <a:pt x="10107148" y="5834017"/>
                </a:cubicBezTo>
                <a:lnTo>
                  <a:pt x="10094656" y="5830105"/>
                </a:lnTo>
                <a:cubicBezTo>
                  <a:pt x="10091533" y="5829126"/>
                  <a:pt x="10088737" y="5827321"/>
                  <a:pt x="10084961" y="5827996"/>
                </a:cubicBezTo>
                <a:cubicBezTo>
                  <a:pt x="10084634" y="5828822"/>
                  <a:pt x="10087101" y="5831455"/>
                  <a:pt x="10090224" y="5832432"/>
                </a:cubicBezTo>
                <a:cubicBezTo>
                  <a:pt x="10099266" y="5836193"/>
                  <a:pt x="10107654" y="5841607"/>
                  <a:pt x="10120145" y="5845523"/>
                </a:cubicBezTo>
                <a:cubicBezTo>
                  <a:pt x="10126392" y="5847479"/>
                  <a:pt x="10125737" y="5849131"/>
                  <a:pt x="10131656" y="5851915"/>
                </a:cubicBezTo>
                <a:cubicBezTo>
                  <a:pt x="10115060" y="5849504"/>
                  <a:pt x="10099448" y="5844612"/>
                  <a:pt x="10083506" y="5840546"/>
                </a:cubicBezTo>
                <a:cubicBezTo>
                  <a:pt x="10070687" y="5837459"/>
                  <a:pt x="10060664" y="5836176"/>
                  <a:pt x="10047846" y="5833090"/>
                </a:cubicBezTo>
                <a:cubicBezTo>
                  <a:pt x="10044724" y="5832111"/>
                  <a:pt x="10037826" y="5831808"/>
                  <a:pt x="10040294" y="5834439"/>
                </a:cubicBezTo>
                <a:cubicBezTo>
                  <a:pt x="10042762" y="5837071"/>
                  <a:pt x="10049335" y="5838200"/>
                  <a:pt x="10052457" y="5839178"/>
                </a:cubicBezTo>
                <a:lnTo>
                  <a:pt x="10114914" y="5858747"/>
                </a:lnTo>
                <a:cubicBezTo>
                  <a:pt x="10152388" y="5870488"/>
                  <a:pt x="10188882" y="5884706"/>
                  <a:pt x="10221272" y="5900428"/>
                </a:cubicBezTo>
                <a:cubicBezTo>
                  <a:pt x="10233108" y="5905996"/>
                  <a:pt x="10249050" y="5910061"/>
                  <a:pt x="10260886" y="5915626"/>
                </a:cubicBezTo>
                <a:cubicBezTo>
                  <a:pt x="10273049" y="5920368"/>
                  <a:pt x="10288992" y="5924431"/>
                  <a:pt x="10304932" y="5928498"/>
                </a:cubicBezTo>
                <a:cubicBezTo>
                  <a:pt x="10318077" y="5930758"/>
                  <a:pt x="10337142" y="5935802"/>
                  <a:pt x="10352756" y="5940693"/>
                </a:cubicBezTo>
                <a:cubicBezTo>
                  <a:pt x="10377412" y="5949345"/>
                  <a:pt x="10403046" y="5955522"/>
                  <a:pt x="10427050" y="5965828"/>
                </a:cubicBezTo>
                <a:cubicBezTo>
                  <a:pt x="10429845" y="5967633"/>
                  <a:pt x="10432969" y="5968611"/>
                  <a:pt x="10436418" y="5968764"/>
                </a:cubicBezTo>
                <a:cubicBezTo>
                  <a:pt x="10462381" y="5974110"/>
                  <a:pt x="10486710" y="5983591"/>
                  <a:pt x="10511693" y="5991418"/>
                </a:cubicBezTo>
                <a:cubicBezTo>
                  <a:pt x="10540126" y="5999397"/>
                  <a:pt x="10565433" y="6006398"/>
                  <a:pt x="10592886" y="6016855"/>
                </a:cubicBezTo>
                <a:lnTo>
                  <a:pt x="10652954" y="6036530"/>
                </a:lnTo>
                <a:lnTo>
                  <a:pt x="10645742" y="6036864"/>
                </a:lnTo>
                <a:cubicBezTo>
                  <a:pt x="10632760" y="6037407"/>
                  <a:pt x="10619843" y="6037380"/>
                  <a:pt x="10608465" y="6035193"/>
                </a:cubicBezTo>
                <a:lnTo>
                  <a:pt x="10502748" y="6017413"/>
                </a:lnTo>
                <a:lnTo>
                  <a:pt x="10476576" y="6009213"/>
                </a:lnTo>
                <a:lnTo>
                  <a:pt x="10488697" y="6015320"/>
                </a:lnTo>
                <a:lnTo>
                  <a:pt x="10387905" y="6001018"/>
                </a:lnTo>
                <a:lnTo>
                  <a:pt x="10282568" y="5982315"/>
                </a:lnTo>
                <a:lnTo>
                  <a:pt x="10271190" y="5978309"/>
                </a:lnTo>
                <a:cubicBezTo>
                  <a:pt x="10267740" y="5978158"/>
                  <a:pt x="10261496" y="5976201"/>
                  <a:pt x="10259025" y="5973568"/>
                </a:cubicBezTo>
                <a:cubicBezTo>
                  <a:pt x="10256230" y="5971765"/>
                  <a:pt x="10253108" y="5970786"/>
                  <a:pt x="10249657" y="5970634"/>
                </a:cubicBezTo>
                <a:cubicBezTo>
                  <a:pt x="10233064" y="5968222"/>
                  <a:pt x="10214980" y="5960698"/>
                  <a:pt x="10199366" y="5955806"/>
                </a:cubicBezTo>
                <a:cubicBezTo>
                  <a:pt x="10198713" y="5957459"/>
                  <a:pt x="10201508" y="5959264"/>
                  <a:pt x="10194936" y="5958134"/>
                </a:cubicBezTo>
                <a:cubicBezTo>
                  <a:pt x="10191812" y="5957156"/>
                  <a:pt x="10185567" y="5955199"/>
                  <a:pt x="10189344" y="5954524"/>
                </a:cubicBezTo>
                <a:lnTo>
                  <a:pt x="10170607" y="5948655"/>
                </a:lnTo>
                <a:cubicBezTo>
                  <a:pt x="10170443" y="5949068"/>
                  <a:pt x="10170978" y="5949931"/>
                  <a:pt x="10170733" y="5950552"/>
                </a:cubicBezTo>
                <a:lnTo>
                  <a:pt x="10167782" y="5950829"/>
                </a:lnTo>
                <a:lnTo>
                  <a:pt x="10164756" y="5950065"/>
                </a:lnTo>
                <a:lnTo>
                  <a:pt x="10160585" y="5947372"/>
                </a:lnTo>
                <a:lnTo>
                  <a:pt x="10144970" y="5942481"/>
                </a:lnTo>
                <a:cubicBezTo>
                  <a:pt x="10141519" y="5942328"/>
                  <a:pt x="10143990" y="5944960"/>
                  <a:pt x="10137744" y="5943003"/>
                </a:cubicBezTo>
                <a:cubicBezTo>
                  <a:pt x="10134621" y="5942025"/>
                  <a:pt x="10128049" y="5940896"/>
                  <a:pt x="10125580" y="5938263"/>
                </a:cubicBezTo>
                <a:lnTo>
                  <a:pt x="10113137" y="5934886"/>
                </a:lnTo>
                <a:lnTo>
                  <a:pt x="10136190" y="5950240"/>
                </a:lnTo>
                <a:cubicBezTo>
                  <a:pt x="10151537" y="5964323"/>
                  <a:pt x="10158276" y="5982454"/>
                  <a:pt x="10141278" y="6012316"/>
                </a:cubicBezTo>
                <a:cubicBezTo>
                  <a:pt x="10138318" y="6014464"/>
                  <a:pt x="10140177" y="6021883"/>
                  <a:pt x="10142588" y="6024519"/>
                </a:cubicBezTo>
                <a:cubicBezTo>
                  <a:pt x="10148206" y="6034694"/>
                  <a:pt x="10151761" y="6043626"/>
                  <a:pt x="10153115" y="6051413"/>
                </a:cubicBezTo>
                <a:lnTo>
                  <a:pt x="10151081" y="6066607"/>
                </a:lnTo>
                <a:lnTo>
                  <a:pt x="10159606" y="6068527"/>
                </a:lnTo>
                <a:cubicBezTo>
                  <a:pt x="10173759" y="6071568"/>
                  <a:pt x="10187603" y="6074279"/>
                  <a:pt x="10187765" y="6073866"/>
                </a:cubicBezTo>
                <a:lnTo>
                  <a:pt x="10191765" y="6074072"/>
                </a:lnTo>
                <a:lnTo>
                  <a:pt x="10202419" y="6083332"/>
                </a:lnTo>
                <a:cubicBezTo>
                  <a:pt x="10223082" y="6105914"/>
                  <a:pt x="10215876" y="6123661"/>
                  <a:pt x="10207626" y="6150516"/>
                </a:cubicBezTo>
                <a:cubicBezTo>
                  <a:pt x="10184440" y="6217416"/>
                  <a:pt x="10118997" y="6202253"/>
                  <a:pt x="10066807" y="6206702"/>
                </a:cubicBezTo>
                <a:cubicBezTo>
                  <a:pt x="10017433" y="6209108"/>
                  <a:pt x="9967334" y="6195344"/>
                  <a:pt x="9924440" y="6163834"/>
                </a:cubicBezTo>
                <a:cubicBezTo>
                  <a:pt x="9914734" y="6158347"/>
                  <a:pt x="9897616" y="6149889"/>
                  <a:pt x="9889161" y="6156019"/>
                </a:cubicBezTo>
                <a:cubicBezTo>
                  <a:pt x="9844061" y="6188718"/>
                  <a:pt x="9800644" y="6161762"/>
                  <a:pt x="9754615" y="6157570"/>
                </a:cubicBezTo>
                <a:cubicBezTo>
                  <a:pt x="9642095" y="6147323"/>
                  <a:pt x="9528530" y="6146182"/>
                  <a:pt x="9425305" y="6099977"/>
                </a:cubicBezTo>
                <a:lnTo>
                  <a:pt x="9423011" y="6097469"/>
                </a:lnTo>
                <a:cubicBezTo>
                  <a:pt x="9394830" y="6089726"/>
                  <a:pt x="9373810" y="6095575"/>
                  <a:pt x="9363517" y="6112430"/>
                </a:cubicBezTo>
                <a:lnTo>
                  <a:pt x="9361195" y="6119631"/>
                </a:lnTo>
                <a:lnTo>
                  <a:pt x="9381302" y="6124677"/>
                </a:lnTo>
                <a:cubicBezTo>
                  <a:pt x="9392174" y="6125155"/>
                  <a:pt x="9404951" y="6130135"/>
                  <a:pt x="9413760" y="6135821"/>
                </a:cubicBezTo>
                <a:cubicBezTo>
                  <a:pt x="9428787" y="6144433"/>
                  <a:pt x="9451747" y="6151627"/>
                  <a:pt x="9467119" y="6159370"/>
                </a:cubicBezTo>
                <a:cubicBezTo>
                  <a:pt x="9470055" y="6161264"/>
                  <a:pt x="9527878" y="6173527"/>
                  <a:pt x="9528220" y="6172657"/>
                </a:cubicBezTo>
                <a:lnTo>
                  <a:pt x="9532421" y="6172874"/>
                </a:lnTo>
                <a:lnTo>
                  <a:pt x="9543612" y="6182600"/>
                </a:lnTo>
                <a:cubicBezTo>
                  <a:pt x="9565315" y="6206320"/>
                  <a:pt x="9557746" y="6224961"/>
                  <a:pt x="9549081" y="6253168"/>
                </a:cubicBezTo>
                <a:cubicBezTo>
                  <a:pt x="9524727" y="6323438"/>
                  <a:pt x="9455988" y="6307511"/>
                  <a:pt x="9401170" y="6312184"/>
                </a:cubicBezTo>
                <a:cubicBezTo>
                  <a:pt x="9349309" y="6314711"/>
                  <a:pt x="9296687" y="6300254"/>
                  <a:pt x="9251632" y="6267157"/>
                </a:cubicBezTo>
                <a:cubicBezTo>
                  <a:pt x="9246535" y="6264276"/>
                  <a:pt x="9239491" y="6260614"/>
                  <a:pt x="9232612" y="6258477"/>
                </a:cubicBezTo>
                <a:lnTo>
                  <a:pt x="9232143" y="6258489"/>
                </a:lnTo>
                <a:lnTo>
                  <a:pt x="9212089" y="6277529"/>
                </a:lnTo>
                <a:cubicBezTo>
                  <a:pt x="9206151" y="6287053"/>
                  <a:pt x="9204974" y="6297297"/>
                  <a:pt x="9212748" y="6308358"/>
                </a:cubicBezTo>
                <a:cubicBezTo>
                  <a:pt x="9229549" y="6342092"/>
                  <a:pt x="9208044" y="6349337"/>
                  <a:pt x="9183720" y="6358622"/>
                </a:cubicBezTo>
                <a:cubicBezTo>
                  <a:pt x="9116392" y="6382395"/>
                  <a:pt x="9042174" y="6398641"/>
                  <a:pt x="8979436" y="6427432"/>
                </a:cubicBezTo>
                <a:cubicBezTo>
                  <a:pt x="8968684" y="6431054"/>
                  <a:pt x="8960753" y="6432633"/>
                  <a:pt x="8954388" y="6420551"/>
                </a:cubicBezTo>
                <a:cubicBezTo>
                  <a:pt x="8976210" y="6388032"/>
                  <a:pt x="9025057" y="6390180"/>
                  <a:pt x="9050949" y="6367236"/>
                </a:cubicBezTo>
                <a:cubicBezTo>
                  <a:pt x="9079658" y="6342244"/>
                  <a:pt x="9089476" y="6301732"/>
                  <a:pt x="9115892" y="6274233"/>
                </a:cubicBezTo>
                <a:lnTo>
                  <a:pt x="9121286" y="6269538"/>
                </a:lnTo>
                <a:lnTo>
                  <a:pt x="9109071" y="6267011"/>
                </a:lnTo>
                <a:cubicBezTo>
                  <a:pt x="9097256" y="6264274"/>
                  <a:pt x="9085341" y="6261679"/>
                  <a:pt x="9073254" y="6260578"/>
                </a:cubicBezTo>
                <a:cubicBezTo>
                  <a:pt x="9043707" y="6257887"/>
                  <a:pt x="9014092" y="6255794"/>
                  <a:pt x="8984595" y="6253410"/>
                </a:cubicBezTo>
                <a:lnTo>
                  <a:pt x="8924873" y="6247356"/>
                </a:lnTo>
                <a:lnTo>
                  <a:pt x="8899510" y="6268332"/>
                </a:lnTo>
                <a:cubicBezTo>
                  <a:pt x="8858482" y="6310601"/>
                  <a:pt x="8810565" y="6345344"/>
                  <a:pt x="8753989" y="6365495"/>
                </a:cubicBezTo>
                <a:cubicBezTo>
                  <a:pt x="8683841" y="6391311"/>
                  <a:pt x="8607327" y="6405049"/>
                  <a:pt x="8545839" y="6445457"/>
                </a:cubicBezTo>
                <a:cubicBezTo>
                  <a:pt x="8537383" y="6451587"/>
                  <a:pt x="8524172" y="6461167"/>
                  <a:pt x="8512282" y="6459221"/>
                </a:cubicBezTo>
                <a:lnTo>
                  <a:pt x="8504916" y="6455059"/>
                </a:lnTo>
                <a:lnTo>
                  <a:pt x="8473606" y="6471756"/>
                </a:lnTo>
                <a:lnTo>
                  <a:pt x="8419831" y="6488595"/>
                </a:lnTo>
                <a:lnTo>
                  <a:pt x="8415888" y="6491024"/>
                </a:lnTo>
                <a:cubicBezTo>
                  <a:pt x="8307702" y="6550291"/>
                  <a:pt x="8182361" y="6578558"/>
                  <a:pt x="8055847" y="6617069"/>
                </a:cubicBezTo>
                <a:cubicBezTo>
                  <a:pt x="8094897" y="6547014"/>
                  <a:pt x="8143339" y="6507717"/>
                  <a:pt x="8219329" y="6498537"/>
                </a:cubicBezTo>
                <a:cubicBezTo>
                  <a:pt x="8271854" y="6461147"/>
                  <a:pt x="8350204" y="6412690"/>
                  <a:pt x="8371014" y="6392731"/>
                </a:cubicBezTo>
                <a:cubicBezTo>
                  <a:pt x="8360783" y="6391797"/>
                  <a:pt x="8347211" y="6397462"/>
                  <a:pt x="8344190" y="6378785"/>
                </a:cubicBezTo>
                <a:cubicBezTo>
                  <a:pt x="8340645" y="6364659"/>
                  <a:pt x="8351395" y="6361037"/>
                  <a:pt x="8367261" y="6357883"/>
                </a:cubicBezTo>
                <a:cubicBezTo>
                  <a:pt x="8383125" y="6354728"/>
                  <a:pt x="8396698" y="6349062"/>
                  <a:pt x="8412564" y="6345907"/>
                </a:cubicBezTo>
                <a:cubicBezTo>
                  <a:pt x="8434643" y="6339291"/>
                  <a:pt x="8443334" y="6335338"/>
                  <a:pt x="8449999" y="6320524"/>
                </a:cubicBezTo>
                <a:lnTo>
                  <a:pt x="8455653" y="6303829"/>
                </a:lnTo>
                <a:lnTo>
                  <a:pt x="8454778" y="6302158"/>
                </a:lnTo>
                <a:lnTo>
                  <a:pt x="8380380" y="6328023"/>
                </a:lnTo>
                <a:cubicBezTo>
                  <a:pt x="8354845" y="6336624"/>
                  <a:pt x="8328801" y="6344029"/>
                  <a:pt x="8301297" y="6347275"/>
                </a:cubicBezTo>
                <a:cubicBezTo>
                  <a:pt x="8301194" y="6336915"/>
                  <a:pt x="8304403" y="6331456"/>
                  <a:pt x="8309337" y="6327878"/>
                </a:cubicBezTo>
                <a:lnTo>
                  <a:pt x="8318589" y="6323798"/>
                </a:lnTo>
                <a:lnTo>
                  <a:pt x="8308274" y="6323148"/>
                </a:lnTo>
                <a:lnTo>
                  <a:pt x="8280836" y="6322648"/>
                </a:lnTo>
                <a:lnTo>
                  <a:pt x="8253543" y="6325861"/>
                </a:lnTo>
                <a:lnTo>
                  <a:pt x="8242121" y="6330234"/>
                </a:lnTo>
                <a:cubicBezTo>
                  <a:pt x="8235631" y="6334368"/>
                  <a:pt x="8229600" y="6340191"/>
                  <a:pt x="8224202" y="6348271"/>
                </a:cubicBezTo>
                <a:cubicBezTo>
                  <a:pt x="8222506" y="6351245"/>
                  <a:pt x="8218727" y="6352342"/>
                  <a:pt x="8214326" y="6352690"/>
                </a:cubicBezTo>
                <a:lnTo>
                  <a:pt x="8204444" y="6352635"/>
                </a:lnTo>
                <a:lnTo>
                  <a:pt x="8175083" y="6376918"/>
                </a:lnTo>
                <a:cubicBezTo>
                  <a:pt x="8131988" y="6421316"/>
                  <a:pt x="8081658" y="6457808"/>
                  <a:pt x="8022232" y="6478975"/>
                </a:cubicBezTo>
                <a:cubicBezTo>
                  <a:pt x="7948551" y="6506091"/>
                  <a:pt x="7868184" y="6520521"/>
                  <a:pt x="7803599" y="6562964"/>
                </a:cubicBezTo>
                <a:cubicBezTo>
                  <a:pt x="7791757" y="6571549"/>
                  <a:pt x="7771033" y="6586576"/>
                  <a:pt x="7756564" y="6570760"/>
                </a:cubicBezTo>
                <a:cubicBezTo>
                  <a:pt x="7742094" y="6554946"/>
                  <a:pt x="7782658" y="6556222"/>
                  <a:pt x="7774111" y="6536116"/>
                </a:cubicBezTo>
                <a:cubicBezTo>
                  <a:pt x="7641099" y="6654480"/>
                  <a:pt x="7466110" y="6689284"/>
                  <a:pt x="7288928" y="6743219"/>
                </a:cubicBezTo>
                <a:cubicBezTo>
                  <a:pt x="7329945" y="6669636"/>
                  <a:pt x="7380827" y="6628360"/>
                  <a:pt x="7460644" y="6618718"/>
                </a:cubicBezTo>
                <a:cubicBezTo>
                  <a:pt x="7502023" y="6589263"/>
                  <a:pt x="7558659" y="6553269"/>
                  <a:pt x="7593612" y="6528269"/>
                </a:cubicBezTo>
                <a:lnTo>
                  <a:pt x="7601889" y="6521773"/>
                </a:lnTo>
                <a:lnTo>
                  <a:pt x="7593362" y="6523573"/>
                </a:lnTo>
                <a:cubicBezTo>
                  <a:pt x="7562672" y="6529647"/>
                  <a:pt x="7532689" y="6536406"/>
                  <a:pt x="7507572" y="6552856"/>
                </a:cubicBezTo>
                <a:cubicBezTo>
                  <a:pt x="7468354" y="6578790"/>
                  <a:pt x="7430163" y="6583650"/>
                  <a:pt x="7384145" y="6578708"/>
                </a:cubicBezTo>
                <a:cubicBezTo>
                  <a:pt x="7321449" y="6575233"/>
                  <a:pt x="7255768" y="6560031"/>
                  <a:pt x="7194722" y="6571400"/>
                </a:cubicBezTo>
                <a:cubicBezTo>
                  <a:pt x="7175458" y="6574221"/>
                  <a:pt x="7157439" y="6575455"/>
                  <a:pt x="7140649" y="6574157"/>
                </a:cubicBezTo>
                <a:lnTo>
                  <a:pt x="7130042" y="6571333"/>
                </a:lnTo>
                <a:lnTo>
                  <a:pt x="7130042" y="6556714"/>
                </a:lnTo>
                <a:lnTo>
                  <a:pt x="7033910" y="6581114"/>
                </a:lnTo>
                <a:lnTo>
                  <a:pt x="6984460" y="6590408"/>
                </a:lnTo>
                <a:lnTo>
                  <a:pt x="6984460" y="6666483"/>
                </a:lnTo>
                <a:lnTo>
                  <a:pt x="6960694" y="6662773"/>
                </a:lnTo>
                <a:cubicBezTo>
                  <a:pt x="6951940" y="6663584"/>
                  <a:pt x="6939863" y="6666276"/>
                  <a:pt x="6935636" y="6660366"/>
                </a:cubicBezTo>
                <a:cubicBezTo>
                  <a:pt x="6900619" y="6617928"/>
                  <a:pt x="6854134" y="6644279"/>
                  <a:pt x="6813683" y="6646445"/>
                </a:cubicBezTo>
                <a:lnTo>
                  <a:pt x="6802423" y="6645188"/>
                </a:lnTo>
                <a:lnTo>
                  <a:pt x="6755900" y="6656306"/>
                </a:lnTo>
                <a:cubicBezTo>
                  <a:pt x="6740700" y="6661039"/>
                  <a:pt x="6726231" y="6667133"/>
                  <a:pt x="6713040" y="6675772"/>
                </a:cubicBezTo>
                <a:cubicBezTo>
                  <a:pt x="6671847" y="6703012"/>
                  <a:pt x="6631732" y="6708117"/>
                  <a:pt x="6583397" y="6702926"/>
                </a:cubicBezTo>
                <a:cubicBezTo>
                  <a:pt x="6550470" y="6701101"/>
                  <a:pt x="6516760" y="6696196"/>
                  <a:pt x="6483265" y="6693242"/>
                </a:cubicBezTo>
                <a:lnTo>
                  <a:pt x="6440082" y="6691216"/>
                </a:lnTo>
                <a:lnTo>
                  <a:pt x="6442455" y="6692555"/>
                </a:lnTo>
                <a:cubicBezTo>
                  <a:pt x="6481374" y="6712360"/>
                  <a:pt x="6543642" y="6739994"/>
                  <a:pt x="6589691" y="6763301"/>
                </a:cubicBezTo>
                <a:cubicBezTo>
                  <a:pt x="6670217" y="6761670"/>
                  <a:pt x="6727731" y="6795323"/>
                  <a:pt x="6781186" y="6862263"/>
                </a:cubicBezTo>
                <a:cubicBezTo>
                  <a:pt x="6642826" y="6840886"/>
                  <a:pt x="6507579" y="6829963"/>
                  <a:pt x="6384397" y="6784363"/>
                </a:cubicBezTo>
                <a:lnTo>
                  <a:pt x="6352015" y="6770512"/>
                </a:lnTo>
                <a:lnTo>
                  <a:pt x="6327474" y="6777928"/>
                </a:lnTo>
                <a:cubicBezTo>
                  <a:pt x="6304943" y="6781540"/>
                  <a:pt x="6280346" y="6779765"/>
                  <a:pt x="6253546" y="6774957"/>
                </a:cubicBezTo>
                <a:cubicBezTo>
                  <a:pt x="6189951" y="6760979"/>
                  <a:pt x="6120358" y="6774735"/>
                  <a:pt x="6054399" y="6776282"/>
                </a:cubicBezTo>
                <a:cubicBezTo>
                  <a:pt x="6005885" y="6779928"/>
                  <a:pt x="5966003" y="6773547"/>
                  <a:pt x="5925943" y="6745009"/>
                </a:cubicBezTo>
                <a:cubicBezTo>
                  <a:pt x="5887451" y="6717848"/>
                  <a:pt x="5836534" y="6713202"/>
                  <a:pt x="5789226" y="6699651"/>
                </a:cubicBezTo>
                <a:lnTo>
                  <a:pt x="5753316" y="6685701"/>
                </a:lnTo>
                <a:lnTo>
                  <a:pt x="5740917" y="6689240"/>
                </a:lnTo>
                <a:cubicBezTo>
                  <a:pt x="5717823" y="6696102"/>
                  <a:pt x="5696165" y="6700074"/>
                  <a:pt x="5674467" y="6699915"/>
                </a:cubicBezTo>
                <a:lnTo>
                  <a:pt x="5650971" y="6697410"/>
                </a:lnTo>
                <a:lnTo>
                  <a:pt x="5659731" y="6706806"/>
                </a:lnTo>
                <a:cubicBezTo>
                  <a:pt x="5672509" y="6722747"/>
                  <a:pt x="5685528" y="6738321"/>
                  <a:pt x="5702728" y="6749174"/>
                </a:cubicBezTo>
                <a:cubicBezTo>
                  <a:pt x="5733827" y="6769176"/>
                  <a:pt x="5784103" y="6759778"/>
                  <a:pt x="5812752" y="6790309"/>
                </a:cubicBezTo>
                <a:cubicBezTo>
                  <a:pt x="5808378" y="6803776"/>
                  <a:pt x="5799861" y="6803303"/>
                  <a:pt x="5788037" y="6801123"/>
                </a:cubicBezTo>
                <a:lnTo>
                  <a:pt x="5563403" y="6759732"/>
                </a:lnTo>
                <a:cubicBezTo>
                  <a:pt x="5536454" y="6753670"/>
                  <a:pt x="5512807" y="6749311"/>
                  <a:pt x="5524002" y="6711849"/>
                </a:cubicBezTo>
                <a:cubicBezTo>
                  <a:pt x="5530021" y="6699235"/>
                  <a:pt x="5526908" y="6688781"/>
                  <a:pt x="5518988" y="6679773"/>
                </a:cubicBezTo>
                <a:lnTo>
                  <a:pt x="5507189" y="6671620"/>
                </a:lnTo>
                <a:lnTo>
                  <a:pt x="5462911" y="6670407"/>
                </a:lnTo>
                <a:cubicBezTo>
                  <a:pt x="5446389" y="6669327"/>
                  <a:pt x="5429994" y="6667201"/>
                  <a:pt x="5413996" y="6662773"/>
                </a:cubicBezTo>
                <a:cubicBezTo>
                  <a:pt x="5405242" y="6663584"/>
                  <a:pt x="5393165" y="6666276"/>
                  <a:pt x="5388938" y="6660366"/>
                </a:cubicBezTo>
                <a:cubicBezTo>
                  <a:pt x="5353921" y="6617928"/>
                  <a:pt x="5307435" y="6644279"/>
                  <a:pt x="5266985" y="6646445"/>
                </a:cubicBezTo>
                <a:cubicBezTo>
                  <a:pt x="5221101" y="6647538"/>
                  <a:pt x="5178838" y="6634121"/>
                  <a:pt x="5136578" y="6620704"/>
                </a:cubicBezTo>
                <a:cubicBezTo>
                  <a:pt x="5129032" y="6616677"/>
                  <a:pt x="5122391" y="6620440"/>
                  <a:pt x="5117861" y="6627160"/>
                </a:cubicBezTo>
                <a:cubicBezTo>
                  <a:pt x="5094620" y="6640336"/>
                  <a:pt x="5076505" y="6621533"/>
                  <a:pt x="5084353" y="6612935"/>
                </a:cubicBezTo>
                <a:lnTo>
                  <a:pt x="5089479" y="6598222"/>
                </a:lnTo>
                <a:lnTo>
                  <a:pt x="4934018" y="6634974"/>
                </a:lnTo>
                <a:cubicBezTo>
                  <a:pt x="4922275" y="6637751"/>
                  <a:pt x="4910963" y="6641980"/>
                  <a:pt x="4899777" y="6646334"/>
                </a:cubicBezTo>
                <a:lnTo>
                  <a:pt x="4887993" y="6650597"/>
                </a:lnTo>
                <a:lnTo>
                  <a:pt x="4891333" y="6657405"/>
                </a:lnTo>
                <a:cubicBezTo>
                  <a:pt x="4891652" y="6677224"/>
                  <a:pt x="4876525" y="6673338"/>
                  <a:pt x="4866085" y="6675809"/>
                </a:cubicBezTo>
                <a:cubicBezTo>
                  <a:pt x="4891360" y="6693457"/>
                  <a:pt x="4981594" y="6732225"/>
                  <a:pt x="5042992" y="6763301"/>
                </a:cubicBezTo>
                <a:cubicBezTo>
                  <a:pt x="5123519" y="6761670"/>
                  <a:pt x="5181033" y="6795323"/>
                  <a:pt x="5234487" y="6862263"/>
                </a:cubicBezTo>
                <a:cubicBezTo>
                  <a:pt x="5050007" y="6833760"/>
                  <a:pt x="4871061" y="6823841"/>
                  <a:pt x="4718869" y="6725533"/>
                </a:cubicBezTo>
                <a:cubicBezTo>
                  <a:pt x="4713967" y="6746586"/>
                  <a:pt x="4753803" y="6739655"/>
                  <a:pt x="4742296" y="6757296"/>
                </a:cubicBezTo>
                <a:cubicBezTo>
                  <a:pt x="4730791" y="6774938"/>
                  <a:pt x="4707676" y="6762993"/>
                  <a:pt x="4694472" y="6756169"/>
                </a:cubicBezTo>
                <a:cubicBezTo>
                  <a:pt x="4676658" y="6747947"/>
                  <a:pt x="4658178" y="6741591"/>
                  <a:pt x="4639267" y="6736425"/>
                </a:cubicBezTo>
                <a:lnTo>
                  <a:pt x="4618374" y="6731868"/>
                </a:lnTo>
                <a:lnTo>
                  <a:pt x="4576727" y="6736461"/>
                </a:lnTo>
                <a:cubicBezTo>
                  <a:pt x="4540728" y="6740893"/>
                  <a:pt x="4504563" y="6742935"/>
                  <a:pt x="4477702" y="6714848"/>
                </a:cubicBezTo>
                <a:lnTo>
                  <a:pt x="4470548" y="6704934"/>
                </a:lnTo>
                <a:lnTo>
                  <a:pt x="4463763" y="6703778"/>
                </a:lnTo>
                <a:cubicBezTo>
                  <a:pt x="4401350" y="6691176"/>
                  <a:pt x="4345221" y="6662171"/>
                  <a:pt x="4294848" y="6624345"/>
                </a:cubicBezTo>
                <a:cubicBezTo>
                  <a:pt x="4269447" y="6602372"/>
                  <a:pt x="4241589" y="6587975"/>
                  <a:pt x="4208846" y="6584875"/>
                </a:cubicBezTo>
                <a:lnTo>
                  <a:pt x="4179269" y="6585563"/>
                </a:lnTo>
                <a:lnTo>
                  <a:pt x="4146217" y="6595173"/>
                </a:lnTo>
                <a:lnTo>
                  <a:pt x="4157662" y="6587058"/>
                </a:lnTo>
                <a:lnTo>
                  <a:pt x="4132026" y="6599407"/>
                </a:lnTo>
                <a:lnTo>
                  <a:pt x="4025645" y="6633373"/>
                </a:lnTo>
                <a:lnTo>
                  <a:pt x="4013855" y="6635587"/>
                </a:lnTo>
                <a:lnTo>
                  <a:pt x="4026636" y="6642990"/>
                </a:lnTo>
                <a:cubicBezTo>
                  <a:pt x="4043677" y="6643935"/>
                  <a:pt x="4056884" y="6650758"/>
                  <a:pt x="4071474" y="6662231"/>
                </a:cubicBezTo>
                <a:cubicBezTo>
                  <a:pt x="4103956" y="6686881"/>
                  <a:pt x="4121629" y="6727466"/>
                  <a:pt x="4156030" y="6749174"/>
                </a:cubicBezTo>
                <a:cubicBezTo>
                  <a:pt x="4187129" y="6769176"/>
                  <a:pt x="4237404" y="6759778"/>
                  <a:pt x="4266052" y="6790309"/>
                </a:cubicBezTo>
                <a:cubicBezTo>
                  <a:pt x="4261680" y="6803776"/>
                  <a:pt x="4253164" y="6803303"/>
                  <a:pt x="4241338" y="6801123"/>
                </a:cubicBezTo>
                <a:lnTo>
                  <a:pt x="4016705" y="6759732"/>
                </a:lnTo>
                <a:cubicBezTo>
                  <a:pt x="3989756" y="6753670"/>
                  <a:pt x="3966109" y="6749311"/>
                  <a:pt x="3977304" y="6711849"/>
                </a:cubicBezTo>
                <a:cubicBezTo>
                  <a:pt x="3989344" y="6686621"/>
                  <a:pt x="3964848" y="6670031"/>
                  <a:pt x="3938435" y="6656379"/>
                </a:cubicBezTo>
                <a:cubicBezTo>
                  <a:pt x="3928529" y="6651259"/>
                  <a:pt x="3914790" y="6652024"/>
                  <a:pt x="3901583" y="6645198"/>
                </a:cubicBezTo>
                <a:cubicBezTo>
                  <a:pt x="3892369" y="6642403"/>
                  <a:pt x="3885419" y="6637829"/>
                  <a:pt x="3880906" y="6632057"/>
                </a:cubicBezTo>
                <a:lnTo>
                  <a:pt x="3874963" y="6612097"/>
                </a:lnTo>
                <a:lnTo>
                  <a:pt x="3855825" y="6609989"/>
                </a:lnTo>
                <a:cubicBezTo>
                  <a:pt x="3847282" y="6607539"/>
                  <a:pt x="3841022" y="6603812"/>
                  <a:pt x="3836890" y="6598728"/>
                </a:cubicBezTo>
                <a:lnTo>
                  <a:pt x="3832500" y="6584927"/>
                </a:lnTo>
                <a:lnTo>
                  <a:pt x="3821202" y="6584001"/>
                </a:lnTo>
                <a:cubicBezTo>
                  <a:pt x="3809513" y="6579926"/>
                  <a:pt x="3800835" y="6569544"/>
                  <a:pt x="3795301" y="6550958"/>
                </a:cubicBezTo>
                <a:cubicBezTo>
                  <a:pt x="3785611" y="6518431"/>
                  <a:pt x="3757282" y="6507721"/>
                  <a:pt x="3720210" y="6523948"/>
                </a:cubicBezTo>
                <a:lnTo>
                  <a:pt x="3718292" y="6526886"/>
                </a:lnTo>
                <a:cubicBezTo>
                  <a:pt x="3619751" y="6589973"/>
                  <a:pt x="3502153" y="6607826"/>
                  <a:pt x="3387321" y="6634974"/>
                </a:cubicBezTo>
                <a:cubicBezTo>
                  <a:pt x="3363832" y="6640528"/>
                  <a:pt x="3342075" y="6651889"/>
                  <a:pt x="3319586" y="6658449"/>
                </a:cubicBezTo>
                <a:lnTo>
                  <a:pt x="3300236" y="6661197"/>
                </a:lnTo>
                <a:lnTo>
                  <a:pt x="3178712" y="6689927"/>
                </a:lnTo>
                <a:lnTo>
                  <a:pt x="3147294" y="6711925"/>
                </a:lnTo>
                <a:cubicBezTo>
                  <a:pt x="3123645" y="6722800"/>
                  <a:pt x="3098373" y="6729396"/>
                  <a:pt x="3072541" y="6731772"/>
                </a:cubicBezTo>
                <a:cubicBezTo>
                  <a:pt x="3045061" y="6733296"/>
                  <a:pt x="3015050" y="6740391"/>
                  <a:pt x="2987355" y="6738857"/>
                </a:cubicBezTo>
                <a:lnTo>
                  <a:pt x="2967664" y="6733556"/>
                </a:lnTo>
                <a:lnTo>
                  <a:pt x="2910589" y="6773520"/>
                </a:lnTo>
                <a:cubicBezTo>
                  <a:pt x="2886940" y="6784396"/>
                  <a:pt x="2861665" y="6790991"/>
                  <a:pt x="2835835" y="6793367"/>
                </a:cubicBezTo>
                <a:cubicBezTo>
                  <a:pt x="2780874" y="6796414"/>
                  <a:pt x="2715788" y="6821750"/>
                  <a:pt x="2679372" y="6755754"/>
                </a:cubicBezTo>
                <a:cubicBezTo>
                  <a:pt x="2665849" y="6729109"/>
                  <a:pt x="2655095" y="6711756"/>
                  <a:pt x="2672356" y="6685296"/>
                </a:cubicBezTo>
                <a:lnTo>
                  <a:pt x="2681699" y="6674124"/>
                </a:lnTo>
                <a:lnTo>
                  <a:pt x="2685808" y="6673326"/>
                </a:lnTo>
                <a:cubicBezTo>
                  <a:pt x="2686301" y="6674134"/>
                  <a:pt x="2741250" y="6653943"/>
                  <a:pt x="2743817" y="6651662"/>
                </a:cubicBezTo>
                <a:cubicBezTo>
                  <a:pt x="2757633" y="6641865"/>
                  <a:pt x="2779046" y="6631552"/>
                  <a:pt x="2792372" y="6620947"/>
                </a:cubicBezTo>
                <a:cubicBezTo>
                  <a:pt x="2800073" y="6614099"/>
                  <a:pt x="2811816" y="6607395"/>
                  <a:pt x="2822467" y="6605404"/>
                </a:cubicBezTo>
                <a:cubicBezTo>
                  <a:pt x="2836178" y="6601939"/>
                  <a:pt x="2851961" y="6595382"/>
                  <a:pt x="2866766" y="6587206"/>
                </a:cubicBezTo>
                <a:lnTo>
                  <a:pt x="2891233" y="6575417"/>
                </a:lnTo>
                <a:cubicBezTo>
                  <a:pt x="2897352" y="6572472"/>
                  <a:pt x="2900411" y="6571000"/>
                  <a:pt x="2902978" y="6568715"/>
                </a:cubicBezTo>
                <a:cubicBezTo>
                  <a:pt x="2910678" y="6561868"/>
                  <a:pt x="2923404" y="6556783"/>
                  <a:pt x="2935640" y="6550891"/>
                </a:cubicBezTo>
                <a:cubicBezTo>
                  <a:pt x="2938697" y="6549416"/>
                  <a:pt x="2945306" y="6547279"/>
                  <a:pt x="2947382" y="6544187"/>
                </a:cubicBezTo>
                <a:cubicBezTo>
                  <a:pt x="2960215" y="6532772"/>
                  <a:pt x="2973051" y="6521358"/>
                  <a:pt x="2972665" y="6514219"/>
                </a:cubicBezTo>
                <a:cubicBezTo>
                  <a:pt x="2973263" y="6508698"/>
                  <a:pt x="2969821" y="6503033"/>
                  <a:pt x="2994291" y="6491246"/>
                </a:cubicBezTo>
                <a:cubicBezTo>
                  <a:pt x="3003466" y="6486826"/>
                  <a:pt x="3011167" y="6479978"/>
                  <a:pt x="3009692" y="6477550"/>
                </a:cubicBezTo>
                <a:cubicBezTo>
                  <a:pt x="3011276" y="6473649"/>
                  <a:pt x="3013350" y="6470555"/>
                  <a:pt x="3017990" y="6465180"/>
                </a:cubicBezTo>
                <a:lnTo>
                  <a:pt x="3017006" y="6463561"/>
                </a:lnTo>
                <a:cubicBezTo>
                  <a:pt x="2999254" y="6466882"/>
                  <a:pt x="2984562" y="6468727"/>
                  <a:pt x="2966207" y="6477568"/>
                </a:cubicBezTo>
                <a:lnTo>
                  <a:pt x="2807155" y="6554182"/>
                </a:lnTo>
                <a:cubicBezTo>
                  <a:pt x="2805625" y="6554919"/>
                  <a:pt x="2802812" y="6556798"/>
                  <a:pt x="2800137" y="6558086"/>
                </a:cubicBezTo>
                <a:lnTo>
                  <a:pt x="2794079" y="6558449"/>
                </a:lnTo>
                <a:lnTo>
                  <a:pt x="2795321" y="6557376"/>
                </a:lnTo>
                <a:lnTo>
                  <a:pt x="2798293" y="6555053"/>
                </a:lnTo>
                <a:cubicBezTo>
                  <a:pt x="2800968" y="6553764"/>
                  <a:pt x="2804151" y="6552493"/>
                  <a:pt x="2805681" y="6551756"/>
                </a:cubicBezTo>
                <a:cubicBezTo>
                  <a:pt x="2817915" y="6545862"/>
                  <a:pt x="2830151" y="6539968"/>
                  <a:pt x="2840907" y="6531647"/>
                </a:cubicBezTo>
                <a:cubicBezTo>
                  <a:pt x="2852459" y="6521374"/>
                  <a:pt x="2867041" y="6511210"/>
                  <a:pt x="2883645" y="6501119"/>
                </a:cubicBezTo>
                <a:lnTo>
                  <a:pt x="2919991" y="6481186"/>
                </a:lnTo>
                <a:lnTo>
                  <a:pt x="2917396" y="6481307"/>
                </a:lnTo>
                <a:cubicBezTo>
                  <a:pt x="2917025" y="6480700"/>
                  <a:pt x="2917422" y="6479725"/>
                  <a:pt x="2917176" y="6479319"/>
                </a:cubicBezTo>
                <a:lnTo>
                  <a:pt x="2898824" y="6488160"/>
                </a:lnTo>
                <a:cubicBezTo>
                  <a:pt x="2902866" y="6488306"/>
                  <a:pt x="2896748" y="6491253"/>
                  <a:pt x="2893690" y="6492725"/>
                </a:cubicBezTo>
                <a:cubicBezTo>
                  <a:pt x="2887081" y="6494863"/>
                  <a:pt x="2889647" y="6492580"/>
                  <a:pt x="2888663" y="6490962"/>
                </a:cubicBezTo>
                <a:cubicBezTo>
                  <a:pt x="2873370" y="6498329"/>
                  <a:pt x="2856000" y="6508787"/>
                  <a:pt x="2839232" y="6513725"/>
                </a:cubicBezTo>
                <a:cubicBezTo>
                  <a:pt x="2835681" y="6514390"/>
                  <a:pt x="2832623" y="6515864"/>
                  <a:pt x="2830053" y="6518144"/>
                </a:cubicBezTo>
                <a:cubicBezTo>
                  <a:pt x="2827981" y="6521239"/>
                  <a:pt x="2821862" y="6524184"/>
                  <a:pt x="2818313" y="6524850"/>
                </a:cubicBezTo>
                <a:lnTo>
                  <a:pt x="2807251" y="6530674"/>
                </a:lnTo>
                <a:lnTo>
                  <a:pt x="2701431" y="6565541"/>
                </a:lnTo>
                <a:lnTo>
                  <a:pt x="2599519" y="6595173"/>
                </a:lnTo>
                <a:lnTo>
                  <a:pt x="2610963" y="6587058"/>
                </a:lnTo>
                <a:lnTo>
                  <a:pt x="2585328" y="6599407"/>
                </a:lnTo>
                <a:lnTo>
                  <a:pt x="2478946" y="6633373"/>
                </a:lnTo>
                <a:cubicBezTo>
                  <a:pt x="2467549" y="6637311"/>
                  <a:pt x="2454153" y="6639234"/>
                  <a:pt x="2440586" y="6640577"/>
                </a:cubicBezTo>
                <a:lnTo>
                  <a:pt x="2433042" y="6641289"/>
                </a:lnTo>
                <a:lnTo>
                  <a:pt x="2456868" y="6629421"/>
                </a:lnTo>
                <a:lnTo>
                  <a:pt x="2362811" y="6656768"/>
                </a:lnTo>
                <a:lnTo>
                  <a:pt x="2374258" y="6648653"/>
                </a:lnTo>
                <a:lnTo>
                  <a:pt x="2348621" y="6661003"/>
                </a:lnTo>
                <a:lnTo>
                  <a:pt x="2242242" y="6694968"/>
                </a:lnTo>
                <a:cubicBezTo>
                  <a:pt x="2230843" y="6698906"/>
                  <a:pt x="2217448" y="6700829"/>
                  <a:pt x="2203880" y="6702172"/>
                </a:cubicBezTo>
                <a:lnTo>
                  <a:pt x="2196337" y="6702884"/>
                </a:lnTo>
                <a:lnTo>
                  <a:pt x="2255012" y="6673655"/>
                </a:lnTo>
                <a:cubicBezTo>
                  <a:pt x="2281558" y="6658776"/>
                  <a:pt x="2306518" y="6647799"/>
                  <a:pt x="2334541" y="6635348"/>
                </a:cubicBezTo>
                <a:lnTo>
                  <a:pt x="2362248" y="6622394"/>
                </a:lnTo>
                <a:lnTo>
                  <a:pt x="2357156" y="6616303"/>
                </a:lnTo>
                <a:lnTo>
                  <a:pt x="2275056" y="6654584"/>
                </a:lnTo>
                <a:cubicBezTo>
                  <a:pt x="2259269" y="6661142"/>
                  <a:pt x="2243978" y="6668508"/>
                  <a:pt x="2229176" y="6676684"/>
                </a:cubicBezTo>
                <a:cubicBezTo>
                  <a:pt x="2214373" y="6684861"/>
                  <a:pt x="2197112" y="6688990"/>
                  <a:pt x="2183296" y="6698785"/>
                </a:cubicBezTo>
                <a:lnTo>
                  <a:pt x="2177177" y="6701732"/>
                </a:lnTo>
                <a:lnTo>
                  <a:pt x="2165534" y="6705792"/>
                </a:lnTo>
                <a:lnTo>
                  <a:pt x="2164479" y="6705891"/>
                </a:lnTo>
                <a:cubicBezTo>
                  <a:pt x="2145519" y="6707886"/>
                  <a:pt x="2126558" y="6709882"/>
                  <a:pt x="2128162" y="6687122"/>
                </a:cubicBezTo>
                <a:cubicBezTo>
                  <a:pt x="2127312" y="6674886"/>
                  <a:pt x="2113570" y="6675649"/>
                  <a:pt x="2105048" y="6675177"/>
                </a:cubicBezTo>
                <a:cubicBezTo>
                  <a:pt x="2052002" y="6675285"/>
                  <a:pt x="2037946" y="6656223"/>
                  <a:pt x="2052976" y="6612884"/>
                </a:cubicBezTo>
                <a:cubicBezTo>
                  <a:pt x="2054893" y="6609943"/>
                  <a:pt x="2055425" y="6602356"/>
                  <a:pt x="2052125" y="6600649"/>
                </a:cubicBezTo>
                <a:cubicBezTo>
                  <a:pt x="2008039" y="6546415"/>
                  <a:pt x="2065989" y="6525254"/>
                  <a:pt x="2095608" y="6493383"/>
                </a:cubicBezTo>
                <a:lnTo>
                  <a:pt x="2117017" y="6480860"/>
                </a:lnTo>
                <a:cubicBezTo>
                  <a:pt x="2167518" y="6444052"/>
                  <a:pt x="2165817" y="6419587"/>
                  <a:pt x="2112991" y="6392286"/>
                </a:cubicBezTo>
                <a:lnTo>
                  <a:pt x="2110262" y="6391158"/>
                </a:lnTo>
                <a:lnTo>
                  <a:pt x="2121341" y="6436280"/>
                </a:lnTo>
                <a:cubicBezTo>
                  <a:pt x="2117011" y="6452224"/>
                  <a:pt x="2103986" y="6467116"/>
                  <a:pt x="2082304" y="6483432"/>
                </a:cubicBezTo>
                <a:cubicBezTo>
                  <a:pt x="2075167" y="6487607"/>
                  <a:pt x="2066115" y="6494722"/>
                  <a:pt x="2058127" y="6486664"/>
                </a:cubicBezTo>
                <a:cubicBezTo>
                  <a:pt x="2050138" y="6478602"/>
                  <a:pt x="2059194" y="6471487"/>
                  <a:pt x="2066332" y="6467315"/>
                </a:cubicBezTo>
                <a:cubicBezTo>
                  <a:pt x="2075388" y="6460199"/>
                  <a:pt x="2084442" y="6453085"/>
                  <a:pt x="2085515" y="6437911"/>
                </a:cubicBezTo>
                <a:cubicBezTo>
                  <a:pt x="2069003" y="6429379"/>
                  <a:pt x="2058030" y="6439433"/>
                  <a:pt x="2052276" y="6448254"/>
                </a:cubicBezTo>
                <a:cubicBezTo>
                  <a:pt x="2031175" y="6480599"/>
                  <a:pt x="1996874" y="6506116"/>
                  <a:pt x="1969175" y="6535046"/>
                </a:cubicBezTo>
                <a:cubicBezTo>
                  <a:pt x="1934337" y="6568150"/>
                  <a:pt x="1897264" y="6584374"/>
                  <a:pt x="1847208" y="6566368"/>
                </a:cubicBezTo>
                <a:cubicBezTo>
                  <a:pt x="1835382" y="6564190"/>
                  <a:pt x="1825477" y="6559071"/>
                  <a:pt x="1814505" y="6569126"/>
                </a:cubicBezTo>
                <a:cubicBezTo>
                  <a:pt x="1800922" y="6579797"/>
                  <a:pt x="1786567" y="6583190"/>
                  <a:pt x="1772068" y="6582577"/>
                </a:cubicBezTo>
                <a:lnTo>
                  <a:pt x="1752238" y="6577730"/>
                </a:lnTo>
                <a:lnTo>
                  <a:pt x="1732469" y="6596641"/>
                </a:lnTo>
                <a:cubicBezTo>
                  <a:pt x="1697631" y="6629745"/>
                  <a:pt x="1660558" y="6645970"/>
                  <a:pt x="1610502" y="6627963"/>
                </a:cubicBezTo>
                <a:cubicBezTo>
                  <a:pt x="1598676" y="6625785"/>
                  <a:pt x="1588771" y="6620666"/>
                  <a:pt x="1577799" y="6630721"/>
                </a:cubicBezTo>
                <a:cubicBezTo>
                  <a:pt x="1550631" y="6652064"/>
                  <a:pt x="1520382" y="6644292"/>
                  <a:pt x="1492050" y="6633586"/>
                </a:cubicBezTo>
                <a:cubicBezTo>
                  <a:pt x="1475542" y="6625053"/>
                  <a:pt x="1466295" y="6537713"/>
                  <a:pt x="1481105" y="6521779"/>
                </a:cubicBezTo>
                <a:lnTo>
                  <a:pt x="1678624" y="6340793"/>
                </a:lnTo>
                <a:cubicBezTo>
                  <a:pt x="1696732" y="6326564"/>
                  <a:pt x="1717611" y="6321628"/>
                  <a:pt x="1733588" y="6337745"/>
                </a:cubicBezTo>
                <a:cubicBezTo>
                  <a:pt x="1752864" y="6355571"/>
                  <a:pt x="1731450" y="6368094"/>
                  <a:pt x="1718561" y="6381089"/>
                </a:cubicBezTo>
                <a:cubicBezTo>
                  <a:pt x="1710888" y="6392850"/>
                  <a:pt x="1693308" y="6399492"/>
                  <a:pt x="1685105" y="6418839"/>
                </a:cubicBezTo>
                <a:cubicBezTo>
                  <a:pt x="1766700" y="6402036"/>
                  <a:pt x="1819114" y="6362289"/>
                  <a:pt x="1873980" y="6312016"/>
                </a:cubicBezTo>
                <a:cubicBezTo>
                  <a:pt x="1833294" y="6306714"/>
                  <a:pt x="1816567" y="6325589"/>
                  <a:pt x="1793238" y="6341053"/>
                </a:cubicBezTo>
                <a:cubicBezTo>
                  <a:pt x="1784178" y="6348165"/>
                  <a:pt x="1773743" y="6350637"/>
                  <a:pt x="1762452" y="6340870"/>
                </a:cubicBezTo>
                <a:cubicBezTo>
                  <a:pt x="1751164" y="6331104"/>
                  <a:pt x="1745095" y="6320105"/>
                  <a:pt x="1749463" y="6306639"/>
                </a:cubicBezTo>
                <a:cubicBezTo>
                  <a:pt x="1755753" y="6290229"/>
                  <a:pt x="1765658" y="6295349"/>
                  <a:pt x="1775562" y="6300466"/>
                </a:cubicBezTo>
                <a:cubicBezTo>
                  <a:pt x="1799210" y="6304826"/>
                  <a:pt x="1804963" y="6296005"/>
                  <a:pt x="1806031" y="6280832"/>
                </a:cubicBezTo>
                <a:cubicBezTo>
                  <a:pt x="1801564" y="6247072"/>
                  <a:pt x="1824894" y="6231609"/>
                  <a:pt x="1846840" y="6211499"/>
                </a:cubicBezTo>
                <a:cubicBezTo>
                  <a:pt x="1859734" y="6198502"/>
                  <a:pt x="1868256" y="6198975"/>
                  <a:pt x="1880927" y="6213387"/>
                </a:cubicBezTo>
                <a:cubicBezTo>
                  <a:pt x="1893599" y="6227799"/>
                  <a:pt x="1907024" y="6207217"/>
                  <a:pt x="1907024" y="6207217"/>
                </a:cubicBezTo>
                <a:cubicBezTo>
                  <a:pt x="1876992" y="6172041"/>
                  <a:pt x="1916515" y="6145288"/>
                  <a:pt x="1916734" y="6117883"/>
                </a:cubicBezTo>
                <a:cubicBezTo>
                  <a:pt x="1915351" y="6113234"/>
                  <a:pt x="1915351" y="6113234"/>
                  <a:pt x="1912050" y="6111531"/>
                </a:cubicBezTo>
                <a:cubicBezTo>
                  <a:pt x="1886486" y="6110112"/>
                  <a:pt x="1898626" y="6132112"/>
                  <a:pt x="1887649" y="6142165"/>
                </a:cubicBezTo>
                <a:cubicBezTo>
                  <a:pt x="1879978" y="6153927"/>
                  <a:pt x="1869541" y="6156394"/>
                  <a:pt x="1859634" y="6151276"/>
                </a:cubicBezTo>
                <a:cubicBezTo>
                  <a:pt x="1849730" y="6146156"/>
                  <a:pt x="1850261" y="6138570"/>
                  <a:pt x="1856017" y="6129749"/>
                </a:cubicBezTo>
                <a:cubicBezTo>
                  <a:pt x="1864225" y="6110401"/>
                  <a:pt x="1877729" y="6094775"/>
                  <a:pt x="1893190" y="6078685"/>
                </a:cubicBezTo>
                <a:lnTo>
                  <a:pt x="1900316" y="6071337"/>
                </a:lnTo>
                <a:lnTo>
                  <a:pt x="1897140" y="6072427"/>
                </a:lnTo>
                <a:cubicBezTo>
                  <a:pt x="1863576" y="6077565"/>
                  <a:pt x="1828875" y="6073023"/>
                  <a:pt x="1794274" y="6074676"/>
                </a:cubicBezTo>
                <a:lnTo>
                  <a:pt x="1785788" y="6076171"/>
                </a:lnTo>
                <a:lnTo>
                  <a:pt x="1781439" y="6083346"/>
                </a:lnTo>
                <a:cubicBezTo>
                  <a:pt x="1762822" y="6101736"/>
                  <a:pt x="1733662" y="6105832"/>
                  <a:pt x="1709773" y="6117073"/>
                </a:cubicBezTo>
                <a:cubicBezTo>
                  <a:pt x="1645535" y="6154643"/>
                  <a:pt x="1574281" y="6121749"/>
                  <a:pt x="1505895" y="6145379"/>
                </a:cubicBezTo>
                <a:cubicBezTo>
                  <a:pt x="1481181" y="6156196"/>
                  <a:pt x="1461903" y="6138370"/>
                  <a:pt x="1464040" y="6108024"/>
                </a:cubicBezTo>
                <a:cubicBezTo>
                  <a:pt x="1467244" y="6062503"/>
                  <a:pt x="1453407" y="6016038"/>
                  <a:pt x="1500601" y="5977525"/>
                </a:cubicBezTo>
                <a:cubicBezTo>
                  <a:pt x="1515412" y="5961588"/>
                  <a:pt x="1507108" y="5933711"/>
                  <a:pt x="1503494" y="5912184"/>
                </a:cubicBezTo>
                <a:cubicBezTo>
                  <a:pt x="1495724" y="5876718"/>
                  <a:pt x="1505848" y="5854430"/>
                  <a:pt x="1542918" y="5838204"/>
                </a:cubicBezTo>
                <a:cubicBezTo>
                  <a:pt x="1564330" y="5825682"/>
                  <a:pt x="1596183" y="5810691"/>
                  <a:pt x="1585962" y="5785755"/>
                </a:cubicBezTo>
                <a:cubicBezTo>
                  <a:pt x="1571056" y="5754462"/>
                  <a:pt x="1538355" y="5757220"/>
                  <a:pt x="1507038" y="5764622"/>
                </a:cubicBezTo>
                <a:cubicBezTo>
                  <a:pt x="1432579" y="5777252"/>
                  <a:pt x="1358123" y="5789882"/>
                  <a:pt x="1284732" y="5787337"/>
                </a:cubicBezTo>
                <a:cubicBezTo>
                  <a:pt x="1259169" y="5785919"/>
                  <a:pt x="1245962" y="5779094"/>
                  <a:pt x="1252785" y="5755101"/>
                </a:cubicBezTo>
                <a:cubicBezTo>
                  <a:pt x="1258539" y="5746279"/>
                  <a:pt x="1259071" y="5738691"/>
                  <a:pt x="1251085" y="5730634"/>
                </a:cubicBezTo>
                <a:lnTo>
                  <a:pt x="1240042" y="5708022"/>
                </a:lnTo>
                <a:lnTo>
                  <a:pt x="1380535" y="5666765"/>
                </a:lnTo>
                <a:cubicBezTo>
                  <a:pt x="1396694" y="5660948"/>
                  <a:pt x="1413572" y="5657063"/>
                  <a:pt x="1429373" y="5650280"/>
                </a:cubicBezTo>
                <a:lnTo>
                  <a:pt x="1463731" y="5640191"/>
                </a:lnTo>
                <a:lnTo>
                  <a:pt x="1488490" y="5642979"/>
                </a:lnTo>
                <a:lnTo>
                  <a:pt x="1524975" y="5632265"/>
                </a:lnTo>
                <a:lnTo>
                  <a:pt x="1530394" y="5627299"/>
                </a:lnTo>
                <a:cubicBezTo>
                  <a:pt x="1540675" y="5614921"/>
                  <a:pt x="1553857" y="5609939"/>
                  <a:pt x="1566572" y="5611595"/>
                </a:cubicBezTo>
                <a:lnTo>
                  <a:pt x="1578713" y="5616484"/>
                </a:lnTo>
                <a:lnTo>
                  <a:pt x="1617241" y="5605169"/>
                </a:lnTo>
                <a:cubicBezTo>
                  <a:pt x="1633400" y="5599353"/>
                  <a:pt x="1650278" y="5595468"/>
                  <a:pt x="1666079" y="5588685"/>
                </a:cubicBezTo>
                <a:lnTo>
                  <a:pt x="1675263" y="5585988"/>
                </a:lnTo>
                <a:lnTo>
                  <a:pt x="1673125" y="5582443"/>
                </a:lnTo>
                <a:lnTo>
                  <a:pt x="1670039" y="5576756"/>
                </a:lnTo>
                <a:lnTo>
                  <a:pt x="1693059" y="5569736"/>
                </a:lnTo>
                <a:lnTo>
                  <a:pt x="1711018" y="5567810"/>
                </a:lnTo>
                <a:cubicBezTo>
                  <a:pt x="1725068" y="5565734"/>
                  <a:pt x="1738594" y="5561914"/>
                  <a:pt x="1751219" y="5552712"/>
                </a:cubicBezTo>
                <a:cubicBezTo>
                  <a:pt x="1751239" y="5552653"/>
                  <a:pt x="1751259" y="5552594"/>
                  <a:pt x="1751279" y="5552536"/>
                </a:cubicBezTo>
                <a:lnTo>
                  <a:pt x="1768576" y="5547455"/>
                </a:lnTo>
                <a:cubicBezTo>
                  <a:pt x="1791700" y="5540663"/>
                  <a:pt x="1811524" y="5534844"/>
                  <a:pt x="1834292" y="5527085"/>
                </a:cubicBezTo>
                <a:cubicBezTo>
                  <a:pt x="1857058" y="5519328"/>
                  <a:pt x="1880184" y="5512537"/>
                  <a:pt x="1903310" y="5505745"/>
                </a:cubicBezTo>
                <a:lnTo>
                  <a:pt x="1909917" y="5503806"/>
                </a:lnTo>
                <a:cubicBezTo>
                  <a:pt x="1916525" y="5501866"/>
                  <a:pt x="1926793" y="5499921"/>
                  <a:pt x="1929382" y="5497018"/>
                </a:cubicBezTo>
                <a:cubicBezTo>
                  <a:pt x="1942595" y="5493138"/>
                  <a:pt x="1955093" y="5487325"/>
                  <a:pt x="1968309" y="5483445"/>
                </a:cubicBezTo>
                <a:cubicBezTo>
                  <a:pt x="1974917" y="5481504"/>
                  <a:pt x="1978220" y="5480534"/>
                  <a:pt x="1984470" y="5477627"/>
                </a:cubicBezTo>
                <a:cubicBezTo>
                  <a:pt x="1990718" y="5474721"/>
                  <a:pt x="1997685" y="5473746"/>
                  <a:pt x="2007593" y="5470837"/>
                </a:cubicBezTo>
                <a:cubicBezTo>
                  <a:pt x="2014203" y="5468895"/>
                  <a:pt x="2020093" y="5465022"/>
                  <a:pt x="2030006" y="5462114"/>
                </a:cubicBezTo>
                <a:cubicBezTo>
                  <a:pt x="2033309" y="5461142"/>
                  <a:pt x="2036971" y="5461139"/>
                  <a:pt x="2043936" y="5460164"/>
                </a:cubicBezTo>
                <a:cubicBezTo>
                  <a:pt x="2050543" y="5458225"/>
                  <a:pt x="2046167" y="5456296"/>
                  <a:pt x="2049468" y="5455325"/>
                </a:cubicBezTo>
                <a:lnTo>
                  <a:pt x="2056077" y="5453385"/>
                </a:lnTo>
                <a:cubicBezTo>
                  <a:pt x="2072596" y="5448535"/>
                  <a:pt x="2092057" y="5441747"/>
                  <a:pt x="2108221" y="5435930"/>
                </a:cubicBezTo>
                <a:cubicBezTo>
                  <a:pt x="2121435" y="5432050"/>
                  <a:pt x="2134291" y="5427201"/>
                  <a:pt x="2147148" y="5422356"/>
                </a:cubicBezTo>
                <a:cubicBezTo>
                  <a:pt x="2166614" y="5415569"/>
                  <a:pt x="2166614" y="5415569"/>
                  <a:pt x="2186793" y="5410714"/>
                </a:cubicBezTo>
                <a:cubicBezTo>
                  <a:pt x="2193757" y="5409741"/>
                  <a:pt x="2200722" y="5408765"/>
                  <a:pt x="2199291" y="5404901"/>
                </a:cubicBezTo>
                <a:cubicBezTo>
                  <a:pt x="2198576" y="5402968"/>
                  <a:pt x="2208130" y="5399092"/>
                  <a:pt x="2215094" y="5398117"/>
                </a:cubicBezTo>
                <a:cubicBezTo>
                  <a:pt x="2229381" y="5397135"/>
                  <a:pt x="2238577" y="5392293"/>
                  <a:pt x="2251792" y="5388413"/>
                </a:cubicBezTo>
                <a:cubicBezTo>
                  <a:pt x="2258756" y="5387438"/>
                  <a:pt x="2270540" y="5379692"/>
                  <a:pt x="2266521" y="5378732"/>
                </a:cubicBezTo>
                <a:cubicBezTo>
                  <a:pt x="2264731" y="5373899"/>
                  <a:pt x="2266961" y="5370030"/>
                  <a:pt x="2276873" y="5367120"/>
                </a:cubicBezTo>
                <a:cubicBezTo>
                  <a:pt x="2290087" y="5363238"/>
                  <a:pt x="2299282" y="5358396"/>
                  <a:pt x="2312498" y="5354516"/>
                </a:cubicBezTo>
                <a:cubicBezTo>
                  <a:pt x="2325713" y="5350636"/>
                  <a:pt x="2339284" y="5347721"/>
                  <a:pt x="2355443" y="5341905"/>
                </a:cubicBezTo>
                <a:cubicBezTo>
                  <a:pt x="2368300" y="5337057"/>
                  <a:pt x="2381513" y="5333176"/>
                  <a:pt x="2395088" y="5330262"/>
                </a:cubicBezTo>
                <a:cubicBezTo>
                  <a:pt x="2405356" y="5328318"/>
                  <a:pt x="2407589" y="5324449"/>
                  <a:pt x="2410175" y="5321547"/>
                </a:cubicBezTo>
                <a:cubicBezTo>
                  <a:pt x="2414594" y="5318643"/>
                  <a:pt x="2415799" y="5316950"/>
                  <a:pt x="2414245" y="5316467"/>
                </a:cubicBezTo>
                <a:cubicBezTo>
                  <a:pt x="2412693" y="5315987"/>
                  <a:pt x="2408384" y="5316714"/>
                  <a:pt x="2401778" y="5318657"/>
                </a:cubicBezTo>
                <a:lnTo>
                  <a:pt x="2385261" y="5323507"/>
                </a:lnTo>
                <a:cubicBezTo>
                  <a:pt x="2378295" y="5324481"/>
                  <a:pt x="2368384" y="5327390"/>
                  <a:pt x="2367667" y="5325460"/>
                </a:cubicBezTo>
                <a:cubicBezTo>
                  <a:pt x="2365879" y="5320627"/>
                  <a:pt x="2355967" y="5323537"/>
                  <a:pt x="2346057" y="5326450"/>
                </a:cubicBezTo>
                <a:cubicBezTo>
                  <a:pt x="2332843" y="5330330"/>
                  <a:pt x="2322931" y="5333240"/>
                  <a:pt x="2315252" y="5332282"/>
                </a:cubicBezTo>
                <a:cubicBezTo>
                  <a:pt x="2307927" y="5332290"/>
                  <a:pt x="2294713" y="5336171"/>
                  <a:pt x="2285516" y="5341015"/>
                </a:cubicBezTo>
                <a:cubicBezTo>
                  <a:pt x="2273378" y="5347793"/>
                  <a:pt x="2256140" y="5350713"/>
                  <a:pt x="2239622" y="5355561"/>
                </a:cubicBezTo>
                <a:cubicBezTo>
                  <a:pt x="2236320" y="5356533"/>
                  <a:pt x="2235962" y="5355567"/>
                  <a:pt x="2232660" y="5356536"/>
                </a:cubicBezTo>
                <a:cubicBezTo>
                  <a:pt x="2228640" y="5355574"/>
                  <a:pt x="2231583" y="5353638"/>
                  <a:pt x="2234889" y="5352668"/>
                </a:cubicBezTo>
                <a:cubicBezTo>
                  <a:pt x="2244801" y="5349757"/>
                  <a:pt x="2251408" y="5347816"/>
                  <a:pt x="2253996" y="5344914"/>
                </a:cubicBezTo>
                <a:cubicBezTo>
                  <a:pt x="2262830" y="5339105"/>
                  <a:pt x="2258813" y="5338142"/>
                  <a:pt x="2258098" y="5336211"/>
                </a:cubicBezTo>
                <a:cubicBezTo>
                  <a:pt x="2248186" y="5339121"/>
                  <a:pt x="2237919" y="5341065"/>
                  <a:pt x="2224703" y="5344946"/>
                </a:cubicBezTo>
                <a:cubicBezTo>
                  <a:pt x="2230953" y="5342041"/>
                  <a:pt x="2234256" y="5341069"/>
                  <a:pt x="2237562" y="5340100"/>
                </a:cubicBezTo>
                <a:cubicBezTo>
                  <a:pt x="2247470" y="5337188"/>
                  <a:pt x="2257024" y="5333311"/>
                  <a:pt x="2267294" y="5331367"/>
                </a:cubicBezTo>
                <a:cubicBezTo>
                  <a:pt x="2280866" y="5328453"/>
                  <a:pt x="2283095" y="5324583"/>
                  <a:pt x="2295953" y="5319739"/>
                </a:cubicBezTo>
                <a:cubicBezTo>
                  <a:pt x="2308808" y="5314890"/>
                  <a:pt x="2308453" y="5313925"/>
                  <a:pt x="2300413" y="5311999"/>
                </a:cubicBezTo>
                <a:cubicBezTo>
                  <a:pt x="2296035" y="5310071"/>
                  <a:pt x="2289069" y="5311047"/>
                  <a:pt x="2282821" y="5313952"/>
                </a:cubicBezTo>
                <a:cubicBezTo>
                  <a:pt x="2273624" y="5318794"/>
                  <a:pt x="2263357" y="5320740"/>
                  <a:pt x="2256749" y="5322681"/>
                </a:cubicBezTo>
                <a:cubicBezTo>
                  <a:pt x="2237284" y="5329467"/>
                  <a:pt x="2220051" y="5332385"/>
                  <a:pt x="2201305" y="5341105"/>
                </a:cubicBezTo>
                <a:cubicBezTo>
                  <a:pt x="2201305" y="5341105"/>
                  <a:pt x="2197999" y="5342075"/>
                  <a:pt x="2194337" y="5342079"/>
                </a:cubicBezTo>
                <a:cubicBezTo>
                  <a:pt x="2177102" y="5344998"/>
                  <a:pt x="2163889" y="5348879"/>
                  <a:pt x="2147372" y="5353730"/>
                </a:cubicBezTo>
                <a:cubicBezTo>
                  <a:pt x="2123886" y="5359553"/>
                  <a:pt x="2100046" y="5364414"/>
                  <a:pt x="2077278" y="5372170"/>
                </a:cubicBezTo>
                <a:lnTo>
                  <a:pt x="2073974" y="5373141"/>
                </a:lnTo>
                <a:lnTo>
                  <a:pt x="2073617" y="5372174"/>
                </a:lnTo>
                <a:cubicBezTo>
                  <a:pt x="2073258" y="5371209"/>
                  <a:pt x="2072899" y="5370241"/>
                  <a:pt x="2076204" y="5369273"/>
                </a:cubicBezTo>
                <a:lnTo>
                  <a:pt x="2086114" y="5366362"/>
                </a:lnTo>
                <a:lnTo>
                  <a:pt x="2145579" y="5348897"/>
                </a:lnTo>
                <a:cubicBezTo>
                  <a:pt x="2148885" y="5347928"/>
                  <a:pt x="2155491" y="5345988"/>
                  <a:pt x="2154778" y="5344055"/>
                </a:cubicBezTo>
                <a:lnTo>
                  <a:pt x="2156290" y="5341886"/>
                </a:lnTo>
                <a:lnTo>
                  <a:pt x="2147096" y="5344586"/>
                </a:lnTo>
                <a:cubicBezTo>
                  <a:pt x="2129862" y="5347504"/>
                  <a:pt x="2109683" y="5352360"/>
                  <a:pt x="2089859" y="5358181"/>
                </a:cubicBezTo>
                <a:cubicBezTo>
                  <a:pt x="2083250" y="5360120"/>
                  <a:pt x="2080662" y="5363022"/>
                  <a:pt x="2077358" y="5363994"/>
                </a:cubicBezTo>
                <a:cubicBezTo>
                  <a:pt x="2070395" y="5364967"/>
                  <a:pt x="2063430" y="5365943"/>
                  <a:pt x="2056820" y="5367881"/>
                </a:cubicBezTo>
                <a:lnTo>
                  <a:pt x="1941195" y="5401837"/>
                </a:lnTo>
                <a:lnTo>
                  <a:pt x="1841911" y="5430051"/>
                </a:lnTo>
                <a:lnTo>
                  <a:pt x="1836789" y="5430947"/>
                </a:lnTo>
                <a:lnTo>
                  <a:pt x="1770946" y="5443916"/>
                </a:lnTo>
                <a:lnTo>
                  <a:pt x="1704489" y="5463432"/>
                </a:lnTo>
                <a:lnTo>
                  <a:pt x="1605205" y="5491646"/>
                </a:lnTo>
                <a:lnTo>
                  <a:pt x="1600083" y="5492543"/>
                </a:lnTo>
                <a:cubicBezTo>
                  <a:pt x="1550696" y="5501992"/>
                  <a:pt x="1498233" y="5513049"/>
                  <a:pt x="1459263" y="5519773"/>
                </a:cubicBezTo>
                <a:cubicBezTo>
                  <a:pt x="1394175" y="5545107"/>
                  <a:pt x="1319936" y="5530330"/>
                  <a:pt x="1254849" y="5555664"/>
                </a:cubicBezTo>
                <a:cubicBezTo>
                  <a:pt x="1244410" y="5558134"/>
                  <a:pt x="1231202" y="5551308"/>
                  <a:pt x="1221297" y="5546189"/>
                </a:cubicBezTo>
                <a:cubicBezTo>
                  <a:pt x="1202872" y="5540598"/>
                  <a:pt x="1181679" y="5525715"/>
                  <a:pt x="1177622" y="5559001"/>
                </a:cubicBezTo>
                <a:cubicBezTo>
                  <a:pt x="1175171" y="5569529"/>
                  <a:pt x="1161430" y="5570289"/>
                  <a:pt x="1152910" y="5569817"/>
                </a:cubicBezTo>
                <a:cubicBezTo>
                  <a:pt x="1077287" y="5550394"/>
                  <a:pt x="1014432" y="5592609"/>
                  <a:pt x="945727" y="5596417"/>
                </a:cubicBezTo>
                <a:cubicBezTo>
                  <a:pt x="847624" y="5604689"/>
                  <a:pt x="754836" y="5658953"/>
                  <a:pt x="649814" y="5643993"/>
                </a:cubicBezTo>
                <a:cubicBezTo>
                  <a:pt x="634689" y="5640108"/>
                  <a:pt x="619030" y="5643809"/>
                  <a:pt x="600072" y="5645807"/>
                </a:cubicBezTo>
                <a:cubicBezTo>
                  <a:pt x="594536" y="5627220"/>
                  <a:pt x="604124" y="5612519"/>
                  <a:pt x="595288" y="5592226"/>
                </a:cubicBezTo>
                <a:lnTo>
                  <a:pt x="590144" y="5570716"/>
                </a:lnTo>
                <a:lnTo>
                  <a:pt x="590144" y="5560291"/>
                </a:lnTo>
                <a:lnTo>
                  <a:pt x="595725" y="5537412"/>
                </a:lnTo>
                <a:cubicBezTo>
                  <a:pt x="604277" y="5519226"/>
                  <a:pt x="620391" y="5502983"/>
                  <a:pt x="641537" y="5494252"/>
                </a:cubicBezTo>
                <a:cubicBezTo>
                  <a:pt x="674773" y="5483907"/>
                  <a:pt x="714077" y="5484566"/>
                  <a:pt x="735175" y="5452220"/>
                </a:cubicBezTo>
                <a:cubicBezTo>
                  <a:pt x="742848" y="5440459"/>
                  <a:pt x="759356" y="5448991"/>
                  <a:pt x="771177" y="5451171"/>
                </a:cubicBezTo>
                <a:cubicBezTo>
                  <a:pt x="786994" y="5457379"/>
                  <a:pt x="802732" y="5458632"/>
                  <a:pt x="818430" y="5457408"/>
                </a:cubicBezTo>
                <a:lnTo>
                  <a:pt x="849939" y="5451624"/>
                </a:lnTo>
                <a:lnTo>
                  <a:pt x="850614" y="5450691"/>
                </a:lnTo>
                <a:cubicBezTo>
                  <a:pt x="858355" y="5443266"/>
                  <a:pt x="867671" y="5437023"/>
                  <a:pt x="878243" y="5432657"/>
                </a:cubicBezTo>
                <a:lnTo>
                  <a:pt x="897108" y="5427969"/>
                </a:lnTo>
                <a:lnTo>
                  <a:pt x="897251" y="5427621"/>
                </a:lnTo>
                <a:cubicBezTo>
                  <a:pt x="897380" y="5423511"/>
                  <a:pt x="896236" y="5418496"/>
                  <a:pt x="893680" y="5412262"/>
                </a:cubicBezTo>
                <a:cubicBezTo>
                  <a:pt x="890913" y="5402968"/>
                  <a:pt x="893362" y="5392440"/>
                  <a:pt x="903804" y="5389974"/>
                </a:cubicBezTo>
                <a:cubicBezTo>
                  <a:pt x="921380" y="5383329"/>
                  <a:pt x="925530" y="5397271"/>
                  <a:pt x="928299" y="5406563"/>
                </a:cubicBezTo>
                <a:lnTo>
                  <a:pt x="935849" y="5417093"/>
                </a:lnTo>
                <a:lnTo>
                  <a:pt x="953024" y="5409383"/>
                </a:lnTo>
                <a:cubicBezTo>
                  <a:pt x="960194" y="5404735"/>
                  <a:pt x="966607" y="5398712"/>
                  <a:pt x="971881" y="5390625"/>
                </a:cubicBezTo>
                <a:cubicBezTo>
                  <a:pt x="979554" y="5378864"/>
                  <a:pt x="996062" y="5387396"/>
                  <a:pt x="1007883" y="5389576"/>
                </a:cubicBezTo>
                <a:lnTo>
                  <a:pt x="1030028" y="5395101"/>
                </a:lnTo>
                <a:lnTo>
                  <a:pt x="1085567" y="5365964"/>
                </a:lnTo>
                <a:lnTo>
                  <a:pt x="1130388" y="5350448"/>
                </a:lnTo>
                <a:lnTo>
                  <a:pt x="1130495" y="5336963"/>
                </a:lnTo>
                <a:cubicBezTo>
                  <a:pt x="1132067" y="5332861"/>
                  <a:pt x="1135289" y="5329612"/>
                  <a:pt x="1140510" y="5328378"/>
                </a:cubicBezTo>
                <a:cubicBezTo>
                  <a:pt x="1149299" y="5325057"/>
                  <a:pt x="1154730" y="5326881"/>
                  <a:pt x="1158311" y="5330697"/>
                </a:cubicBezTo>
                <a:lnTo>
                  <a:pt x="1162380" y="5339373"/>
                </a:lnTo>
                <a:lnTo>
                  <a:pt x="1190344" y="5329691"/>
                </a:lnTo>
                <a:cubicBezTo>
                  <a:pt x="1223582" y="5319346"/>
                  <a:pt x="1226786" y="5273827"/>
                  <a:pt x="1274076" y="5282542"/>
                </a:cubicBezTo>
                <a:cubicBezTo>
                  <a:pt x="1275727" y="5283395"/>
                  <a:pt x="1276820" y="5280028"/>
                  <a:pt x="1277328" y="5275866"/>
                </a:cubicBezTo>
                <a:lnTo>
                  <a:pt x="1277301" y="5274717"/>
                </a:lnTo>
                <a:lnTo>
                  <a:pt x="1407926" y="5274717"/>
                </a:lnTo>
                <a:lnTo>
                  <a:pt x="1427050" y="5268096"/>
                </a:lnTo>
                <a:cubicBezTo>
                  <a:pt x="1460288" y="5257751"/>
                  <a:pt x="1463492" y="5212231"/>
                  <a:pt x="1510782" y="5220946"/>
                </a:cubicBezTo>
                <a:cubicBezTo>
                  <a:pt x="1514084" y="5222652"/>
                  <a:pt x="1515154" y="5207478"/>
                  <a:pt x="1513770" y="5202832"/>
                </a:cubicBezTo>
                <a:cubicBezTo>
                  <a:pt x="1508236" y="5184246"/>
                  <a:pt x="1495030" y="5177420"/>
                  <a:pt x="1477988" y="5176476"/>
                </a:cubicBezTo>
                <a:cubicBezTo>
                  <a:pt x="1466165" y="5174296"/>
                  <a:pt x="1445821" y="5171647"/>
                  <a:pt x="1448050" y="5188526"/>
                </a:cubicBezTo>
                <a:cubicBezTo>
                  <a:pt x="1444534" y="5214229"/>
                  <a:pt x="1424188" y="5211575"/>
                  <a:pt x="1403308" y="5216511"/>
                </a:cubicBezTo>
                <a:cubicBezTo>
                  <a:pt x="1335990" y="5224965"/>
                  <a:pt x="1266437" y="5216541"/>
                  <a:pt x="1202731" y="5246523"/>
                </a:cubicBezTo>
                <a:cubicBezTo>
                  <a:pt x="1183237" y="5256106"/>
                  <a:pt x="1173868" y="5243401"/>
                  <a:pt x="1162577" y="5233634"/>
                </a:cubicBezTo>
                <a:cubicBezTo>
                  <a:pt x="1143835" y="5208223"/>
                  <a:pt x="1121573" y="5208513"/>
                  <a:pt x="1091639" y="5220564"/>
                </a:cubicBezTo>
                <a:cubicBezTo>
                  <a:pt x="1044131" y="5239256"/>
                  <a:pt x="1021018" y="5227311"/>
                  <a:pt x="1017620" y="5178378"/>
                </a:cubicBezTo>
                <a:cubicBezTo>
                  <a:pt x="1014001" y="5156851"/>
                  <a:pt x="1003029" y="5166909"/>
                  <a:pt x="994507" y="5166434"/>
                </a:cubicBezTo>
                <a:cubicBezTo>
                  <a:pt x="946146" y="5172893"/>
                  <a:pt x="897786" y="5179353"/>
                  <a:pt x="850811" y="5190459"/>
                </a:cubicBezTo>
                <a:cubicBezTo>
                  <a:pt x="753555" y="5210964"/>
                  <a:pt x="652153" y="5217530"/>
                  <a:pt x="559050" y="5251973"/>
                </a:cubicBezTo>
                <a:cubicBezTo>
                  <a:pt x="497263" y="5279016"/>
                  <a:pt x="423876" y="5276472"/>
                  <a:pt x="353251" y="5283221"/>
                </a:cubicBezTo>
                <a:cubicBezTo>
                  <a:pt x="329073" y="5286452"/>
                  <a:pt x="318632" y="5288918"/>
                  <a:pt x="303824" y="5304854"/>
                </a:cubicBezTo>
                <a:cubicBezTo>
                  <a:pt x="285713" y="5319080"/>
                  <a:pt x="262696" y="5354366"/>
                  <a:pt x="235119" y="5308661"/>
                </a:cubicBezTo>
                <a:cubicBezTo>
                  <a:pt x="229049" y="5297664"/>
                  <a:pt x="210088" y="5299657"/>
                  <a:pt x="207639" y="5310186"/>
                </a:cubicBezTo>
                <a:cubicBezTo>
                  <a:pt x="197295" y="5359879"/>
                  <a:pt x="151922" y="5348228"/>
                  <a:pt x="118686" y="5358569"/>
                </a:cubicBezTo>
                <a:cubicBezTo>
                  <a:pt x="92587" y="5364738"/>
                  <a:pt x="68409" y="5367969"/>
                  <a:pt x="44226" y="5371198"/>
                </a:cubicBezTo>
                <a:cubicBezTo>
                  <a:pt x="33096" y="5371342"/>
                  <a:pt x="24161" y="5370659"/>
                  <a:pt x="17300" y="5369016"/>
                </a:cubicBezTo>
                <a:lnTo>
                  <a:pt x="9220" y="5364600"/>
                </a:lnTo>
                <a:lnTo>
                  <a:pt x="15166" y="5361397"/>
                </a:lnTo>
                <a:cubicBezTo>
                  <a:pt x="15015" y="5361077"/>
                  <a:pt x="12412" y="5361551"/>
                  <a:pt x="7199" y="5362497"/>
                </a:cubicBezTo>
                <a:lnTo>
                  <a:pt x="5482" y="5362558"/>
                </a:lnTo>
                <a:lnTo>
                  <a:pt x="3542" y="5361499"/>
                </a:lnTo>
                <a:lnTo>
                  <a:pt x="6002" y="5359949"/>
                </a:lnTo>
                <a:cubicBezTo>
                  <a:pt x="12018" y="5356709"/>
                  <a:pt x="14826" y="5354664"/>
                  <a:pt x="10820" y="5354162"/>
                </a:cubicBezTo>
                <a:lnTo>
                  <a:pt x="1761" y="5355725"/>
                </a:lnTo>
                <a:lnTo>
                  <a:pt x="0" y="5346684"/>
                </a:lnTo>
                <a:lnTo>
                  <a:pt x="95" y="5346431"/>
                </a:lnTo>
                <a:lnTo>
                  <a:pt x="30891" y="5332708"/>
                </a:lnTo>
                <a:cubicBezTo>
                  <a:pt x="34099" y="5331512"/>
                  <a:pt x="43322" y="5327076"/>
                  <a:pt x="46930" y="5326727"/>
                </a:cubicBezTo>
                <a:cubicBezTo>
                  <a:pt x="57750" y="5325686"/>
                  <a:pt x="66575" y="5320400"/>
                  <a:pt x="73390" y="5318857"/>
                </a:cubicBezTo>
                <a:cubicBezTo>
                  <a:pt x="83013" y="5315268"/>
                  <a:pt x="89030" y="5312028"/>
                  <a:pt x="88231" y="5310330"/>
                </a:cubicBezTo>
                <a:lnTo>
                  <a:pt x="77327" y="5310517"/>
                </a:lnTo>
                <a:lnTo>
                  <a:pt x="100924" y="5299722"/>
                </a:lnTo>
                <a:cubicBezTo>
                  <a:pt x="104130" y="5298525"/>
                  <a:pt x="106941" y="5296480"/>
                  <a:pt x="109748" y="5294435"/>
                </a:cubicBezTo>
                <a:cubicBezTo>
                  <a:pt x="117375" y="5286603"/>
                  <a:pt x="133813" y="5281470"/>
                  <a:pt x="150251" y="5276340"/>
                </a:cubicBezTo>
                <a:cubicBezTo>
                  <a:pt x="160275" y="5273600"/>
                  <a:pt x="179920" y="5267272"/>
                  <a:pt x="188330" y="5269124"/>
                </a:cubicBezTo>
                <a:cubicBezTo>
                  <a:pt x="189529" y="5271672"/>
                  <a:pt x="199552" y="5268931"/>
                  <a:pt x="208776" y="5264494"/>
                </a:cubicBezTo>
                <a:cubicBezTo>
                  <a:pt x="211582" y="5262450"/>
                  <a:pt x="211184" y="5261600"/>
                  <a:pt x="214391" y="5260404"/>
                </a:cubicBezTo>
                <a:cubicBezTo>
                  <a:pt x="240453" y="5251686"/>
                  <a:pt x="267725" y="5237523"/>
                  <a:pt x="294186" y="5229654"/>
                </a:cubicBezTo>
                <a:cubicBezTo>
                  <a:pt x="327061" y="5219390"/>
                  <a:pt x="361547" y="5204535"/>
                  <a:pt x="396019" y="5197667"/>
                </a:cubicBezTo>
                <a:cubicBezTo>
                  <a:pt x="402834" y="5196125"/>
                  <a:pt x="408852" y="5192883"/>
                  <a:pt x="415667" y="5191340"/>
                </a:cubicBezTo>
                <a:cubicBezTo>
                  <a:pt x="425287" y="5187751"/>
                  <a:pt x="427300" y="5184010"/>
                  <a:pt x="429707" y="5181114"/>
                </a:cubicBezTo>
                <a:cubicBezTo>
                  <a:pt x="432916" y="5179919"/>
                  <a:pt x="425703" y="5180612"/>
                  <a:pt x="419286" y="5183005"/>
                </a:cubicBezTo>
                <a:cubicBezTo>
                  <a:pt x="412870" y="5185396"/>
                  <a:pt x="412071" y="5183699"/>
                  <a:pt x="414880" y="5181654"/>
                </a:cubicBezTo>
                <a:cubicBezTo>
                  <a:pt x="414478" y="5180806"/>
                  <a:pt x="420896" y="5178414"/>
                  <a:pt x="424105" y="5177217"/>
                </a:cubicBezTo>
                <a:cubicBezTo>
                  <a:pt x="441340" y="5173783"/>
                  <a:pt x="460188" y="5165758"/>
                  <a:pt x="472205" y="5167262"/>
                </a:cubicBezTo>
                <a:cubicBezTo>
                  <a:pt x="485437" y="5163328"/>
                  <a:pt x="493051" y="5163482"/>
                  <a:pt x="505881" y="5158698"/>
                </a:cubicBezTo>
                <a:cubicBezTo>
                  <a:pt x="515503" y="5155109"/>
                  <a:pt x="525526" y="5152371"/>
                  <a:pt x="530344" y="5146582"/>
                </a:cubicBezTo>
                <a:cubicBezTo>
                  <a:pt x="532355" y="5142838"/>
                  <a:pt x="545186" y="5138056"/>
                  <a:pt x="550801" y="5133966"/>
                </a:cubicBezTo>
                <a:cubicBezTo>
                  <a:pt x="556819" y="5130723"/>
                  <a:pt x="561224" y="5132074"/>
                  <a:pt x="570847" y="5128486"/>
                </a:cubicBezTo>
                <a:cubicBezTo>
                  <a:pt x="574054" y="5127289"/>
                  <a:pt x="574854" y="5128987"/>
                  <a:pt x="571646" y="5130186"/>
                </a:cubicBezTo>
                <a:cubicBezTo>
                  <a:pt x="565630" y="5133426"/>
                  <a:pt x="562820" y="5135470"/>
                  <a:pt x="556805" y="5138712"/>
                </a:cubicBezTo>
                <a:cubicBezTo>
                  <a:pt x="553597" y="5139909"/>
                  <a:pt x="550389" y="5141104"/>
                  <a:pt x="551187" y="5142800"/>
                </a:cubicBezTo>
                <a:cubicBezTo>
                  <a:pt x="551587" y="5143651"/>
                  <a:pt x="558002" y="5141258"/>
                  <a:pt x="561210" y="5140062"/>
                </a:cubicBezTo>
                <a:cubicBezTo>
                  <a:pt x="596496" y="5126904"/>
                  <a:pt x="635388" y="5113400"/>
                  <a:pt x="670273" y="5099394"/>
                </a:cubicBezTo>
                <a:cubicBezTo>
                  <a:pt x="707968" y="5083341"/>
                  <a:pt x="746859" y="5069839"/>
                  <a:pt x="784952" y="5054636"/>
                </a:cubicBezTo>
                <a:cubicBezTo>
                  <a:pt x="791368" y="5052244"/>
                  <a:pt x="794973" y="5051897"/>
                  <a:pt x="797383" y="5049004"/>
                </a:cubicBezTo>
                <a:cubicBezTo>
                  <a:pt x="796585" y="5047305"/>
                  <a:pt x="789372" y="5048001"/>
                  <a:pt x="786162" y="5049195"/>
                </a:cubicBezTo>
                <a:cubicBezTo>
                  <a:pt x="776539" y="5052784"/>
                  <a:pt x="766518" y="5055525"/>
                  <a:pt x="757693" y="5060811"/>
                </a:cubicBezTo>
                <a:cubicBezTo>
                  <a:pt x="742454" y="5068488"/>
                  <a:pt x="722408" y="5073967"/>
                  <a:pt x="706769" y="5080797"/>
                </a:cubicBezTo>
                <a:cubicBezTo>
                  <a:pt x="695948" y="5081837"/>
                  <a:pt x="686724" y="5086275"/>
                  <a:pt x="680309" y="5088667"/>
                </a:cubicBezTo>
                <a:cubicBezTo>
                  <a:pt x="667478" y="5093453"/>
                  <a:pt x="657853" y="5097039"/>
                  <a:pt x="653050" y="5094841"/>
                </a:cubicBezTo>
                <a:cubicBezTo>
                  <a:pt x="652251" y="5093143"/>
                  <a:pt x="645437" y="5094686"/>
                  <a:pt x="641830" y="5095034"/>
                </a:cubicBezTo>
                <a:cubicBezTo>
                  <a:pt x="644239" y="5092139"/>
                  <a:pt x="654661" y="5090250"/>
                  <a:pt x="657470" y="5088203"/>
                </a:cubicBezTo>
                <a:lnTo>
                  <a:pt x="747285" y="5054714"/>
                </a:lnTo>
                <a:cubicBezTo>
                  <a:pt x="766532" y="5047537"/>
                  <a:pt x="782969" y="5042406"/>
                  <a:pt x="801416" y="5033532"/>
                </a:cubicBezTo>
                <a:cubicBezTo>
                  <a:pt x="813449" y="5027049"/>
                  <a:pt x="825879" y="5021416"/>
                  <a:pt x="842319" y="5016284"/>
                </a:cubicBezTo>
                <a:cubicBezTo>
                  <a:pt x="848733" y="5013892"/>
                  <a:pt x="851541" y="5011846"/>
                  <a:pt x="854352" y="5009800"/>
                </a:cubicBezTo>
                <a:cubicBezTo>
                  <a:pt x="857158" y="5007757"/>
                  <a:pt x="856760" y="5006908"/>
                  <a:pt x="853154" y="5007255"/>
                </a:cubicBezTo>
                <a:cubicBezTo>
                  <a:pt x="845939" y="5007950"/>
                  <a:pt x="841932" y="5007449"/>
                  <a:pt x="829102" y="5012233"/>
                </a:cubicBezTo>
                <a:cubicBezTo>
                  <a:pt x="819877" y="5016669"/>
                  <a:pt x="809855" y="5019409"/>
                  <a:pt x="793816" y="5025390"/>
                </a:cubicBezTo>
                <a:cubicBezTo>
                  <a:pt x="805849" y="5018908"/>
                  <a:pt x="812665" y="5017363"/>
                  <a:pt x="822288" y="5013776"/>
                </a:cubicBezTo>
                <a:cubicBezTo>
                  <a:pt x="844342" y="5004556"/>
                  <a:pt x="866796" y="4996182"/>
                  <a:pt x="889650" y="4988658"/>
                </a:cubicBezTo>
                <a:cubicBezTo>
                  <a:pt x="896065" y="4986265"/>
                  <a:pt x="898473" y="4983371"/>
                  <a:pt x="898074" y="4982523"/>
                </a:cubicBezTo>
                <a:cubicBezTo>
                  <a:pt x="897275" y="4980825"/>
                  <a:pt x="893670" y="4981171"/>
                  <a:pt x="887254" y="4983565"/>
                </a:cubicBezTo>
                <a:cubicBezTo>
                  <a:pt x="877631" y="4987153"/>
                  <a:pt x="865198" y="4992785"/>
                  <a:pt x="858383" y="4994328"/>
                </a:cubicBezTo>
                <a:cubicBezTo>
                  <a:pt x="847963" y="4996220"/>
                  <a:pt x="839136" y="5001506"/>
                  <a:pt x="828317" y="5002547"/>
                </a:cubicBezTo>
                <a:cubicBezTo>
                  <a:pt x="824709" y="5002894"/>
                  <a:pt x="812279" y="5008527"/>
                  <a:pt x="805862" y="5010920"/>
                </a:cubicBezTo>
                <a:cubicBezTo>
                  <a:pt x="807872" y="5007177"/>
                  <a:pt x="814687" y="5005634"/>
                  <a:pt x="817895" y="5004437"/>
                </a:cubicBezTo>
                <a:lnTo>
                  <a:pt x="898086" y="4974535"/>
                </a:lnTo>
                <a:cubicBezTo>
                  <a:pt x="904504" y="4972143"/>
                  <a:pt x="911318" y="4970600"/>
                  <a:pt x="910520" y="4968901"/>
                </a:cubicBezTo>
                <a:cubicBezTo>
                  <a:pt x="909321" y="4966355"/>
                  <a:pt x="902906" y="4968745"/>
                  <a:pt x="900098" y="4970793"/>
                </a:cubicBezTo>
                <a:cubicBezTo>
                  <a:pt x="880850" y="4977970"/>
                  <a:pt x="863616" y="4981402"/>
                  <a:pt x="847178" y="4986535"/>
                </a:cubicBezTo>
                <a:lnTo>
                  <a:pt x="895293" y="4968594"/>
                </a:lnTo>
                <a:cubicBezTo>
                  <a:pt x="898501" y="4967396"/>
                  <a:pt x="901707" y="4966201"/>
                  <a:pt x="900910" y="4964503"/>
                </a:cubicBezTo>
                <a:cubicBezTo>
                  <a:pt x="900510" y="4963653"/>
                  <a:pt x="899711" y="4961955"/>
                  <a:pt x="896505" y="4963152"/>
                </a:cubicBezTo>
                <a:cubicBezTo>
                  <a:pt x="890488" y="4966393"/>
                  <a:pt x="885685" y="4964193"/>
                  <a:pt x="879665" y="4967434"/>
                </a:cubicBezTo>
                <a:cubicBezTo>
                  <a:pt x="876857" y="4969480"/>
                  <a:pt x="870042" y="4971024"/>
                  <a:pt x="866835" y="4972220"/>
                </a:cubicBezTo>
                <a:cubicBezTo>
                  <a:pt x="838366" y="4983835"/>
                  <a:pt x="808696" y="4992902"/>
                  <a:pt x="782637" y="5001621"/>
                </a:cubicBezTo>
                <a:cubicBezTo>
                  <a:pt x="785046" y="4998726"/>
                  <a:pt x="791462" y="4996335"/>
                  <a:pt x="795066" y="4995988"/>
                </a:cubicBezTo>
                <a:cubicBezTo>
                  <a:pt x="808299" y="4992051"/>
                  <a:pt x="819531" y="4983872"/>
                  <a:pt x="836370" y="4979587"/>
                </a:cubicBezTo>
                <a:cubicBezTo>
                  <a:pt x="849999" y="4976502"/>
                  <a:pt x="865639" y="4969674"/>
                  <a:pt x="878469" y="4964889"/>
                </a:cubicBezTo>
                <a:lnTo>
                  <a:pt x="894507" y="4958908"/>
                </a:lnTo>
                <a:cubicBezTo>
                  <a:pt x="897315" y="4956863"/>
                  <a:pt x="896917" y="4956014"/>
                  <a:pt x="896517" y="4955165"/>
                </a:cubicBezTo>
                <a:cubicBezTo>
                  <a:pt x="892909" y="4955512"/>
                  <a:pt x="888903" y="4955012"/>
                  <a:pt x="882490" y="4957403"/>
                </a:cubicBezTo>
                <a:cubicBezTo>
                  <a:pt x="873265" y="4961841"/>
                  <a:pt x="863641" y="4965429"/>
                  <a:pt x="854018" y="4969017"/>
                </a:cubicBezTo>
                <a:lnTo>
                  <a:pt x="815526" y="4983370"/>
                </a:lnTo>
                <a:cubicBezTo>
                  <a:pt x="804304" y="4983563"/>
                  <a:pt x="789866" y="4992938"/>
                  <a:pt x="778643" y="4993132"/>
                </a:cubicBezTo>
                <a:cubicBezTo>
                  <a:pt x="766214" y="4998764"/>
                  <a:pt x="755391" y="4999807"/>
                  <a:pt x="742561" y="5004591"/>
                </a:cubicBezTo>
                <a:cubicBezTo>
                  <a:pt x="732938" y="5008179"/>
                  <a:pt x="729330" y="5008526"/>
                  <a:pt x="725724" y="5008874"/>
                </a:cubicBezTo>
                <a:cubicBezTo>
                  <a:pt x="728531" y="5006828"/>
                  <a:pt x="727733" y="5005131"/>
                  <a:pt x="730541" y="5003086"/>
                </a:cubicBezTo>
                <a:cubicBezTo>
                  <a:pt x="730141" y="5002238"/>
                  <a:pt x="736556" y="4999844"/>
                  <a:pt x="739767" y="4998647"/>
                </a:cubicBezTo>
                <a:lnTo>
                  <a:pt x="816750" y="4969942"/>
                </a:lnTo>
                <a:cubicBezTo>
                  <a:pt x="819959" y="4968745"/>
                  <a:pt x="823564" y="4968398"/>
                  <a:pt x="822766" y="4966702"/>
                </a:cubicBezTo>
                <a:cubicBezTo>
                  <a:pt x="822368" y="4965852"/>
                  <a:pt x="818759" y="4966200"/>
                  <a:pt x="815552" y="4967396"/>
                </a:cubicBezTo>
                <a:cubicBezTo>
                  <a:pt x="804733" y="4968436"/>
                  <a:pt x="792299" y="4974071"/>
                  <a:pt x="779470" y="4978857"/>
                </a:cubicBezTo>
                <a:cubicBezTo>
                  <a:pt x="769847" y="4982444"/>
                  <a:pt x="767036" y="4984488"/>
                  <a:pt x="765441" y="4981093"/>
                </a:cubicBezTo>
                <a:cubicBezTo>
                  <a:pt x="760635" y="4978894"/>
                  <a:pt x="747405" y="4982828"/>
                  <a:pt x="737783" y="4986418"/>
                </a:cubicBezTo>
                <a:cubicBezTo>
                  <a:pt x="734176" y="4986764"/>
                  <a:pt x="727758" y="4989156"/>
                  <a:pt x="721345" y="4991549"/>
                </a:cubicBezTo>
                <a:cubicBezTo>
                  <a:pt x="727758" y="4989156"/>
                  <a:pt x="721345" y="4991549"/>
                  <a:pt x="724152" y="4989505"/>
                </a:cubicBezTo>
                <a:lnTo>
                  <a:pt x="852461" y="4941659"/>
                </a:lnTo>
                <a:cubicBezTo>
                  <a:pt x="855670" y="4940464"/>
                  <a:pt x="855269" y="4939615"/>
                  <a:pt x="855269" y="4939615"/>
                </a:cubicBezTo>
                <a:cubicBezTo>
                  <a:pt x="847656" y="4939460"/>
                  <a:pt x="832019" y="4946289"/>
                  <a:pt x="821994" y="4949029"/>
                </a:cubicBezTo>
                <a:cubicBezTo>
                  <a:pt x="826813" y="4943241"/>
                  <a:pt x="839244" y="4937608"/>
                  <a:pt x="844862" y="4933518"/>
                </a:cubicBezTo>
                <a:cubicBezTo>
                  <a:pt x="853285" y="4927384"/>
                  <a:pt x="853285" y="4927384"/>
                  <a:pt x="842067" y="4927576"/>
                </a:cubicBezTo>
                <a:lnTo>
                  <a:pt x="838859" y="4928772"/>
                </a:lnTo>
                <a:cubicBezTo>
                  <a:pt x="838459" y="4927925"/>
                  <a:pt x="834454" y="4927422"/>
                  <a:pt x="837661" y="4926224"/>
                </a:cubicBezTo>
                <a:cubicBezTo>
                  <a:pt x="853297" y="4919396"/>
                  <a:pt x="843276" y="4922135"/>
                  <a:pt x="839272" y="4921634"/>
                </a:cubicBezTo>
                <a:cubicBezTo>
                  <a:pt x="832056" y="4922329"/>
                  <a:pt x="832056" y="4922329"/>
                  <a:pt x="841282" y="4917892"/>
                </a:cubicBezTo>
                <a:cubicBezTo>
                  <a:pt x="847698" y="4915499"/>
                  <a:pt x="850904" y="4914303"/>
                  <a:pt x="850106" y="4912606"/>
                </a:cubicBezTo>
                <a:cubicBezTo>
                  <a:pt x="849308" y="4910907"/>
                  <a:pt x="848906" y="4910059"/>
                  <a:pt x="839286" y="4913647"/>
                </a:cubicBezTo>
                <a:cubicBezTo>
                  <a:pt x="826055" y="4917582"/>
                  <a:pt x="812425" y="4920670"/>
                  <a:pt x="799197" y="4924606"/>
                </a:cubicBezTo>
                <a:cubicBezTo>
                  <a:pt x="789173" y="4927344"/>
                  <a:pt x="781957" y="4928038"/>
                  <a:pt x="771537" y="4929928"/>
                </a:cubicBezTo>
                <a:lnTo>
                  <a:pt x="755498" y="4935910"/>
                </a:lnTo>
                <a:lnTo>
                  <a:pt x="723422" y="4947871"/>
                </a:lnTo>
                <a:lnTo>
                  <a:pt x="691344" y="4959832"/>
                </a:lnTo>
                <a:cubicBezTo>
                  <a:pt x="691344" y="4959832"/>
                  <a:pt x="690945" y="4958982"/>
                  <a:pt x="687736" y="4960177"/>
                </a:cubicBezTo>
                <a:cubicBezTo>
                  <a:pt x="687339" y="4959331"/>
                  <a:pt x="690147" y="4957285"/>
                  <a:pt x="690147" y="4957285"/>
                </a:cubicBezTo>
                <a:cubicBezTo>
                  <a:pt x="699371" y="4952847"/>
                  <a:pt x="712600" y="4948912"/>
                  <a:pt x="722223" y="4945324"/>
                </a:cubicBezTo>
                <a:cubicBezTo>
                  <a:pt x="725033" y="4943279"/>
                  <a:pt x="728638" y="4942931"/>
                  <a:pt x="731446" y="4940887"/>
                </a:cubicBezTo>
                <a:lnTo>
                  <a:pt x="730648" y="4939189"/>
                </a:lnTo>
                <a:cubicBezTo>
                  <a:pt x="714212" y="4944321"/>
                  <a:pt x="719029" y="4938534"/>
                  <a:pt x="717831" y="4935986"/>
                </a:cubicBezTo>
                <a:lnTo>
                  <a:pt x="708209" y="4939574"/>
                </a:lnTo>
                <a:lnTo>
                  <a:pt x="672884" y="4951393"/>
                </a:lnTo>
                <a:cubicBezTo>
                  <a:pt x="673905" y="4949134"/>
                  <a:pt x="674926" y="4946878"/>
                  <a:pt x="675947" y="4944620"/>
                </a:cubicBezTo>
                <a:lnTo>
                  <a:pt x="695791" y="4937221"/>
                </a:lnTo>
                <a:cubicBezTo>
                  <a:pt x="709021" y="4933285"/>
                  <a:pt x="722251" y="4929351"/>
                  <a:pt x="735080" y="4924565"/>
                </a:cubicBezTo>
                <a:cubicBezTo>
                  <a:pt x="738289" y="4923369"/>
                  <a:pt x="741498" y="4922172"/>
                  <a:pt x="743906" y="4919280"/>
                </a:cubicBezTo>
                <a:cubicBezTo>
                  <a:pt x="743506" y="4918430"/>
                  <a:pt x="737090" y="4920822"/>
                  <a:pt x="736691" y="4919973"/>
                </a:cubicBezTo>
                <a:cubicBezTo>
                  <a:pt x="729478" y="4920667"/>
                  <a:pt x="720252" y="4925104"/>
                  <a:pt x="709832" y="4926995"/>
                </a:cubicBezTo>
                <a:lnTo>
                  <a:pt x="767569" y="4905465"/>
                </a:lnTo>
                <a:cubicBezTo>
                  <a:pt x="780402" y="4900681"/>
                  <a:pt x="789626" y="4896245"/>
                  <a:pt x="802057" y="4890611"/>
                </a:cubicBezTo>
                <a:cubicBezTo>
                  <a:pt x="808472" y="4888219"/>
                  <a:pt x="810881" y="4885324"/>
                  <a:pt x="810082" y="4883627"/>
                </a:cubicBezTo>
                <a:cubicBezTo>
                  <a:pt x="809283" y="4881930"/>
                  <a:pt x="802470" y="4883473"/>
                  <a:pt x="792846" y="4887060"/>
                </a:cubicBezTo>
                <a:cubicBezTo>
                  <a:pt x="786831" y="4890302"/>
                  <a:pt x="776409" y="4892193"/>
                  <a:pt x="767983" y="4898327"/>
                </a:cubicBezTo>
                <a:cubicBezTo>
                  <a:pt x="765176" y="4900374"/>
                  <a:pt x="755153" y="4903112"/>
                  <a:pt x="751943" y="4904306"/>
                </a:cubicBezTo>
                <a:lnTo>
                  <a:pt x="734034" y="4908983"/>
                </a:lnTo>
                <a:lnTo>
                  <a:pt x="736152" y="4899251"/>
                </a:lnTo>
                <a:cubicBezTo>
                  <a:pt x="731468" y="4892897"/>
                  <a:pt x="724865" y="4889486"/>
                  <a:pt x="719645" y="4890718"/>
                </a:cubicBezTo>
                <a:lnTo>
                  <a:pt x="644824" y="4910520"/>
                </a:lnTo>
                <a:lnTo>
                  <a:pt x="666601" y="4899214"/>
                </a:lnTo>
                <a:cubicBezTo>
                  <a:pt x="651774" y="4899753"/>
                  <a:pt x="633726" y="4909477"/>
                  <a:pt x="617287" y="4914609"/>
                </a:cubicBezTo>
                <a:cubicBezTo>
                  <a:pt x="613683" y="4914957"/>
                  <a:pt x="616889" y="4913759"/>
                  <a:pt x="619696" y="4911714"/>
                </a:cubicBezTo>
                <a:cubicBezTo>
                  <a:pt x="627722" y="4904731"/>
                  <a:pt x="624117" y="4905078"/>
                  <a:pt x="610487" y="4908165"/>
                </a:cubicBezTo>
                <a:lnTo>
                  <a:pt x="568528" y="4922204"/>
                </a:lnTo>
                <a:lnTo>
                  <a:pt x="539412" y="4923381"/>
                </a:lnTo>
                <a:lnTo>
                  <a:pt x="502993" y="4946289"/>
                </a:lnTo>
                <a:lnTo>
                  <a:pt x="475764" y="4957402"/>
                </a:lnTo>
                <a:lnTo>
                  <a:pt x="452487" y="4968275"/>
                </a:lnTo>
                <a:lnTo>
                  <a:pt x="418317" y="4978744"/>
                </a:lnTo>
                <a:lnTo>
                  <a:pt x="360697" y="4992232"/>
                </a:lnTo>
                <a:lnTo>
                  <a:pt x="362707" y="4990579"/>
                </a:lnTo>
                <a:cubicBezTo>
                  <a:pt x="361908" y="4988883"/>
                  <a:pt x="355093" y="4990426"/>
                  <a:pt x="351886" y="4991621"/>
                </a:cubicBezTo>
                <a:cubicBezTo>
                  <a:pt x="348280" y="4991970"/>
                  <a:pt x="341865" y="4994360"/>
                  <a:pt x="338656" y="4995558"/>
                </a:cubicBezTo>
                <a:lnTo>
                  <a:pt x="268087" y="5021870"/>
                </a:lnTo>
                <a:lnTo>
                  <a:pt x="249988" y="5028114"/>
                </a:lnTo>
                <a:lnTo>
                  <a:pt x="240596" y="5030395"/>
                </a:lnTo>
                <a:cubicBezTo>
                  <a:pt x="228919" y="5032224"/>
                  <a:pt x="217920" y="5030472"/>
                  <a:pt x="209509" y="5016295"/>
                </a:cubicBezTo>
                <a:cubicBezTo>
                  <a:pt x="192687" y="4987944"/>
                  <a:pt x="222619" y="4975894"/>
                  <a:pt x="240729" y="4961665"/>
                </a:cubicBezTo>
                <a:cubicBezTo>
                  <a:pt x="264596" y="4938615"/>
                  <a:pt x="296446" y="4923624"/>
                  <a:pt x="331065" y="4917927"/>
                </a:cubicBezTo>
                <a:cubicBezTo>
                  <a:pt x="407975" y="4894770"/>
                  <a:pt x="472749" y="4849615"/>
                  <a:pt x="546355" y="4824755"/>
                </a:cubicBezTo>
                <a:cubicBezTo>
                  <a:pt x="569152" y="4816876"/>
                  <a:pt x="562765" y="4786058"/>
                  <a:pt x="586098" y="4770593"/>
                </a:cubicBezTo>
                <a:cubicBezTo>
                  <a:pt x="606127" y="4753426"/>
                  <a:pt x="619552" y="4732841"/>
                  <a:pt x="587070" y="4708194"/>
                </a:cubicBezTo>
                <a:cubicBezTo>
                  <a:pt x="569175" y="4695014"/>
                  <a:pt x="589207" y="4677847"/>
                  <a:pt x="605398" y="4666557"/>
                </a:cubicBezTo>
                <a:cubicBezTo>
                  <a:pt x="619672" y="4658210"/>
                  <a:pt x="633414" y="4657448"/>
                  <a:pt x="640868" y="4673094"/>
                </a:cubicBezTo>
                <a:cubicBezTo>
                  <a:pt x="643634" y="4682387"/>
                  <a:pt x="647786" y="4696326"/>
                  <a:pt x="668664" y="4691390"/>
                </a:cubicBezTo>
                <a:cubicBezTo>
                  <a:pt x="665363" y="4689684"/>
                  <a:pt x="665897" y="4682097"/>
                  <a:pt x="665897" y="4682097"/>
                </a:cubicBezTo>
                <a:cubicBezTo>
                  <a:pt x="639387" y="4621221"/>
                  <a:pt x="658033" y="4599404"/>
                  <a:pt x="726201" y="4603183"/>
                </a:cubicBezTo>
                <a:cubicBezTo>
                  <a:pt x="748462" y="4602893"/>
                  <a:pt x="774342" y="4624129"/>
                  <a:pt x="789153" y="4608195"/>
                </a:cubicBezTo>
                <a:cubicBezTo>
                  <a:pt x="818769" y="4576325"/>
                  <a:pt x="861595" y="4551279"/>
                  <a:pt x="878005" y="4512582"/>
                </a:cubicBezTo>
                <a:cubicBezTo>
                  <a:pt x="884295" y="4496177"/>
                  <a:pt x="885362" y="4481001"/>
                  <a:pt x="906241" y="4476067"/>
                </a:cubicBezTo>
                <a:cubicBezTo>
                  <a:pt x="939478" y="4465722"/>
                  <a:pt x="920201" y="4447897"/>
                  <a:pt x="908912" y="4438133"/>
                </a:cubicBezTo>
                <a:cubicBezTo>
                  <a:pt x="889635" y="4420308"/>
                  <a:pt x="831688" y="4441471"/>
                  <a:pt x="824866" y="4465463"/>
                </a:cubicBezTo>
                <a:cubicBezTo>
                  <a:pt x="821880" y="4483577"/>
                  <a:pt x="816124" y="4492398"/>
                  <a:pt x="795247" y="4497334"/>
                </a:cubicBezTo>
                <a:cubicBezTo>
                  <a:pt x="774367" y="4502270"/>
                  <a:pt x="735063" y="4501614"/>
                  <a:pt x="765094" y="4536791"/>
                </a:cubicBezTo>
                <a:cubicBezTo>
                  <a:pt x="769778" y="4543144"/>
                  <a:pt x="762643" y="4547317"/>
                  <a:pt x="755504" y="4551492"/>
                </a:cubicBezTo>
                <a:cubicBezTo>
                  <a:pt x="719502" y="4552543"/>
                  <a:pt x="722172" y="4514607"/>
                  <a:pt x="693839" y="4503899"/>
                </a:cubicBezTo>
                <a:cubicBezTo>
                  <a:pt x="680635" y="4497073"/>
                  <a:pt x="700129" y="4487491"/>
                  <a:pt x="711101" y="4477436"/>
                </a:cubicBezTo>
                <a:cubicBezTo>
                  <a:pt x="733048" y="4457326"/>
                  <a:pt x="772887" y="4450396"/>
                  <a:pt x="773641" y="4415402"/>
                </a:cubicBezTo>
                <a:cubicBezTo>
                  <a:pt x="772254" y="4410756"/>
                  <a:pt x="779395" y="4406581"/>
                  <a:pt x="784615" y="4405347"/>
                </a:cubicBezTo>
                <a:cubicBezTo>
                  <a:pt x="861839" y="4402010"/>
                  <a:pt x="886141" y="4324146"/>
                  <a:pt x="950694" y="4306400"/>
                </a:cubicBezTo>
                <a:cubicBezTo>
                  <a:pt x="966351" y="4302697"/>
                  <a:pt x="977327" y="4292642"/>
                  <a:pt x="992984" y="4288942"/>
                </a:cubicBezTo>
                <a:cubicBezTo>
                  <a:pt x="1041346" y="4282481"/>
                  <a:pt x="1077033" y="4261609"/>
                  <a:pt x="1114640" y="4237798"/>
                </a:cubicBezTo>
                <a:cubicBezTo>
                  <a:pt x="1123693" y="4230685"/>
                  <a:pt x="1134132" y="4228217"/>
                  <a:pt x="1143190" y="4221101"/>
                </a:cubicBezTo>
                <a:cubicBezTo>
                  <a:pt x="1156613" y="4200520"/>
                  <a:pt x="1220197" y="4245172"/>
                  <a:pt x="1204125" y="4181827"/>
                </a:cubicBezTo>
                <a:cubicBezTo>
                  <a:pt x="1202874" y="4175283"/>
                  <a:pt x="1203222" y="4168828"/>
                  <a:pt x="1204243" y="4162292"/>
                </a:cubicBezTo>
                <a:lnTo>
                  <a:pt x="1206371" y="4152066"/>
                </a:lnTo>
                <a:lnTo>
                  <a:pt x="1162195" y="4166608"/>
                </a:lnTo>
                <a:cubicBezTo>
                  <a:pt x="1105440" y="4182487"/>
                  <a:pt x="1045800" y="4193215"/>
                  <a:pt x="991087" y="4217013"/>
                </a:cubicBezTo>
                <a:cubicBezTo>
                  <a:pt x="961987" y="4234655"/>
                  <a:pt x="927509" y="4243959"/>
                  <a:pt x="892336" y="4242534"/>
                </a:cubicBezTo>
                <a:cubicBezTo>
                  <a:pt x="868220" y="4243767"/>
                  <a:pt x="837430" y="4253958"/>
                  <a:pt x="826978" y="4223275"/>
                </a:cubicBezTo>
                <a:cubicBezTo>
                  <a:pt x="816524" y="4192588"/>
                  <a:pt x="852695" y="4190736"/>
                  <a:pt x="868741" y="4176991"/>
                </a:cubicBezTo>
                <a:cubicBezTo>
                  <a:pt x="873428" y="4174600"/>
                  <a:pt x="877114" y="4175488"/>
                  <a:pt x="881795" y="4173095"/>
                </a:cubicBezTo>
                <a:cubicBezTo>
                  <a:pt x="971182" y="4152364"/>
                  <a:pt x="1036672" y="4080103"/>
                  <a:pt x="1134817" y="4082608"/>
                </a:cubicBezTo>
                <a:cubicBezTo>
                  <a:pt x="1157045" y="4061553"/>
                  <a:pt x="1181712" y="4045484"/>
                  <a:pt x="1207721" y="4031499"/>
                </a:cubicBezTo>
                <a:lnTo>
                  <a:pt x="1218243" y="4026483"/>
                </a:lnTo>
                <a:lnTo>
                  <a:pt x="1225050" y="4017140"/>
                </a:lnTo>
                <a:cubicBezTo>
                  <a:pt x="1232581" y="4010036"/>
                  <a:pt x="1241897" y="4003794"/>
                  <a:pt x="1252948" y="3998693"/>
                </a:cubicBezTo>
                <a:lnTo>
                  <a:pt x="1292502" y="3980379"/>
                </a:lnTo>
                <a:cubicBezTo>
                  <a:pt x="1292895" y="3979085"/>
                  <a:pt x="1293288" y="3977789"/>
                  <a:pt x="1293683" y="3976496"/>
                </a:cubicBezTo>
                <a:cubicBezTo>
                  <a:pt x="1288304" y="3968157"/>
                  <a:pt x="1279934" y="3969662"/>
                  <a:pt x="1274252" y="3975338"/>
                </a:cubicBezTo>
                <a:cubicBezTo>
                  <a:pt x="1255516" y="3984910"/>
                  <a:pt x="1234090" y="3990313"/>
                  <a:pt x="1216657" y="3982596"/>
                </a:cubicBezTo>
                <a:lnTo>
                  <a:pt x="1188277" y="3971684"/>
                </a:lnTo>
                <a:lnTo>
                  <a:pt x="1137607" y="3992185"/>
                </a:lnTo>
                <a:cubicBezTo>
                  <a:pt x="1122799" y="3999062"/>
                  <a:pt x="1111360" y="4001050"/>
                  <a:pt x="1102223" y="3994198"/>
                </a:cubicBezTo>
                <a:lnTo>
                  <a:pt x="1094374" y="3984918"/>
                </a:lnTo>
                <a:lnTo>
                  <a:pt x="1079349" y="3991789"/>
                </a:lnTo>
                <a:cubicBezTo>
                  <a:pt x="997034" y="4028306"/>
                  <a:pt x="910030" y="4067219"/>
                  <a:pt x="815268" y="4079612"/>
                </a:cubicBezTo>
                <a:cubicBezTo>
                  <a:pt x="794839" y="4081736"/>
                  <a:pt x="778794" y="4095478"/>
                  <a:pt x="762746" y="4109219"/>
                </a:cubicBezTo>
                <a:cubicBezTo>
                  <a:pt x="700552" y="4157625"/>
                  <a:pt x="623226" y="4177739"/>
                  <a:pt x="545896" y="4197849"/>
                </a:cubicBezTo>
                <a:cubicBezTo>
                  <a:pt x="502049" y="4211941"/>
                  <a:pt x="470173" y="4186662"/>
                  <a:pt x="462714" y="4146132"/>
                </a:cubicBezTo>
                <a:cubicBezTo>
                  <a:pt x="458334" y="4134515"/>
                  <a:pt x="449962" y="4136022"/>
                  <a:pt x="439901" y="4130076"/>
                </a:cubicBezTo>
                <a:cubicBezTo>
                  <a:pt x="400347" y="4117032"/>
                  <a:pt x="396964" y="4102134"/>
                  <a:pt x="429059" y="4074651"/>
                </a:cubicBezTo>
                <a:cubicBezTo>
                  <a:pt x="448791" y="4061796"/>
                  <a:pt x="468527" y="4048943"/>
                  <a:pt x="491943" y="4036976"/>
                </a:cubicBezTo>
                <a:cubicBezTo>
                  <a:pt x="523733" y="4023502"/>
                  <a:pt x="546766" y="3986795"/>
                  <a:pt x="593389" y="4015626"/>
                </a:cubicBezTo>
                <a:cubicBezTo>
                  <a:pt x="603448" y="4021569"/>
                  <a:pt x="618498" y="4011108"/>
                  <a:pt x="614120" y="3999491"/>
                </a:cubicBezTo>
                <a:lnTo>
                  <a:pt x="612206" y="3976590"/>
                </a:lnTo>
                <a:lnTo>
                  <a:pt x="626772" y="3972283"/>
                </a:lnTo>
                <a:lnTo>
                  <a:pt x="633375" y="3970332"/>
                </a:lnTo>
                <a:cubicBezTo>
                  <a:pt x="639161" y="3966195"/>
                  <a:pt x="646262" y="3963127"/>
                  <a:pt x="654058" y="3960699"/>
                </a:cubicBezTo>
                <a:lnTo>
                  <a:pt x="660898" y="3959112"/>
                </a:lnTo>
                <a:lnTo>
                  <a:pt x="665944" y="3959154"/>
                </a:lnTo>
                <a:cubicBezTo>
                  <a:pt x="677502" y="3960176"/>
                  <a:pt x="685623" y="3959489"/>
                  <a:pt x="693323" y="3956941"/>
                </a:cubicBezTo>
                <a:lnTo>
                  <a:pt x="707851" y="3949114"/>
                </a:lnTo>
                <a:lnTo>
                  <a:pt x="719837" y="3946707"/>
                </a:lnTo>
                <a:cubicBezTo>
                  <a:pt x="719837" y="3946707"/>
                  <a:pt x="723137" y="3945732"/>
                  <a:pt x="726112" y="3943881"/>
                </a:cubicBezTo>
                <a:cubicBezTo>
                  <a:pt x="729086" y="3942033"/>
                  <a:pt x="732387" y="3941056"/>
                  <a:pt x="735688" y="3940081"/>
                </a:cubicBezTo>
                <a:cubicBezTo>
                  <a:pt x="769017" y="3931196"/>
                  <a:pt x="800720" y="3917945"/>
                  <a:pt x="834375" y="3909932"/>
                </a:cubicBezTo>
                <a:cubicBezTo>
                  <a:pt x="847577" y="3906030"/>
                  <a:pt x="853200" y="3901459"/>
                  <a:pt x="863428" y="3899403"/>
                </a:cubicBezTo>
                <a:lnTo>
                  <a:pt x="896431" y="3889645"/>
                </a:lnTo>
                <a:cubicBezTo>
                  <a:pt x="915908" y="3882916"/>
                  <a:pt x="933715" y="3881531"/>
                  <a:pt x="949564" y="3874906"/>
                </a:cubicBezTo>
                <a:lnTo>
                  <a:pt x="962766" y="3871003"/>
                </a:lnTo>
                <a:cubicBezTo>
                  <a:pt x="966067" y="3870027"/>
                  <a:pt x="969693" y="3869924"/>
                  <a:pt x="972342" y="3867202"/>
                </a:cubicBezTo>
                <a:cubicBezTo>
                  <a:pt x="972015" y="3866328"/>
                  <a:pt x="968065" y="3865556"/>
                  <a:pt x="964764" y="3866532"/>
                </a:cubicBezTo>
                <a:cubicBezTo>
                  <a:pt x="954536" y="3868587"/>
                  <a:pt x="943658" y="3868893"/>
                  <a:pt x="930457" y="3872797"/>
                </a:cubicBezTo>
                <a:cubicBezTo>
                  <a:pt x="923856" y="3874749"/>
                  <a:pt x="923204" y="3873003"/>
                  <a:pt x="916278" y="3874081"/>
                </a:cubicBezTo>
                <a:cubicBezTo>
                  <a:pt x="931802" y="3866582"/>
                  <a:pt x="948306" y="3861700"/>
                  <a:pt x="964483" y="3855949"/>
                </a:cubicBezTo>
                <a:cubicBezTo>
                  <a:pt x="977357" y="3851173"/>
                  <a:pt x="986609" y="3846498"/>
                  <a:pt x="999483" y="3841722"/>
                </a:cubicBezTo>
                <a:cubicBezTo>
                  <a:pt x="1002782" y="3840746"/>
                  <a:pt x="1008734" y="3837048"/>
                  <a:pt x="1004783" y="3836277"/>
                </a:cubicBezTo>
                <a:cubicBezTo>
                  <a:pt x="1000829" y="3835505"/>
                  <a:pt x="994555" y="3838330"/>
                  <a:pt x="991254" y="3839306"/>
                </a:cubicBezTo>
                <a:lnTo>
                  <a:pt x="925246" y="3858821"/>
                </a:lnTo>
                <a:cubicBezTo>
                  <a:pt x="885641" y="3870533"/>
                  <a:pt x="845059" y="3879623"/>
                  <a:pt x="806798" y="3885116"/>
                </a:cubicBezTo>
                <a:lnTo>
                  <a:pt x="792237" y="3888455"/>
                </a:lnTo>
                <a:lnTo>
                  <a:pt x="799964" y="3882708"/>
                </a:lnTo>
                <a:cubicBezTo>
                  <a:pt x="827597" y="3863393"/>
                  <a:pt x="856449" y="3846571"/>
                  <a:pt x="889085" y="3836825"/>
                </a:cubicBezTo>
                <a:cubicBezTo>
                  <a:pt x="912431" y="3828361"/>
                  <a:pt x="932964" y="3818658"/>
                  <a:pt x="951967" y="3808139"/>
                </a:cubicBezTo>
                <a:lnTo>
                  <a:pt x="954247" y="3806716"/>
                </a:lnTo>
                <a:lnTo>
                  <a:pt x="960421" y="3805755"/>
                </a:lnTo>
                <a:cubicBezTo>
                  <a:pt x="981528" y="3803393"/>
                  <a:pt x="984827" y="3802418"/>
                  <a:pt x="996401" y="3794147"/>
                </a:cubicBezTo>
                <a:cubicBezTo>
                  <a:pt x="999701" y="3793172"/>
                  <a:pt x="999048" y="3791424"/>
                  <a:pt x="1002024" y="3789575"/>
                </a:cubicBezTo>
                <a:cubicBezTo>
                  <a:pt x="1023455" y="3788087"/>
                  <a:pt x="1039956" y="3783207"/>
                  <a:pt x="1059760" y="3777354"/>
                </a:cubicBezTo>
                <a:lnTo>
                  <a:pt x="1096064" y="3766620"/>
                </a:lnTo>
                <a:cubicBezTo>
                  <a:pt x="1122142" y="3757940"/>
                  <a:pt x="1149523" y="3752753"/>
                  <a:pt x="1178901" y="3743098"/>
                </a:cubicBezTo>
                <a:cubicBezTo>
                  <a:pt x="1188804" y="3740171"/>
                  <a:pt x="1193405" y="3742690"/>
                  <a:pt x="1202330" y="3737141"/>
                </a:cubicBezTo>
                <a:cubicBezTo>
                  <a:pt x="1211580" y="3732466"/>
                  <a:pt x="1222135" y="3731286"/>
                  <a:pt x="1228406" y="3728460"/>
                </a:cubicBezTo>
                <a:lnTo>
                  <a:pt x="1258113" y="3719679"/>
                </a:lnTo>
                <a:cubicBezTo>
                  <a:pt x="1264062" y="3715979"/>
                  <a:pt x="1256809" y="3716184"/>
                  <a:pt x="1259457" y="3713461"/>
                </a:cubicBezTo>
                <a:cubicBezTo>
                  <a:pt x="1268056" y="3707041"/>
                  <a:pt x="1280932" y="3702262"/>
                  <a:pt x="1298086" y="3699132"/>
                </a:cubicBezTo>
                <a:cubicBezTo>
                  <a:pt x="1301387" y="3698156"/>
                  <a:pt x="1301713" y="3699029"/>
                  <a:pt x="1308314" y="3697078"/>
                </a:cubicBezTo>
                <a:cubicBezTo>
                  <a:pt x="1311615" y="3696100"/>
                  <a:pt x="1314590" y="3694252"/>
                  <a:pt x="1313938" y="3692506"/>
                </a:cubicBezTo>
                <a:cubicBezTo>
                  <a:pt x="1313611" y="3691631"/>
                  <a:pt x="1312960" y="3689885"/>
                  <a:pt x="1306360" y="3691838"/>
                </a:cubicBezTo>
                <a:cubicBezTo>
                  <a:pt x="1296784" y="3695639"/>
                  <a:pt x="1286557" y="3697692"/>
                  <a:pt x="1280282" y="3700517"/>
                </a:cubicBezTo>
                <a:cubicBezTo>
                  <a:pt x="1267079" y="3704420"/>
                  <a:pt x="1259828" y="3704626"/>
                  <a:pt x="1249925" y="3707551"/>
                </a:cubicBezTo>
                <a:cubicBezTo>
                  <a:pt x="1243001" y="3708631"/>
                  <a:pt x="1238722" y="3706985"/>
                  <a:pt x="1238070" y="3705238"/>
                </a:cubicBezTo>
                <a:cubicBezTo>
                  <a:pt x="1230493" y="3704571"/>
                  <a:pt x="1230167" y="3703696"/>
                  <a:pt x="1220915" y="3708372"/>
                </a:cubicBezTo>
                <a:cubicBezTo>
                  <a:pt x="1208041" y="3713147"/>
                  <a:pt x="1195166" y="3717926"/>
                  <a:pt x="1182612" y="3723575"/>
                </a:cubicBezTo>
                <a:cubicBezTo>
                  <a:pt x="1179639" y="3725423"/>
                  <a:pt x="1172713" y="3726502"/>
                  <a:pt x="1166112" y="3728453"/>
                </a:cubicBezTo>
                <a:cubicBezTo>
                  <a:pt x="1162812" y="3729430"/>
                  <a:pt x="1162159" y="3727682"/>
                  <a:pt x="1158535" y="3727785"/>
                </a:cubicBezTo>
                <a:cubicBezTo>
                  <a:pt x="1151282" y="3727992"/>
                  <a:pt x="1157556" y="3725164"/>
                  <a:pt x="1160206" y="3722444"/>
                </a:cubicBezTo>
                <a:lnTo>
                  <a:pt x="1164314" y="3720367"/>
                </a:lnTo>
                <a:lnTo>
                  <a:pt x="1175397" y="3717090"/>
                </a:lnTo>
                <a:cubicBezTo>
                  <a:pt x="1185296" y="3714162"/>
                  <a:pt x="1191897" y="3712210"/>
                  <a:pt x="1197846" y="3708514"/>
                </a:cubicBezTo>
                <a:cubicBezTo>
                  <a:pt x="1213046" y="3700141"/>
                  <a:pt x="1222948" y="3697212"/>
                  <a:pt x="1244054" y="3694850"/>
                </a:cubicBezTo>
                <a:cubicBezTo>
                  <a:pt x="1254604" y="3693670"/>
                  <a:pt x="1268134" y="3690641"/>
                  <a:pt x="1281660" y="3687611"/>
                </a:cubicBezTo>
                <a:cubicBezTo>
                  <a:pt x="1295189" y="3684581"/>
                  <a:pt x="1307413" y="3678058"/>
                  <a:pt x="1323914" y="3673180"/>
                </a:cubicBezTo>
                <a:cubicBezTo>
                  <a:pt x="1323914" y="3673180"/>
                  <a:pt x="1326890" y="3671329"/>
                  <a:pt x="1326566" y="3670456"/>
                </a:cubicBezTo>
                <a:cubicBezTo>
                  <a:pt x="1332840" y="3667631"/>
                  <a:pt x="1335815" y="3665780"/>
                  <a:pt x="1338789" y="3663933"/>
                </a:cubicBezTo>
                <a:cubicBezTo>
                  <a:pt x="1350687" y="3656535"/>
                  <a:pt x="1363890" y="3652631"/>
                  <a:pt x="1381370" y="3650374"/>
                </a:cubicBezTo>
                <a:lnTo>
                  <a:pt x="1392248" y="3650066"/>
                </a:lnTo>
                <a:cubicBezTo>
                  <a:pt x="1396199" y="3650837"/>
                  <a:pt x="1424231" y="3647398"/>
                  <a:pt x="1427534" y="3646421"/>
                </a:cubicBezTo>
                <a:cubicBezTo>
                  <a:pt x="1436781" y="3641749"/>
                  <a:pt x="1441385" y="3644266"/>
                  <a:pt x="1450962" y="3640466"/>
                </a:cubicBezTo>
                <a:cubicBezTo>
                  <a:pt x="1467138" y="3634712"/>
                  <a:pt x="1479037" y="3627315"/>
                  <a:pt x="1498839" y="3621461"/>
                </a:cubicBezTo>
                <a:cubicBezTo>
                  <a:pt x="1502139" y="3620485"/>
                  <a:pt x="1501813" y="3619612"/>
                  <a:pt x="1501487" y="3618738"/>
                </a:cubicBezTo>
                <a:cubicBezTo>
                  <a:pt x="1510737" y="3614063"/>
                  <a:pt x="1519663" y="3608516"/>
                  <a:pt x="1529889" y="3606462"/>
                </a:cubicBezTo>
                <a:cubicBezTo>
                  <a:pt x="1539791" y="3603534"/>
                  <a:pt x="1553319" y="3600504"/>
                  <a:pt x="1561222" y="3602046"/>
                </a:cubicBezTo>
                <a:cubicBezTo>
                  <a:pt x="1561546" y="3602920"/>
                  <a:pt x="1619609" y="3591570"/>
                  <a:pt x="1622583" y="3589722"/>
                </a:cubicBezTo>
                <a:cubicBezTo>
                  <a:pt x="1638110" y="3582222"/>
                  <a:pt x="1661212" y="3575391"/>
                  <a:pt x="1676411" y="3567019"/>
                </a:cubicBezTo>
                <a:cubicBezTo>
                  <a:pt x="1685335" y="3561473"/>
                  <a:pt x="1698213" y="3556695"/>
                  <a:pt x="1709089" y="3556389"/>
                </a:cubicBezTo>
                <a:cubicBezTo>
                  <a:pt x="1723269" y="3555104"/>
                  <a:pt x="1740097" y="3551098"/>
                  <a:pt x="1756273" y="3545347"/>
                </a:cubicBezTo>
                <a:lnTo>
                  <a:pt x="1782678" y="3537541"/>
                </a:lnTo>
                <a:cubicBezTo>
                  <a:pt x="1789279" y="3535589"/>
                  <a:pt x="1792580" y="3534614"/>
                  <a:pt x="1795553" y="3532764"/>
                </a:cubicBezTo>
                <a:cubicBezTo>
                  <a:pt x="1804478" y="3527216"/>
                  <a:pt x="1818006" y="3524186"/>
                  <a:pt x="1831207" y="3520283"/>
                </a:cubicBezTo>
                <a:cubicBezTo>
                  <a:pt x="1834507" y="3519307"/>
                  <a:pt x="1841434" y="3518228"/>
                  <a:pt x="1844084" y="3515507"/>
                </a:cubicBezTo>
                <a:cubicBezTo>
                  <a:pt x="1858956" y="3506260"/>
                  <a:pt x="1873831" y="3497014"/>
                  <a:pt x="1874853" y="3489925"/>
                </a:cubicBezTo>
                <a:cubicBezTo>
                  <a:pt x="1876524" y="3484581"/>
                  <a:pt x="1874242" y="3478467"/>
                  <a:pt x="1900646" y="3470661"/>
                </a:cubicBezTo>
                <a:cubicBezTo>
                  <a:pt x="1910546" y="3467732"/>
                  <a:pt x="1919471" y="3462185"/>
                  <a:pt x="1918495" y="3459565"/>
                </a:cubicBezTo>
                <a:cubicBezTo>
                  <a:pt x="1920818" y="3455969"/>
                  <a:pt x="1923467" y="3453246"/>
                  <a:pt x="1929090" y="3448675"/>
                </a:cubicBezTo>
                <a:lnTo>
                  <a:pt x="1928438" y="3446927"/>
                </a:lnTo>
                <a:cubicBezTo>
                  <a:pt x="1910308" y="3447439"/>
                  <a:pt x="1895478" y="3446975"/>
                  <a:pt x="1875674" y="3452829"/>
                </a:cubicBezTo>
                <a:lnTo>
                  <a:pt x="1704054" y="3503572"/>
                </a:lnTo>
                <a:cubicBezTo>
                  <a:pt x="1700752" y="3504548"/>
                  <a:pt x="1691502" y="3509222"/>
                  <a:pt x="1690199" y="3505728"/>
                </a:cubicBezTo>
                <a:cubicBezTo>
                  <a:pt x="1689548" y="3503981"/>
                  <a:pt x="1699775" y="3501929"/>
                  <a:pt x="1703076" y="3500951"/>
                </a:cubicBezTo>
                <a:cubicBezTo>
                  <a:pt x="1716278" y="3497049"/>
                  <a:pt x="1729479" y="3493145"/>
                  <a:pt x="1741701" y="3486622"/>
                </a:cubicBezTo>
                <a:cubicBezTo>
                  <a:pt x="1768475" y="3469979"/>
                  <a:pt x="1807105" y="3455649"/>
                  <a:pt x="1849684" y="3442089"/>
                </a:cubicBezTo>
                <a:cubicBezTo>
                  <a:pt x="1869486" y="3436234"/>
                  <a:pt x="1892914" y="3430279"/>
                  <a:pt x="1915367" y="3421701"/>
                </a:cubicBezTo>
                <a:cubicBezTo>
                  <a:pt x="1927916" y="3416051"/>
                  <a:pt x="1944745" y="3412044"/>
                  <a:pt x="1958274" y="3409015"/>
                </a:cubicBezTo>
                <a:cubicBezTo>
                  <a:pt x="1971476" y="3405112"/>
                  <a:pt x="1983700" y="3398587"/>
                  <a:pt x="1997225" y="3395557"/>
                </a:cubicBezTo>
                <a:cubicBezTo>
                  <a:pt x="2003827" y="3393606"/>
                  <a:pt x="2017680" y="3391451"/>
                  <a:pt x="2013077" y="3388931"/>
                </a:cubicBezTo>
                <a:cubicBezTo>
                  <a:pt x="2012100" y="3386312"/>
                  <a:pt x="2002850" y="3390987"/>
                  <a:pt x="1995923" y="3392063"/>
                </a:cubicBezTo>
                <a:cubicBezTo>
                  <a:pt x="1955992" y="3402900"/>
                  <a:pt x="1920666" y="3416256"/>
                  <a:pt x="1881061" y="3427966"/>
                </a:cubicBezTo>
                <a:cubicBezTo>
                  <a:pt x="1861256" y="3433818"/>
                  <a:pt x="1849727" y="3432379"/>
                  <a:pt x="1829599" y="3437360"/>
                </a:cubicBezTo>
                <a:lnTo>
                  <a:pt x="1828948" y="3435616"/>
                </a:lnTo>
                <a:cubicBezTo>
                  <a:pt x="1828620" y="3434740"/>
                  <a:pt x="1824672" y="3433970"/>
                  <a:pt x="1830946" y="3431145"/>
                </a:cubicBezTo>
                <a:lnTo>
                  <a:pt x="1860650" y="3422364"/>
                </a:lnTo>
                <a:cubicBezTo>
                  <a:pt x="1870551" y="3419435"/>
                  <a:pt x="1873199" y="3416712"/>
                  <a:pt x="1879800" y="3414763"/>
                </a:cubicBezTo>
                <a:cubicBezTo>
                  <a:pt x="1883101" y="3413785"/>
                  <a:pt x="1882776" y="3412912"/>
                  <a:pt x="1882449" y="3412038"/>
                </a:cubicBezTo>
                <a:cubicBezTo>
                  <a:pt x="1882124" y="3411163"/>
                  <a:pt x="1878823" y="3412142"/>
                  <a:pt x="1875523" y="3413116"/>
                </a:cubicBezTo>
                <a:lnTo>
                  <a:pt x="1845818" y="3421899"/>
                </a:lnTo>
                <a:cubicBezTo>
                  <a:pt x="1842518" y="3422875"/>
                  <a:pt x="1835919" y="3424826"/>
                  <a:pt x="1835267" y="3423080"/>
                </a:cubicBezTo>
                <a:cubicBezTo>
                  <a:pt x="1834941" y="3422205"/>
                  <a:pt x="1841542" y="3420256"/>
                  <a:pt x="1841215" y="3419382"/>
                </a:cubicBezTo>
                <a:cubicBezTo>
                  <a:pt x="1853441" y="3412857"/>
                  <a:pt x="1865991" y="3407208"/>
                  <a:pt x="1879194" y="3403304"/>
                </a:cubicBezTo>
                <a:cubicBezTo>
                  <a:pt x="1902296" y="3396474"/>
                  <a:pt x="1917167" y="3387226"/>
                  <a:pt x="1940599" y="3381270"/>
                </a:cubicBezTo>
                <a:lnTo>
                  <a:pt x="1940272" y="3380395"/>
                </a:lnTo>
                <a:lnTo>
                  <a:pt x="1939620" y="3378647"/>
                </a:lnTo>
                <a:lnTo>
                  <a:pt x="1926418" y="3382551"/>
                </a:lnTo>
                <a:cubicBezTo>
                  <a:pt x="1912893" y="3385582"/>
                  <a:pt x="1912565" y="3384707"/>
                  <a:pt x="1914564" y="3380240"/>
                </a:cubicBezTo>
                <a:cubicBezTo>
                  <a:pt x="1917538" y="3378389"/>
                  <a:pt x="1917212" y="3377517"/>
                  <a:pt x="1910285" y="3378594"/>
                </a:cubicBezTo>
                <a:cubicBezTo>
                  <a:pt x="1900060" y="3380647"/>
                  <a:pt x="1890156" y="3383576"/>
                  <a:pt x="1879603" y="3384757"/>
                </a:cubicBezTo>
                <a:lnTo>
                  <a:pt x="1902707" y="3377927"/>
                </a:lnTo>
                <a:cubicBezTo>
                  <a:pt x="1909310" y="3375975"/>
                  <a:pt x="1908657" y="3374228"/>
                  <a:pt x="1905031" y="3374329"/>
                </a:cubicBezTo>
                <a:cubicBezTo>
                  <a:pt x="1904706" y="3373457"/>
                  <a:pt x="1898104" y="3375408"/>
                  <a:pt x="1904381" y="3372582"/>
                </a:cubicBezTo>
                <a:cubicBezTo>
                  <a:pt x="1904381" y="3372582"/>
                  <a:pt x="1907355" y="3370735"/>
                  <a:pt x="1907681" y="3371608"/>
                </a:cubicBezTo>
                <a:cubicBezTo>
                  <a:pt x="1918233" y="3370427"/>
                  <a:pt x="1931109" y="3365651"/>
                  <a:pt x="1941009" y="3362722"/>
                </a:cubicBezTo>
                <a:cubicBezTo>
                  <a:pt x="1944309" y="3361746"/>
                  <a:pt x="1947610" y="3360771"/>
                  <a:pt x="1947285" y="3359899"/>
                </a:cubicBezTo>
                <a:cubicBezTo>
                  <a:pt x="1946960" y="3359024"/>
                  <a:pt x="1946960" y="3359024"/>
                  <a:pt x="1943335" y="3359128"/>
                </a:cubicBezTo>
                <a:cubicBezTo>
                  <a:pt x="1936082" y="3359330"/>
                  <a:pt x="1926180" y="3362260"/>
                  <a:pt x="1922226" y="3361490"/>
                </a:cubicBezTo>
                <a:cubicBezTo>
                  <a:pt x="1918278" y="3360716"/>
                  <a:pt x="1911349" y="3361796"/>
                  <a:pt x="1917299" y="3358097"/>
                </a:cubicBezTo>
                <a:cubicBezTo>
                  <a:pt x="1920273" y="3356246"/>
                  <a:pt x="1919622" y="3354500"/>
                  <a:pt x="1922924" y="3353525"/>
                </a:cubicBezTo>
                <a:cubicBezTo>
                  <a:pt x="1929524" y="3351573"/>
                  <a:pt x="1935798" y="3348749"/>
                  <a:pt x="1939424" y="3348645"/>
                </a:cubicBezTo>
                <a:cubicBezTo>
                  <a:pt x="1953279" y="3346490"/>
                  <a:pt x="1966806" y="3343458"/>
                  <a:pt x="1980332" y="3340429"/>
                </a:cubicBezTo>
                <a:cubicBezTo>
                  <a:pt x="1990887" y="3339249"/>
                  <a:pt x="1990560" y="3338376"/>
                  <a:pt x="1996184" y="3333804"/>
                </a:cubicBezTo>
                <a:cubicBezTo>
                  <a:pt x="1995532" y="3332057"/>
                  <a:pt x="1997856" y="3328461"/>
                  <a:pt x="2004130" y="3325634"/>
                </a:cubicBezTo>
                <a:lnTo>
                  <a:pt x="2021045" y="3319505"/>
                </a:lnTo>
                <a:lnTo>
                  <a:pt x="1975653" y="3319509"/>
                </a:lnTo>
                <a:lnTo>
                  <a:pt x="1972841" y="3320341"/>
                </a:lnTo>
                <a:cubicBezTo>
                  <a:pt x="1965914" y="3321418"/>
                  <a:pt x="1956666" y="3326094"/>
                  <a:pt x="1946113" y="3327273"/>
                </a:cubicBezTo>
                <a:cubicBezTo>
                  <a:pt x="1935232" y="3327581"/>
                  <a:pt x="1933237" y="3332049"/>
                  <a:pt x="1923335" y="3334976"/>
                </a:cubicBezTo>
                <a:cubicBezTo>
                  <a:pt x="1893305" y="3342885"/>
                  <a:pt x="1867879" y="3353314"/>
                  <a:pt x="1841149" y="3360246"/>
                </a:cubicBezTo>
                <a:lnTo>
                  <a:pt x="1804844" y="3370981"/>
                </a:lnTo>
                <a:cubicBezTo>
                  <a:pt x="1785043" y="3376835"/>
                  <a:pt x="1768539" y="3381714"/>
                  <a:pt x="1750367" y="3391936"/>
                </a:cubicBezTo>
                <a:cubicBezTo>
                  <a:pt x="1746739" y="3392039"/>
                  <a:pt x="1746088" y="3390291"/>
                  <a:pt x="1742787" y="3391268"/>
                </a:cubicBezTo>
                <a:cubicBezTo>
                  <a:pt x="1727959" y="3390802"/>
                  <a:pt x="1724657" y="3391779"/>
                  <a:pt x="1706158" y="3401128"/>
                </a:cubicBezTo>
                <a:cubicBezTo>
                  <a:pt x="1700207" y="3404825"/>
                  <a:pt x="1690957" y="3409499"/>
                  <a:pt x="1681057" y="3412429"/>
                </a:cubicBezTo>
                <a:cubicBezTo>
                  <a:pt x="1671480" y="3416229"/>
                  <a:pt x="1665530" y="3419928"/>
                  <a:pt x="1658605" y="3421006"/>
                </a:cubicBezTo>
                <a:cubicBezTo>
                  <a:pt x="1641450" y="3424138"/>
                  <a:pt x="1621649" y="3429993"/>
                  <a:pt x="1609793" y="3427679"/>
                </a:cubicBezTo>
                <a:cubicBezTo>
                  <a:pt x="1602215" y="3427011"/>
                  <a:pt x="1591661" y="3428192"/>
                  <a:pt x="1582085" y="3431991"/>
                </a:cubicBezTo>
                <a:cubicBezTo>
                  <a:pt x="1576137" y="3435692"/>
                  <a:pt x="1569536" y="3437644"/>
                  <a:pt x="1562937" y="3439593"/>
                </a:cubicBezTo>
                <a:cubicBezTo>
                  <a:pt x="1553034" y="3442521"/>
                  <a:pt x="1546759" y="3445345"/>
                  <a:pt x="1547411" y="3447093"/>
                </a:cubicBezTo>
                <a:cubicBezTo>
                  <a:pt x="1544760" y="3449816"/>
                  <a:pt x="1541785" y="3451664"/>
                  <a:pt x="1542437" y="3453412"/>
                </a:cubicBezTo>
                <a:cubicBezTo>
                  <a:pt x="1537139" y="3458857"/>
                  <a:pt x="1523613" y="3461887"/>
                  <a:pt x="1516035" y="3461219"/>
                </a:cubicBezTo>
                <a:cubicBezTo>
                  <a:pt x="1512081" y="3460448"/>
                  <a:pt x="1507805" y="3458803"/>
                  <a:pt x="1501203" y="3460755"/>
                </a:cubicBezTo>
                <a:cubicBezTo>
                  <a:pt x="1491302" y="3463682"/>
                  <a:pt x="1484701" y="3465634"/>
                  <a:pt x="1478425" y="3468459"/>
                </a:cubicBezTo>
                <a:cubicBezTo>
                  <a:pt x="1469176" y="3473134"/>
                  <a:pt x="1452023" y="3476264"/>
                  <a:pt x="1443100" y="3481814"/>
                </a:cubicBezTo>
                <a:cubicBezTo>
                  <a:pt x="1439797" y="3482789"/>
                  <a:pt x="1436499" y="3483764"/>
                  <a:pt x="1432871" y="3483868"/>
                </a:cubicBezTo>
                <a:cubicBezTo>
                  <a:pt x="1422319" y="3485048"/>
                  <a:pt x="1418367" y="3484276"/>
                  <a:pt x="1417391" y="3481656"/>
                </a:cubicBezTo>
                <a:cubicBezTo>
                  <a:pt x="1417064" y="3480785"/>
                  <a:pt x="1413113" y="3480011"/>
                  <a:pt x="1406838" y="3482838"/>
                </a:cubicBezTo>
                <a:cubicBezTo>
                  <a:pt x="1394938" y="3490234"/>
                  <a:pt x="1379087" y="3496859"/>
                  <a:pt x="1363236" y="3503484"/>
                </a:cubicBezTo>
                <a:cubicBezTo>
                  <a:pt x="1359936" y="3504460"/>
                  <a:pt x="1356961" y="3506308"/>
                  <a:pt x="1357286" y="3507185"/>
                </a:cubicBezTo>
                <a:cubicBezTo>
                  <a:pt x="1357613" y="3508056"/>
                  <a:pt x="1360915" y="3507081"/>
                  <a:pt x="1364541" y="3506979"/>
                </a:cubicBezTo>
                <a:cubicBezTo>
                  <a:pt x="1377743" y="3503077"/>
                  <a:pt x="1395545" y="3501690"/>
                  <a:pt x="1411072" y="3494191"/>
                </a:cubicBezTo>
                <a:cubicBezTo>
                  <a:pt x="1414373" y="3493215"/>
                  <a:pt x="1420973" y="3491264"/>
                  <a:pt x="1421298" y="3492136"/>
                </a:cubicBezTo>
                <a:cubicBezTo>
                  <a:pt x="1422275" y="3494759"/>
                  <a:pt x="1432177" y="3491830"/>
                  <a:pt x="1438778" y="3489880"/>
                </a:cubicBezTo>
                <a:cubicBezTo>
                  <a:pt x="1445379" y="3487928"/>
                  <a:pt x="1449330" y="3488699"/>
                  <a:pt x="1446681" y="3491421"/>
                </a:cubicBezTo>
                <a:cubicBezTo>
                  <a:pt x="1447008" y="3492294"/>
                  <a:pt x="1440732" y="3495119"/>
                  <a:pt x="1438084" y="3497843"/>
                </a:cubicBezTo>
                <a:cubicBezTo>
                  <a:pt x="1444683" y="3495890"/>
                  <a:pt x="1448310" y="3495789"/>
                  <a:pt x="1451283" y="3493940"/>
                </a:cubicBezTo>
                <a:cubicBezTo>
                  <a:pt x="1457234" y="3490239"/>
                  <a:pt x="1467462" y="3488186"/>
                  <a:pt x="1474064" y="3486233"/>
                </a:cubicBezTo>
                <a:cubicBezTo>
                  <a:pt x="1483638" y="3482433"/>
                  <a:pt x="1491216" y="3483103"/>
                  <a:pt x="1500791" y="3479300"/>
                </a:cubicBezTo>
                <a:cubicBezTo>
                  <a:pt x="1513668" y="3474526"/>
                  <a:pt x="1511669" y="3478994"/>
                  <a:pt x="1518923" y="3478790"/>
                </a:cubicBezTo>
                <a:cubicBezTo>
                  <a:pt x="1522548" y="3478687"/>
                  <a:pt x="1529149" y="3476738"/>
                  <a:pt x="1532450" y="3475759"/>
                </a:cubicBezTo>
                <a:lnTo>
                  <a:pt x="1585257" y="3460147"/>
                </a:lnTo>
                <a:lnTo>
                  <a:pt x="1641364" y="3443557"/>
                </a:lnTo>
                <a:lnTo>
                  <a:pt x="1641690" y="3444432"/>
                </a:lnTo>
                <a:cubicBezTo>
                  <a:pt x="1625188" y="3449312"/>
                  <a:pt x="1605385" y="3455165"/>
                  <a:pt x="1585908" y="3461893"/>
                </a:cubicBezTo>
                <a:cubicBezTo>
                  <a:pt x="1592835" y="3460815"/>
                  <a:pt x="1596787" y="3461586"/>
                  <a:pt x="1600088" y="3460611"/>
                </a:cubicBezTo>
                <a:cubicBezTo>
                  <a:pt x="1633417" y="3451726"/>
                  <a:pt x="1667398" y="3444587"/>
                  <a:pt x="1700078" y="3433957"/>
                </a:cubicBezTo>
                <a:lnTo>
                  <a:pt x="1719880" y="3428102"/>
                </a:lnTo>
                <a:cubicBezTo>
                  <a:pt x="1739685" y="3422246"/>
                  <a:pt x="1753537" y="3420091"/>
                  <a:pt x="1764740" y="3420656"/>
                </a:cubicBezTo>
                <a:lnTo>
                  <a:pt x="1794444" y="3411874"/>
                </a:lnTo>
                <a:cubicBezTo>
                  <a:pt x="1801046" y="3409923"/>
                  <a:pt x="1801372" y="3410798"/>
                  <a:pt x="1804998" y="3410695"/>
                </a:cubicBezTo>
                <a:cubicBezTo>
                  <a:pt x="1808623" y="3410592"/>
                  <a:pt x="1805651" y="3412442"/>
                  <a:pt x="1802673" y="3414293"/>
                </a:cubicBezTo>
                <a:cubicBezTo>
                  <a:pt x="1794077" y="3420711"/>
                  <a:pt x="1794077" y="3420711"/>
                  <a:pt x="1779895" y="3421995"/>
                </a:cubicBezTo>
                <a:cubicBezTo>
                  <a:pt x="1776270" y="3422097"/>
                  <a:pt x="1765391" y="3422404"/>
                  <a:pt x="1765066" y="3421530"/>
                </a:cubicBezTo>
                <a:cubicBezTo>
                  <a:pt x="1752516" y="3427181"/>
                  <a:pt x="1741638" y="3427487"/>
                  <a:pt x="1731738" y="3430416"/>
                </a:cubicBezTo>
                <a:cubicBezTo>
                  <a:pt x="1719186" y="3436065"/>
                  <a:pt x="1702684" y="3440944"/>
                  <a:pt x="1692130" y="3442124"/>
                </a:cubicBezTo>
                <a:cubicBezTo>
                  <a:pt x="1685529" y="3444076"/>
                  <a:pt x="1681902" y="3444179"/>
                  <a:pt x="1675630" y="3447004"/>
                </a:cubicBezTo>
                <a:cubicBezTo>
                  <a:pt x="1669028" y="3448955"/>
                  <a:pt x="1662101" y="3450035"/>
                  <a:pt x="1652851" y="3454708"/>
                </a:cubicBezTo>
                <a:cubicBezTo>
                  <a:pt x="1646576" y="3457532"/>
                  <a:pt x="1635699" y="3457838"/>
                  <a:pt x="1629421" y="3460664"/>
                </a:cubicBezTo>
                <a:cubicBezTo>
                  <a:pt x="1626772" y="3463387"/>
                  <a:pt x="1619845" y="3464466"/>
                  <a:pt x="1616546" y="3465442"/>
                </a:cubicBezTo>
                <a:cubicBezTo>
                  <a:pt x="1609946" y="3467392"/>
                  <a:pt x="1612594" y="3464670"/>
                  <a:pt x="1608966" y="3464773"/>
                </a:cubicBezTo>
                <a:lnTo>
                  <a:pt x="1592466" y="3469653"/>
                </a:lnTo>
                <a:cubicBezTo>
                  <a:pt x="1592792" y="3470525"/>
                  <a:pt x="1589818" y="3472375"/>
                  <a:pt x="1586516" y="3473351"/>
                </a:cubicBezTo>
                <a:cubicBezTo>
                  <a:pt x="1579590" y="3474428"/>
                  <a:pt x="1582239" y="3471706"/>
                  <a:pt x="1581913" y="3470833"/>
                </a:cubicBezTo>
                <a:lnTo>
                  <a:pt x="1562111" y="3476688"/>
                </a:lnTo>
                <a:cubicBezTo>
                  <a:pt x="1566064" y="3477460"/>
                  <a:pt x="1559462" y="3479410"/>
                  <a:pt x="1556161" y="3480387"/>
                </a:cubicBezTo>
                <a:cubicBezTo>
                  <a:pt x="1549235" y="3481464"/>
                  <a:pt x="1552209" y="3479616"/>
                  <a:pt x="1551558" y="3477869"/>
                </a:cubicBezTo>
                <a:cubicBezTo>
                  <a:pt x="1535057" y="3482747"/>
                  <a:pt x="1515905" y="3490350"/>
                  <a:pt x="1498424" y="3492607"/>
                </a:cubicBezTo>
                <a:cubicBezTo>
                  <a:pt x="1494798" y="3492711"/>
                  <a:pt x="1491499" y="3493686"/>
                  <a:pt x="1488526" y="3495536"/>
                </a:cubicBezTo>
                <a:cubicBezTo>
                  <a:pt x="1485875" y="3498258"/>
                  <a:pt x="1479274" y="3500209"/>
                  <a:pt x="1475647" y="3500312"/>
                </a:cubicBezTo>
                <a:cubicBezTo>
                  <a:pt x="1465748" y="3503239"/>
                  <a:pt x="1452871" y="3508016"/>
                  <a:pt x="1446595" y="3510840"/>
                </a:cubicBezTo>
                <a:cubicBezTo>
                  <a:pt x="1437347" y="3515516"/>
                  <a:pt x="1427443" y="3518442"/>
                  <a:pt x="1416892" y="3519623"/>
                </a:cubicBezTo>
                <a:cubicBezTo>
                  <a:pt x="1409965" y="3520702"/>
                  <a:pt x="1399737" y="3522756"/>
                  <a:pt x="1386536" y="3526659"/>
                </a:cubicBezTo>
                <a:cubicBezTo>
                  <a:pt x="1380261" y="3529485"/>
                  <a:pt x="1370034" y="3531539"/>
                  <a:pt x="1363432" y="3533490"/>
                </a:cubicBezTo>
                <a:cubicBezTo>
                  <a:pt x="1361109" y="3537086"/>
                  <a:pt x="1354182" y="3538163"/>
                  <a:pt x="1350883" y="3539140"/>
                </a:cubicBezTo>
                <a:lnTo>
                  <a:pt x="1334380" y="3544019"/>
                </a:lnTo>
                <a:cubicBezTo>
                  <a:pt x="1325456" y="3549567"/>
                  <a:pt x="1315554" y="3552493"/>
                  <a:pt x="1304676" y="3552801"/>
                </a:cubicBezTo>
                <a:lnTo>
                  <a:pt x="1301376" y="3553777"/>
                </a:lnTo>
                <a:cubicBezTo>
                  <a:pt x="1274971" y="3561582"/>
                  <a:pt x="1274971" y="3561582"/>
                  <a:pt x="1263114" y="3559269"/>
                </a:cubicBezTo>
                <a:lnTo>
                  <a:pt x="1262464" y="3557523"/>
                </a:lnTo>
                <a:cubicBezTo>
                  <a:pt x="1254887" y="3556854"/>
                  <a:pt x="1257210" y="3553259"/>
                  <a:pt x="1270410" y="3549356"/>
                </a:cubicBezTo>
                <a:lnTo>
                  <a:pt x="1296816" y="3541549"/>
                </a:lnTo>
                <a:cubicBezTo>
                  <a:pt x="1303416" y="3539596"/>
                  <a:pt x="1306718" y="3538621"/>
                  <a:pt x="1306065" y="3536875"/>
                </a:cubicBezTo>
                <a:cubicBezTo>
                  <a:pt x="1305414" y="3535129"/>
                  <a:pt x="1302439" y="3536975"/>
                  <a:pt x="1295838" y="3538928"/>
                </a:cubicBezTo>
                <a:cubicBezTo>
                  <a:pt x="1292539" y="3539906"/>
                  <a:pt x="1285611" y="3540984"/>
                  <a:pt x="1282963" y="3543705"/>
                </a:cubicBezTo>
                <a:cubicBezTo>
                  <a:pt x="1276688" y="3546531"/>
                  <a:pt x="1270087" y="3548483"/>
                  <a:pt x="1266460" y="3548584"/>
                </a:cubicBezTo>
                <a:lnTo>
                  <a:pt x="1254127" y="3551784"/>
                </a:lnTo>
                <a:lnTo>
                  <a:pt x="1257070" y="3547926"/>
                </a:lnTo>
                <a:lnTo>
                  <a:pt x="1223786" y="3542777"/>
                </a:lnTo>
                <a:lnTo>
                  <a:pt x="1243767" y="3536869"/>
                </a:lnTo>
                <a:cubicBezTo>
                  <a:pt x="1250696" y="3535789"/>
                  <a:pt x="1256645" y="3532091"/>
                  <a:pt x="1259295" y="3529369"/>
                </a:cubicBezTo>
                <a:lnTo>
                  <a:pt x="1217328" y="3541777"/>
                </a:lnTo>
                <a:lnTo>
                  <a:pt x="1211968" y="3540948"/>
                </a:lnTo>
                <a:cubicBezTo>
                  <a:pt x="1188394" y="3538001"/>
                  <a:pt x="1165032" y="3536570"/>
                  <a:pt x="1141520" y="3538562"/>
                </a:cubicBezTo>
                <a:lnTo>
                  <a:pt x="1110752" y="3543593"/>
                </a:lnTo>
                <a:lnTo>
                  <a:pt x="1136982" y="3535470"/>
                </a:lnTo>
                <a:cubicBezTo>
                  <a:pt x="1166036" y="3524941"/>
                  <a:pt x="1192764" y="3518007"/>
                  <a:pt x="1222793" y="3510098"/>
                </a:cubicBezTo>
                <a:cubicBezTo>
                  <a:pt x="1249197" y="3502291"/>
                  <a:pt x="1274948" y="3492740"/>
                  <a:pt x="1302329" y="3487553"/>
                </a:cubicBezTo>
                <a:cubicBezTo>
                  <a:pt x="1305958" y="3487450"/>
                  <a:pt x="1309256" y="3486473"/>
                  <a:pt x="1312232" y="3484626"/>
                </a:cubicBezTo>
                <a:cubicBezTo>
                  <a:pt x="1337657" y="3474199"/>
                  <a:pt x="1364712" y="3468138"/>
                  <a:pt x="1390790" y="3459459"/>
                </a:cubicBezTo>
                <a:cubicBezTo>
                  <a:pt x="1407293" y="3454579"/>
                  <a:pt x="1427421" y="3449597"/>
                  <a:pt x="1441274" y="3447441"/>
                </a:cubicBezTo>
                <a:cubicBezTo>
                  <a:pt x="1458103" y="3443436"/>
                  <a:pt x="1474931" y="3439431"/>
                  <a:pt x="1487806" y="3434653"/>
                </a:cubicBezTo>
                <a:cubicBezTo>
                  <a:pt x="1500357" y="3429005"/>
                  <a:pt x="1517184" y="3424998"/>
                  <a:pt x="1529735" y="3419348"/>
                </a:cubicBezTo>
                <a:cubicBezTo>
                  <a:pt x="1564086" y="3403374"/>
                  <a:pt x="1602715" y="3389044"/>
                  <a:pt x="1642319" y="3377333"/>
                </a:cubicBezTo>
                <a:lnTo>
                  <a:pt x="1708329" y="3357818"/>
                </a:lnTo>
                <a:cubicBezTo>
                  <a:pt x="1711628" y="3356842"/>
                  <a:pt x="1718554" y="3355764"/>
                  <a:pt x="1721204" y="3353040"/>
                </a:cubicBezTo>
                <a:cubicBezTo>
                  <a:pt x="1723854" y="3350319"/>
                  <a:pt x="1716602" y="3350522"/>
                  <a:pt x="1713301" y="3351500"/>
                </a:cubicBezTo>
                <a:cubicBezTo>
                  <a:pt x="1699773" y="3354529"/>
                  <a:pt x="1689221" y="3355708"/>
                  <a:pt x="1675692" y="3358740"/>
                </a:cubicBezTo>
                <a:cubicBezTo>
                  <a:pt x="1658865" y="3362747"/>
                  <a:pt x="1642363" y="3367624"/>
                  <a:pt x="1624884" y="3369883"/>
                </a:cubicBezTo>
                <a:cubicBezTo>
                  <a:pt x="1631158" y="3367059"/>
                  <a:pt x="1630506" y="3365311"/>
                  <a:pt x="1637108" y="3363359"/>
                </a:cubicBezTo>
                <a:cubicBezTo>
                  <a:pt x="1650310" y="3359457"/>
                  <a:pt x="1659233" y="3353907"/>
                  <a:pt x="1668810" y="3350108"/>
                </a:cubicBezTo>
                <a:cubicBezTo>
                  <a:pt x="1672110" y="3349130"/>
                  <a:pt x="1674757" y="3346408"/>
                  <a:pt x="1674432" y="3345536"/>
                </a:cubicBezTo>
                <a:cubicBezTo>
                  <a:pt x="1670482" y="3344764"/>
                  <a:pt x="1667507" y="3346613"/>
                  <a:pt x="1664206" y="3347591"/>
                </a:cubicBezTo>
                <a:lnTo>
                  <a:pt x="1651003" y="3351492"/>
                </a:lnTo>
                <a:cubicBezTo>
                  <a:pt x="1633851" y="3354624"/>
                  <a:pt x="1618650" y="3362999"/>
                  <a:pt x="1598524" y="3367979"/>
                </a:cubicBezTo>
                <a:lnTo>
                  <a:pt x="1565519" y="3377739"/>
                </a:lnTo>
                <a:cubicBezTo>
                  <a:pt x="1555942" y="3381537"/>
                  <a:pt x="1548365" y="3380867"/>
                  <a:pt x="1535163" y="3384774"/>
                </a:cubicBezTo>
                <a:cubicBezTo>
                  <a:pt x="1502811" y="3396278"/>
                  <a:pt x="1468503" y="3402543"/>
                  <a:pt x="1435824" y="3413173"/>
                </a:cubicBezTo>
                <a:cubicBezTo>
                  <a:pt x="1432525" y="3414149"/>
                  <a:pt x="1429222" y="3415125"/>
                  <a:pt x="1425597" y="3415229"/>
                </a:cubicBezTo>
                <a:cubicBezTo>
                  <a:pt x="1421972" y="3415329"/>
                  <a:pt x="1418669" y="3416306"/>
                  <a:pt x="1418669" y="3416306"/>
                </a:cubicBezTo>
                <a:cubicBezTo>
                  <a:pt x="1406445" y="3422829"/>
                  <a:pt x="1392917" y="3425858"/>
                  <a:pt x="1380368" y="3431510"/>
                </a:cubicBezTo>
                <a:cubicBezTo>
                  <a:pt x="1364516" y="3438135"/>
                  <a:pt x="1348340" y="3443887"/>
                  <a:pt x="1333509" y="3443423"/>
                </a:cubicBezTo>
                <a:lnTo>
                  <a:pt x="1326909" y="3445375"/>
                </a:lnTo>
                <a:cubicBezTo>
                  <a:pt x="1313707" y="3449279"/>
                  <a:pt x="1300181" y="3452309"/>
                  <a:pt x="1290603" y="3456108"/>
                </a:cubicBezTo>
                <a:cubicBezTo>
                  <a:pt x="1274103" y="3460988"/>
                  <a:pt x="1263224" y="3461296"/>
                  <a:pt x="1250348" y="3466072"/>
                </a:cubicBezTo>
                <a:cubicBezTo>
                  <a:pt x="1234171" y="3471825"/>
                  <a:pt x="1217018" y="3474956"/>
                  <a:pt x="1197540" y="3481684"/>
                </a:cubicBezTo>
                <a:lnTo>
                  <a:pt x="1149011" y="3498942"/>
                </a:lnTo>
                <a:cubicBezTo>
                  <a:pt x="1126560" y="3507520"/>
                  <a:pt x="1100480" y="3516199"/>
                  <a:pt x="1074403" y="3524878"/>
                </a:cubicBezTo>
                <a:cubicBezTo>
                  <a:pt x="1054601" y="3530735"/>
                  <a:pt x="1039076" y="3538233"/>
                  <a:pt x="1015648" y="3544192"/>
                </a:cubicBezTo>
                <a:cubicBezTo>
                  <a:pt x="1019599" y="3544963"/>
                  <a:pt x="1023226" y="3544860"/>
                  <a:pt x="1033127" y="3541933"/>
                </a:cubicBezTo>
                <a:lnTo>
                  <a:pt x="1049628" y="3537053"/>
                </a:lnTo>
                <a:cubicBezTo>
                  <a:pt x="1070409" y="3533818"/>
                  <a:pt x="1093836" y="3527861"/>
                  <a:pt x="1113640" y="3522005"/>
                </a:cubicBezTo>
                <a:lnTo>
                  <a:pt x="1166447" y="3506394"/>
                </a:lnTo>
                <a:cubicBezTo>
                  <a:pt x="1182949" y="3501513"/>
                  <a:pt x="1199126" y="3495762"/>
                  <a:pt x="1214324" y="3487390"/>
                </a:cubicBezTo>
                <a:cubicBezTo>
                  <a:pt x="1217299" y="3485540"/>
                  <a:pt x="1223575" y="3482716"/>
                  <a:pt x="1230176" y="3480765"/>
                </a:cubicBezTo>
                <a:cubicBezTo>
                  <a:pt x="1252953" y="3473060"/>
                  <a:pt x="1276382" y="3467102"/>
                  <a:pt x="1294510" y="3466591"/>
                </a:cubicBezTo>
                <a:cubicBezTo>
                  <a:pt x="1305065" y="3465410"/>
                  <a:pt x="1311667" y="3463458"/>
                  <a:pt x="1321242" y="3459657"/>
                </a:cubicBezTo>
                <a:cubicBezTo>
                  <a:pt x="1333793" y="3454006"/>
                  <a:pt x="1343694" y="3451079"/>
                  <a:pt x="1357547" y="3448924"/>
                </a:cubicBezTo>
                <a:cubicBezTo>
                  <a:pt x="1364474" y="3447844"/>
                  <a:pt x="1371075" y="3445893"/>
                  <a:pt x="1377349" y="3443069"/>
                </a:cubicBezTo>
                <a:cubicBezTo>
                  <a:pt x="1386601" y="3438395"/>
                  <a:pt x="1403753" y="3435261"/>
                  <a:pt x="1415979" y="3428738"/>
                </a:cubicBezTo>
                <a:cubicBezTo>
                  <a:pt x="1418953" y="3426889"/>
                  <a:pt x="1432481" y="3423859"/>
                  <a:pt x="1439406" y="3422781"/>
                </a:cubicBezTo>
                <a:cubicBezTo>
                  <a:pt x="1460186" y="3419546"/>
                  <a:pt x="1476690" y="3414667"/>
                  <a:pt x="1496491" y="3408812"/>
                </a:cubicBezTo>
                <a:cubicBezTo>
                  <a:pt x="1506392" y="3405886"/>
                  <a:pt x="1519269" y="3401108"/>
                  <a:pt x="1529821" y="3399928"/>
                </a:cubicBezTo>
                <a:cubicBezTo>
                  <a:pt x="1533448" y="3399826"/>
                  <a:pt x="1536748" y="3398851"/>
                  <a:pt x="1539396" y="3396127"/>
                </a:cubicBezTo>
                <a:cubicBezTo>
                  <a:pt x="1544044" y="3388934"/>
                  <a:pt x="1550645" y="3386982"/>
                  <a:pt x="1571097" y="3382875"/>
                </a:cubicBezTo>
                <a:cubicBezTo>
                  <a:pt x="1574725" y="3382773"/>
                  <a:pt x="1581326" y="3380821"/>
                  <a:pt x="1585277" y="3381592"/>
                </a:cubicBezTo>
                <a:cubicBezTo>
                  <a:pt x="1577004" y="3388888"/>
                  <a:pt x="1560829" y="3394640"/>
                  <a:pt x="1541025" y="3400494"/>
                </a:cubicBezTo>
                <a:lnTo>
                  <a:pt x="1359501" y="3454164"/>
                </a:lnTo>
                <a:cubicBezTo>
                  <a:pt x="1339697" y="3460017"/>
                  <a:pt x="1324174" y="3467518"/>
                  <a:pt x="1304046" y="3472500"/>
                </a:cubicBezTo>
                <a:cubicBezTo>
                  <a:pt x="1300744" y="3473475"/>
                  <a:pt x="1298096" y="3476198"/>
                  <a:pt x="1294795" y="3477174"/>
                </a:cubicBezTo>
                <a:cubicBezTo>
                  <a:pt x="1291169" y="3477278"/>
                  <a:pt x="1291820" y="3479023"/>
                  <a:pt x="1292146" y="3479895"/>
                </a:cubicBezTo>
                <a:cubicBezTo>
                  <a:pt x="1292146" y="3479895"/>
                  <a:pt x="1292472" y="3480771"/>
                  <a:pt x="1295774" y="3479795"/>
                </a:cubicBezTo>
                <a:cubicBezTo>
                  <a:pt x="1302373" y="3477843"/>
                  <a:pt x="1305348" y="3475993"/>
                  <a:pt x="1309301" y="3476765"/>
                </a:cubicBezTo>
                <a:cubicBezTo>
                  <a:pt x="1305998" y="3477741"/>
                  <a:pt x="1306326" y="3478613"/>
                  <a:pt x="1306326" y="3478613"/>
                </a:cubicBezTo>
                <a:cubicBezTo>
                  <a:pt x="1256492" y="3492377"/>
                  <a:pt x="1210938" y="3507785"/>
                  <a:pt x="1160455" y="3519801"/>
                </a:cubicBezTo>
                <a:cubicBezTo>
                  <a:pt x="1143624" y="3523807"/>
                  <a:pt x="1127125" y="3528686"/>
                  <a:pt x="1110947" y="3534440"/>
                </a:cubicBezTo>
                <a:cubicBezTo>
                  <a:pt x="1094770" y="3540194"/>
                  <a:pt x="1076966" y="3541577"/>
                  <a:pt x="1061443" y="3549077"/>
                </a:cubicBezTo>
                <a:lnTo>
                  <a:pt x="1054841" y="3551028"/>
                </a:lnTo>
                <a:cubicBezTo>
                  <a:pt x="1043963" y="3551336"/>
                  <a:pt x="1031086" y="3556112"/>
                  <a:pt x="1017884" y="3560016"/>
                </a:cubicBezTo>
                <a:lnTo>
                  <a:pt x="955177" y="3578555"/>
                </a:lnTo>
                <a:lnTo>
                  <a:pt x="949935" y="3579609"/>
                </a:lnTo>
                <a:lnTo>
                  <a:pt x="936048" y="3581231"/>
                </a:lnTo>
                <a:lnTo>
                  <a:pt x="957173" y="3574087"/>
                </a:lnTo>
                <a:cubicBezTo>
                  <a:pt x="964354" y="3571235"/>
                  <a:pt x="971536" y="3568385"/>
                  <a:pt x="979952" y="3566383"/>
                </a:cubicBezTo>
                <a:cubicBezTo>
                  <a:pt x="975673" y="3564739"/>
                  <a:pt x="978646" y="3562888"/>
                  <a:pt x="988549" y="3559961"/>
                </a:cubicBezTo>
                <a:lnTo>
                  <a:pt x="1001751" y="3556057"/>
                </a:lnTo>
                <a:lnTo>
                  <a:pt x="1000773" y="3553438"/>
                </a:lnTo>
                <a:lnTo>
                  <a:pt x="984271" y="3558316"/>
                </a:lnTo>
                <a:lnTo>
                  <a:pt x="971069" y="3562220"/>
                </a:lnTo>
                <a:cubicBezTo>
                  <a:pt x="967770" y="3563195"/>
                  <a:pt x="961494" y="3566022"/>
                  <a:pt x="960842" y="3564273"/>
                </a:cubicBezTo>
                <a:cubicBezTo>
                  <a:pt x="956565" y="3562629"/>
                  <a:pt x="963492" y="3561551"/>
                  <a:pt x="969765" y="3558726"/>
                </a:cubicBezTo>
                <a:cubicBezTo>
                  <a:pt x="972742" y="3556878"/>
                  <a:pt x="969114" y="3556979"/>
                  <a:pt x="968789" y="3556105"/>
                </a:cubicBezTo>
                <a:cubicBezTo>
                  <a:pt x="961211" y="3555438"/>
                  <a:pt x="951310" y="3558365"/>
                  <a:pt x="941083" y="3560419"/>
                </a:cubicBezTo>
                <a:cubicBezTo>
                  <a:pt x="929532" y="3563834"/>
                  <a:pt x="918224" y="3567905"/>
                  <a:pt x="907289" y="3571743"/>
                </a:cubicBezTo>
                <a:lnTo>
                  <a:pt x="883638" y="3579190"/>
                </a:lnTo>
                <a:lnTo>
                  <a:pt x="881347" y="3577356"/>
                </a:lnTo>
                <a:cubicBezTo>
                  <a:pt x="880087" y="3572683"/>
                  <a:pt x="886074" y="3563984"/>
                  <a:pt x="888067" y="3561085"/>
                </a:cubicBezTo>
                <a:cubicBezTo>
                  <a:pt x="901432" y="3551427"/>
                  <a:pt x="913212" y="3540405"/>
                  <a:pt x="924101" y="3528649"/>
                </a:cubicBezTo>
                <a:lnTo>
                  <a:pt x="937451" y="3512612"/>
                </a:lnTo>
                <a:lnTo>
                  <a:pt x="906432" y="3506500"/>
                </a:lnTo>
                <a:cubicBezTo>
                  <a:pt x="885981" y="3498935"/>
                  <a:pt x="869373" y="3485253"/>
                  <a:pt x="862803" y="3467826"/>
                </a:cubicBezTo>
                <a:cubicBezTo>
                  <a:pt x="853044" y="3447872"/>
                  <a:pt x="834610" y="3443431"/>
                  <a:pt x="823856" y="3426759"/>
                </a:cubicBezTo>
                <a:cubicBezTo>
                  <a:pt x="838907" y="3416299"/>
                  <a:pt x="852957" y="3409118"/>
                  <a:pt x="860636" y="3396883"/>
                </a:cubicBezTo>
                <a:cubicBezTo>
                  <a:pt x="892034" y="3358669"/>
                  <a:pt x="934937" y="3334669"/>
                  <a:pt x="979523" y="3313274"/>
                </a:cubicBezTo>
                <a:lnTo>
                  <a:pt x="982060" y="3312074"/>
                </a:lnTo>
                <a:lnTo>
                  <a:pt x="979975" y="3305751"/>
                </a:lnTo>
                <a:cubicBezTo>
                  <a:pt x="979710" y="3301057"/>
                  <a:pt x="980260" y="3295375"/>
                  <a:pt x="981310" y="3288972"/>
                </a:cubicBezTo>
                <a:cubicBezTo>
                  <a:pt x="982254" y="3261577"/>
                  <a:pt x="1009242" y="3248383"/>
                  <a:pt x="1023208" y="3228089"/>
                </a:cubicBezTo>
                <a:cubicBezTo>
                  <a:pt x="1044420" y="3203770"/>
                  <a:pt x="1068887" y="3181227"/>
                  <a:pt x="1090100" y="3156909"/>
                </a:cubicBezTo>
                <a:cubicBezTo>
                  <a:pt x="1093094" y="3152560"/>
                  <a:pt x="1098213" y="3148373"/>
                  <a:pt x="1101612" y="3144244"/>
                </a:cubicBezTo>
                <a:lnTo>
                  <a:pt x="1102330" y="3136840"/>
                </a:lnTo>
                <a:lnTo>
                  <a:pt x="1115914" y="3133139"/>
                </a:lnTo>
                <a:cubicBezTo>
                  <a:pt x="1126136" y="3131130"/>
                  <a:pt x="1139321" y="3127151"/>
                  <a:pt x="1149300" y="3124430"/>
                </a:cubicBezTo>
                <a:cubicBezTo>
                  <a:pt x="1155587" y="3121554"/>
                  <a:pt x="1169259" y="3118994"/>
                  <a:pt x="1182320" y="3114659"/>
                </a:cubicBezTo>
                <a:cubicBezTo>
                  <a:pt x="1191935" y="3110876"/>
                  <a:pt x="1199198" y="3110836"/>
                  <a:pt x="1212501" y="3107211"/>
                </a:cubicBezTo>
                <a:lnTo>
                  <a:pt x="1215828" y="3106305"/>
                </a:lnTo>
                <a:cubicBezTo>
                  <a:pt x="1215707" y="3105951"/>
                  <a:pt x="1212259" y="3106504"/>
                  <a:pt x="1218790" y="3104335"/>
                </a:cubicBezTo>
                <a:cubicBezTo>
                  <a:pt x="1222117" y="3103430"/>
                  <a:pt x="1225442" y="3102524"/>
                  <a:pt x="1225686" y="3103232"/>
                </a:cubicBezTo>
                <a:lnTo>
                  <a:pt x="1238991" y="3099607"/>
                </a:lnTo>
                <a:cubicBezTo>
                  <a:pt x="1242320" y="3098700"/>
                  <a:pt x="1245645" y="3097796"/>
                  <a:pt x="1245767" y="3098150"/>
                </a:cubicBezTo>
                <a:cubicBezTo>
                  <a:pt x="1255869" y="3095785"/>
                  <a:pt x="1262156" y="3092909"/>
                  <a:pt x="1272012" y="3089836"/>
                </a:cubicBezTo>
                <a:cubicBezTo>
                  <a:pt x="1271890" y="3089482"/>
                  <a:pt x="1268443" y="3090033"/>
                  <a:pt x="1274974" y="3087866"/>
                </a:cubicBezTo>
                <a:lnTo>
                  <a:pt x="1288281" y="3084241"/>
                </a:lnTo>
                <a:cubicBezTo>
                  <a:pt x="1291851" y="3084042"/>
                  <a:pt x="1288769" y="3085658"/>
                  <a:pt x="1292339" y="3085461"/>
                </a:cubicBezTo>
                <a:cubicBezTo>
                  <a:pt x="1292582" y="3086170"/>
                  <a:pt x="1292582" y="3086170"/>
                  <a:pt x="1299235" y="3084359"/>
                </a:cubicBezTo>
                <a:lnTo>
                  <a:pt x="1312540" y="3080733"/>
                </a:lnTo>
                <a:lnTo>
                  <a:pt x="1325845" y="3077108"/>
                </a:lnTo>
                <a:cubicBezTo>
                  <a:pt x="1329172" y="3076202"/>
                  <a:pt x="1332498" y="3075296"/>
                  <a:pt x="1332620" y="3075651"/>
                </a:cubicBezTo>
                <a:cubicBezTo>
                  <a:pt x="1343088" y="3074349"/>
                  <a:pt x="1343088" y="3074349"/>
                  <a:pt x="1353068" y="3071632"/>
                </a:cubicBezTo>
                <a:cubicBezTo>
                  <a:pt x="1366373" y="3068008"/>
                  <a:pt x="1366373" y="3068008"/>
                  <a:pt x="1360207" y="3071238"/>
                </a:cubicBezTo>
                <a:cubicBezTo>
                  <a:pt x="1366861" y="3069426"/>
                  <a:pt x="1380288" y="3066155"/>
                  <a:pt x="1383494" y="3064895"/>
                </a:cubicBezTo>
                <a:cubicBezTo>
                  <a:pt x="1386454" y="3062924"/>
                  <a:pt x="1392742" y="3060047"/>
                  <a:pt x="1389050" y="3059889"/>
                </a:cubicBezTo>
                <a:cubicBezTo>
                  <a:pt x="1389050" y="3059889"/>
                  <a:pt x="1388927" y="3059536"/>
                  <a:pt x="1392132" y="3058273"/>
                </a:cubicBezTo>
                <a:lnTo>
                  <a:pt x="1411213" y="3053548"/>
                </a:lnTo>
                <a:lnTo>
                  <a:pt x="1411215" y="3040146"/>
                </a:lnTo>
                <a:lnTo>
                  <a:pt x="1405611" y="3041672"/>
                </a:lnTo>
                <a:cubicBezTo>
                  <a:pt x="1395632" y="3044390"/>
                  <a:pt x="1385652" y="3047109"/>
                  <a:pt x="1375581" y="3049562"/>
                </a:cubicBezTo>
                <a:cubicBezTo>
                  <a:pt x="1368744" y="3050841"/>
                  <a:pt x="1355528" y="3054732"/>
                  <a:pt x="1345552" y="3057451"/>
                </a:cubicBezTo>
                <a:cubicBezTo>
                  <a:pt x="1345275" y="3056651"/>
                  <a:pt x="1351746" y="3054306"/>
                  <a:pt x="1358214" y="3051958"/>
                </a:cubicBezTo>
                <a:lnTo>
                  <a:pt x="1360594" y="3049809"/>
                </a:lnTo>
                <a:lnTo>
                  <a:pt x="1361083" y="3049721"/>
                </a:lnTo>
                <a:cubicBezTo>
                  <a:pt x="1362746" y="3049266"/>
                  <a:pt x="1362724" y="3049200"/>
                  <a:pt x="1362284" y="3049247"/>
                </a:cubicBezTo>
                <a:cubicBezTo>
                  <a:pt x="1361846" y="3049292"/>
                  <a:pt x="1360992" y="3049452"/>
                  <a:pt x="1360992" y="3049452"/>
                </a:cubicBezTo>
                <a:cubicBezTo>
                  <a:pt x="1371155" y="3047267"/>
                  <a:pt x="1380858" y="3043748"/>
                  <a:pt x="1387511" y="3041935"/>
                </a:cubicBezTo>
                <a:cubicBezTo>
                  <a:pt x="1394165" y="3040124"/>
                  <a:pt x="1394073" y="3039856"/>
                  <a:pt x="1393981" y="3039589"/>
                </a:cubicBezTo>
                <a:lnTo>
                  <a:pt x="1393523" y="3038256"/>
                </a:lnTo>
                <a:cubicBezTo>
                  <a:pt x="1396851" y="3037349"/>
                  <a:pt x="1396851" y="3037349"/>
                  <a:pt x="1396942" y="3037617"/>
                </a:cubicBezTo>
                <a:cubicBezTo>
                  <a:pt x="1400451" y="3037243"/>
                  <a:pt x="1393981" y="3039589"/>
                  <a:pt x="1400634" y="3037778"/>
                </a:cubicBezTo>
                <a:lnTo>
                  <a:pt x="1411215" y="3035261"/>
                </a:lnTo>
                <a:lnTo>
                  <a:pt x="1411215" y="3030960"/>
                </a:lnTo>
                <a:lnTo>
                  <a:pt x="1392607" y="3035588"/>
                </a:lnTo>
                <a:cubicBezTo>
                  <a:pt x="1389279" y="3036495"/>
                  <a:pt x="1385953" y="3037401"/>
                  <a:pt x="1382718" y="3038576"/>
                </a:cubicBezTo>
                <a:cubicBezTo>
                  <a:pt x="1379576" y="3040013"/>
                  <a:pt x="1369596" y="3042731"/>
                  <a:pt x="1363127" y="3045079"/>
                </a:cubicBezTo>
                <a:cubicBezTo>
                  <a:pt x="1356657" y="3047424"/>
                  <a:pt x="1353332" y="3048331"/>
                  <a:pt x="1349730" y="3048438"/>
                </a:cubicBezTo>
                <a:cubicBezTo>
                  <a:pt x="1349546" y="3047903"/>
                  <a:pt x="1349546" y="3047903"/>
                  <a:pt x="1342894" y="3049717"/>
                </a:cubicBezTo>
                <a:cubicBezTo>
                  <a:pt x="1332913" y="3052434"/>
                  <a:pt x="1322933" y="3055154"/>
                  <a:pt x="1316098" y="3056434"/>
                </a:cubicBezTo>
                <a:cubicBezTo>
                  <a:pt x="1312772" y="3057340"/>
                  <a:pt x="1306119" y="3059152"/>
                  <a:pt x="1299558" y="3061232"/>
                </a:cubicBezTo>
                <a:cubicBezTo>
                  <a:pt x="1286436" y="3065389"/>
                  <a:pt x="1276456" y="3068108"/>
                  <a:pt x="1262967" y="3071199"/>
                </a:cubicBezTo>
                <a:cubicBezTo>
                  <a:pt x="1256222" y="3072746"/>
                  <a:pt x="1252897" y="3073652"/>
                  <a:pt x="1249662" y="3074826"/>
                </a:cubicBezTo>
                <a:cubicBezTo>
                  <a:pt x="1243099" y="3076905"/>
                  <a:pt x="1243099" y="3076905"/>
                  <a:pt x="1236354" y="3078450"/>
                </a:cubicBezTo>
                <a:cubicBezTo>
                  <a:pt x="1229610" y="3079996"/>
                  <a:pt x="1223049" y="3082075"/>
                  <a:pt x="1213070" y="3084794"/>
                </a:cubicBezTo>
                <a:cubicBezTo>
                  <a:pt x="1206509" y="3086872"/>
                  <a:pt x="1206692" y="3087405"/>
                  <a:pt x="1203548" y="3088847"/>
                </a:cubicBezTo>
                <a:cubicBezTo>
                  <a:pt x="1197080" y="3091192"/>
                  <a:pt x="1207149" y="3088742"/>
                  <a:pt x="1210568" y="3088101"/>
                </a:cubicBezTo>
                <a:cubicBezTo>
                  <a:pt x="1213986" y="3087461"/>
                  <a:pt x="1210751" y="3088634"/>
                  <a:pt x="1217496" y="3087089"/>
                </a:cubicBezTo>
                <a:cubicBezTo>
                  <a:pt x="1220822" y="3086181"/>
                  <a:pt x="1224057" y="3085009"/>
                  <a:pt x="1227291" y="3083836"/>
                </a:cubicBezTo>
                <a:lnTo>
                  <a:pt x="1227199" y="3083570"/>
                </a:lnTo>
                <a:cubicBezTo>
                  <a:pt x="1233761" y="3081490"/>
                  <a:pt x="1240415" y="3079678"/>
                  <a:pt x="1237270" y="3081118"/>
                </a:cubicBezTo>
                <a:cubicBezTo>
                  <a:pt x="1237639" y="3082184"/>
                  <a:pt x="1250854" y="3078292"/>
                  <a:pt x="1251127" y="3079093"/>
                </a:cubicBezTo>
                <a:lnTo>
                  <a:pt x="1251403" y="3079894"/>
                </a:lnTo>
                <a:cubicBezTo>
                  <a:pt x="1244840" y="3081971"/>
                  <a:pt x="1241514" y="3082878"/>
                  <a:pt x="1241423" y="3082611"/>
                </a:cubicBezTo>
                <a:cubicBezTo>
                  <a:pt x="1237913" y="3082985"/>
                  <a:pt x="1237820" y="3082718"/>
                  <a:pt x="1231167" y="3084531"/>
                </a:cubicBezTo>
                <a:cubicBezTo>
                  <a:pt x="1221189" y="3087248"/>
                  <a:pt x="1211302" y="3090234"/>
                  <a:pt x="1197812" y="3093327"/>
                </a:cubicBezTo>
                <a:cubicBezTo>
                  <a:pt x="1191068" y="3094873"/>
                  <a:pt x="1181271" y="3098124"/>
                  <a:pt x="1174709" y="3100203"/>
                </a:cubicBezTo>
                <a:cubicBezTo>
                  <a:pt x="1168149" y="3102283"/>
                  <a:pt x="1164822" y="3103189"/>
                  <a:pt x="1158170" y="3105001"/>
                </a:cubicBezTo>
                <a:cubicBezTo>
                  <a:pt x="1154843" y="3105908"/>
                  <a:pt x="1154843" y="3105908"/>
                  <a:pt x="1151425" y="3106546"/>
                </a:cubicBezTo>
                <a:cubicBezTo>
                  <a:pt x="1147732" y="3106386"/>
                  <a:pt x="1137660" y="3108838"/>
                  <a:pt x="1131282" y="3111452"/>
                </a:cubicBezTo>
                <a:cubicBezTo>
                  <a:pt x="1124722" y="3113529"/>
                  <a:pt x="1118252" y="3115877"/>
                  <a:pt x="1115017" y="3117050"/>
                </a:cubicBezTo>
                <a:cubicBezTo>
                  <a:pt x="1111506" y="3117421"/>
                  <a:pt x="1101711" y="3120675"/>
                  <a:pt x="1101436" y="3119875"/>
                </a:cubicBezTo>
                <a:cubicBezTo>
                  <a:pt x="1101345" y="3119608"/>
                  <a:pt x="1098804" y="3120154"/>
                  <a:pt x="1095882" y="3120915"/>
                </a:cubicBezTo>
                <a:lnTo>
                  <a:pt x="1088044" y="3123231"/>
                </a:lnTo>
                <a:lnTo>
                  <a:pt x="1085714" y="3122620"/>
                </a:lnTo>
                <a:lnTo>
                  <a:pt x="1083045" y="3122920"/>
                </a:lnTo>
                <a:lnTo>
                  <a:pt x="1084981" y="3122279"/>
                </a:lnTo>
                <a:cubicBezTo>
                  <a:pt x="1088251" y="3121206"/>
                  <a:pt x="1090677" y="3120327"/>
                  <a:pt x="1090539" y="3119925"/>
                </a:cubicBezTo>
                <a:cubicBezTo>
                  <a:pt x="1093684" y="3118485"/>
                  <a:pt x="1100245" y="3116407"/>
                  <a:pt x="1106714" y="3114061"/>
                </a:cubicBezTo>
                <a:cubicBezTo>
                  <a:pt x="1109950" y="3112888"/>
                  <a:pt x="1109858" y="3112621"/>
                  <a:pt x="1113184" y="3111714"/>
                </a:cubicBezTo>
                <a:cubicBezTo>
                  <a:pt x="1109675" y="3112088"/>
                  <a:pt x="1106257" y="3112727"/>
                  <a:pt x="1096277" y="3115446"/>
                </a:cubicBezTo>
                <a:cubicBezTo>
                  <a:pt x="1079644" y="3119978"/>
                  <a:pt x="1079644" y="3119978"/>
                  <a:pt x="1079095" y="3118377"/>
                </a:cubicBezTo>
                <a:lnTo>
                  <a:pt x="1075676" y="3119018"/>
                </a:lnTo>
                <a:cubicBezTo>
                  <a:pt x="1068931" y="3120562"/>
                  <a:pt x="1065881" y="3122270"/>
                  <a:pt x="1055811" y="3124720"/>
                </a:cubicBezTo>
                <a:lnTo>
                  <a:pt x="1049157" y="3126534"/>
                </a:lnTo>
                <a:cubicBezTo>
                  <a:pt x="1048883" y="3125734"/>
                  <a:pt x="1038902" y="3128452"/>
                  <a:pt x="1032250" y="3130264"/>
                </a:cubicBezTo>
                <a:lnTo>
                  <a:pt x="1005639" y="3137516"/>
                </a:lnTo>
                <a:cubicBezTo>
                  <a:pt x="1002311" y="3138421"/>
                  <a:pt x="1002311" y="3138421"/>
                  <a:pt x="999076" y="3139594"/>
                </a:cubicBezTo>
                <a:cubicBezTo>
                  <a:pt x="999168" y="3139861"/>
                  <a:pt x="1002586" y="3139221"/>
                  <a:pt x="1002586" y="3139221"/>
                </a:cubicBezTo>
                <a:lnTo>
                  <a:pt x="1009240" y="3137409"/>
                </a:lnTo>
                <a:cubicBezTo>
                  <a:pt x="1015892" y="3135596"/>
                  <a:pt x="1019311" y="3134957"/>
                  <a:pt x="1019493" y="3135490"/>
                </a:cubicBezTo>
                <a:cubicBezTo>
                  <a:pt x="1022820" y="3134584"/>
                  <a:pt x="1009789" y="3139009"/>
                  <a:pt x="1003044" y="3140556"/>
                </a:cubicBezTo>
                <a:cubicBezTo>
                  <a:pt x="996116" y="3141568"/>
                  <a:pt x="992881" y="3142740"/>
                  <a:pt x="986412" y="3145086"/>
                </a:cubicBezTo>
                <a:cubicBezTo>
                  <a:pt x="983178" y="3146259"/>
                  <a:pt x="983178" y="3146259"/>
                  <a:pt x="979850" y="3147165"/>
                </a:cubicBezTo>
                <a:cubicBezTo>
                  <a:pt x="969964" y="3150149"/>
                  <a:pt x="960076" y="3153137"/>
                  <a:pt x="950370" y="3156655"/>
                </a:cubicBezTo>
                <a:cubicBezTo>
                  <a:pt x="947135" y="3157829"/>
                  <a:pt x="937156" y="3160549"/>
                  <a:pt x="930687" y="3162894"/>
                </a:cubicBezTo>
                <a:cubicBezTo>
                  <a:pt x="920891" y="3166145"/>
                  <a:pt x="913964" y="3167157"/>
                  <a:pt x="907219" y="3168703"/>
                </a:cubicBezTo>
                <a:cubicBezTo>
                  <a:pt x="893822" y="3172063"/>
                  <a:pt x="880515" y="3175686"/>
                  <a:pt x="867209" y="3179312"/>
                </a:cubicBezTo>
                <a:lnTo>
                  <a:pt x="853904" y="3182937"/>
                </a:lnTo>
                <a:cubicBezTo>
                  <a:pt x="843466" y="3184324"/>
                  <a:pt x="830345" y="3188481"/>
                  <a:pt x="817038" y="3192107"/>
                </a:cubicBezTo>
                <a:lnTo>
                  <a:pt x="817496" y="3193439"/>
                </a:lnTo>
                <a:cubicBezTo>
                  <a:pt x="817588" y="3193706"/>
                  <a:pt x="817770" y="3194240"/>
                  <a:pt x="811028" y="3195786"/>
                </a:cubicBezTo>
                <a:cubicBezTo>
                  <a:pt x="801047" y="3198506"/>
                  <a:pt x="797996" y="3200211"/>
                  <a:pt x="791527" y="3202557"/>
                </a:cubicBezTo>
                <a:cubicBezTo>
                  <a:pt x="788293" y="3203729"/>
                  <a:pt x="788474" y="3204262"/>
                  <a:pt x="781821" y="3206076"/>
                </a:cubicBezTo>
                <a:cubicBezTo>
                  <a:pt x="775168" y="3207888"/>
                  <a:pt x="771658" y="3208260"/>
                  <a:pt x="761680" y="3210980"/>
                </a:cubicBezTo>
                <a:lnTo>
                  <a:pt x="761588" y="3210712"/>
                </a:lnTo>
                <a:cubicBezTo>
                  <a:pt x="764639" y="3209006"/>
                  <a:pt x="761223" y="3209645"/>
                  <a:pt x="751241" y="3212364"/>
                </a:cubicBezTo>
                <a:lnTo>
                  <a:pt x="741123" y="3215122"/>
                </a:lnTo>
                <a:lnTo>
                  <a:pt x="728505" y="3213931"/>
                </a:lnTo>
                <a:cubicBezTo>
                  <a:pt x="711361" y="3209567"/>
                  <a:pt x="696080" y="3199243"/>
                  <a:pt x="685160" y="3179333"/>
                </a:cubicBezTo>
                <a:cubicBezTo>
                  <a:pt x="678121" y="3163537"/>
                  <a:pt x="659848" y="3157557"/>
                  <a:pt x="642833" y="3156256"/>
                </a:cubicBezTo>
                <a:cubicBezTo>
                  <a:pt x="637584" y="3157382"/>
                  <a:pt x="629079" y="3156731"/>
                  <a:pt x="623827" y="3157855"/>
                </a:cubicBezTo>
                <a:cubicBezTo>
                  <a:pt x="601039" y="3145431"/>
                  <a:pt x="569742" y="3132353"/>
                  <a:pt x="568692" y="3107859"/>
                </a:cubicBezTo>
                <a:cubicBezTo>
                  <a:pt x="567639" y="3083362"/>
                  <a:pt x="595890" y="3074841"/>
                  <a:pt x="620146" y="3072122"/>
                </a:cubicBezTo>
                <a:cubicBezTo>
                  <a:pt x="704159" y="3054132"/>
                  <a:pt x="782396" y="3025022"/>
                  <a:pt x="855590" y="2977214"/>
                </a:cubicBezTo>
                <a:cubicBezTo>
                  <a:pt x="877327" y="2965144"/>
                  <a:pt x="876802" y="2952897"/>
                  <a:pt x="871762" y="2934199"/>
                </a:cubicBezTo>
                <a:cubicBezTo>
                  <a:pt x="865458" y="2910827"/>
                  <a:pt x="845714" y="2919999"/>
                  <a:pt x="829963" y="2923372"/>
                </a:cubicBezTo>
                <a:cubicBezTo>
                  <a:pt x="793208" y="2931240"/>
                  <a:pt x="756453" y="2939110"/>
                  <a:pt x="721694" y="2944080"/>
                </a:cubicBezTo>
                <a:cubicBezTo>
                  <a:pt x="702685" y="2945681"/>
                  <a:pt x="682416" y="2942601"/>
                  <a:pt x="682626" y="2922780"/>
                </a:cubicBezTo>
                <a:cubicBezTo>
                  <a:pt x="682834" y="2902959"/>
                  <a:pt x="705626" y="2915383"/>
                  <a:pt x="721374" y="2912012"/>
                </a:cubicBezTo>
                <a:cubicBezTo>
                  <a:pt x="729883" y="2912663"/>
                  <a:pt x="740382" y="2910414"/>
                  <a:pt x="748892" y="2911065"/>
                </a:cubicBezTo>
                <a:cubicBezTo>
                  <a:pt x="820405" y="2898224"/>
                  <a:pt x="822399" y="2895325"/>
                  <a:pt x="772518" y="2844204"/>
                </a:cubicBezTo>
                <a:cubicBezTo>
                  <a:pt x="760227" y="2829531"/>
                  <a:pt x="767475" y="2825507"/>
                  <a:pt x="775455" y="2813910"/>
                </a:cubicBezTo>
                <a:cubicBezTo>
                  <a:pt x="823130" y="2764150"/>
                  <a:pt x="873326" y="2723738"/>
                  <a:pt x="955870" y="2720898"/>
                </a:cubicBezTo>
                <a:cubicBezTo>
                  <a:pt x="1031899" y="2714506"/>
                  <a:pt x="1100895" y="2692320"/>
                  <a:pt x="1167368" y="2660783"/>
                </a:cubicBezTo>
                <a:cubicBezTo>
                  <a:pt x="1185301" y="2652618"/>
                  <a:pt x="1204032" y="2646136"/>
                  <a:pt x="1223105" y="2640276"/>
                </a:cubicBezTo>
                <a:lnTo>
                  <a:pt x="1226535" y="2639279"/>
                </a:lnTo>
                <a:lnTo>
                  <a:pt x="1217678" y="2632233"/>
                </a:lnTo>
                <a:cubicBezTo>
                  <a:pt x="1212689" y="2629326"/>
                  <a:pt x="1207345" y="2627380"/>
                  <a:pt x="1201566" y="2626869"/>
                </a:cubicBezTo>
                <a:cubicBezTo>
                  <a:pt x="1137597" y="2629071"/>
                  <a:pt x="1110707" y="2587388"/>
                  <a:pt x="1072456" y="2557050"/>
                </a:cubicBezTo>
                <a:cubicBezTo>
                  <a:pt x="1046954" y="2536826"/>
                  <a:pt x="1046563" y="2512083"/>
                  <a:pt x="1072673" y="2504286"/>
                </a:cubicBezTo>
                <a:cubicBezTo>
                  <a:pt x="1089490" y="2497772"/>
                  <a:pt x="1103641" y="2488635"/>
                  <a:pt x="1116587" y="2478383"/>
                </a:cubicBezTo>
                <a:lnTo>
                  <a:pt x="1144117" y="2453917"/>
                </a:lnTo>
                <a:lnTo>
                  <a:pt x="1130206" y="2453116"/>
                </a:lnTo>
                <a:lnTo>
                  <a:pt x="1106778" y="2456677"/>
                </a:lnTo>
                <a:cubicBezTo>
                  <a:pt x="1069667" y="2463233"/>
                  <a:pt x="1032834" y="2470810"/>
                  <a:pt x="996392" y="2479847"/>
                </a:cubicBezTo>
                <a:cubicBezTo>
                  <a:pt x="926139" y="2497360"/>
                  <a:pt x="859873" y="2509075"/>
                  <a:pt x="793500" y="2468900"/>
                </a:cubicBezTo>
                <a:cubicBezTo>
                  <a:pt x="780480" y="2461800"/>
                  <a:pt x="763465" y="2460500"/>
                  <a:pt x="745718" y="2466769"/>
                </a:cubicBezTo>
                <a:cubicBezTo>
                  <a:pt x="677986" y="2493634"/>
                  <a:pt x="606677" y="2486652"/>
                  <a:pt x="534638" y="2487241"/>
                </a:cubicBezTo>
                <a:cubicBezTo>
                  <a:pt x="484857" y="2488013"/>
                  <a:pt x="438337" y="2490557"/>
                  <a:pt x="391815" y="2493102"/>
                </a:cubicBezTo>
                <a:cubicBezTo>
                  <a:pt x="369549" y="2492923"/>
                  <a:pt x="344034" y="2490972"/>
                  <a:pt x="328489" y="2474522"/>
                </a:cubicBezTo>
                <a:cubicBezTo>
                  <a:pt x="314942" y="2455174"/>
                  <a:pt x="301394" y="2435827"/>
                  <a:pt x="342139" y="2422157"/>
                </a:cubicBezTo>
                <a:cubicBezTo>
                  <a:pt x="407143" y="2405769"/>
                  <a:pt x="454083" y="2363583"/>
                  <a:pt x="522552" y="2329146"/>
                </a:cubicBezTo>
                <a:cubicBezTo>
                  <a:pt x="446730" y="2315716"/>
                  <a:pt x="383402" y="2297137"/>
                  <a:pt x="319659" y="2318200"/>
                </a:cubicBezTo>
                <a:cubicBezTo>
                  <a:pt x="307164" y="2323347"/>
                  <a:pt x="293406" y="2323820"/>
                  <a:pt x="282379" y="2313821"/>
                </a:cubicBezTo>
                <a:cubicBezTo>
                  <a:pt x="273348" y="2300922"/>
                  <a:pt x="285845" y="2295774"/>
                  <a:pt x="295086" y="2288853"/>
                </a:cubicBezTo>
                <a:cubicBezTo>
                  <a:pt x="308316" y="2276130"/>
                  <a:pt x="304535" y="2262108"/>
                  <a:pt x="293509" y="2252108"/>
                </a:cubicBezTo>
                <a:cubicBezTo>
                  <a:pt x="277965" y="2235661"/>
                  <a:pt x="261477" y="2246607"/>
                  <a:pt x="253497" y="2258205"/>
                </a:cubicBezTo>
                <a:cubicBezTo>
                  <a:pt x="237537" y="2281396"/>
                  <a:pt x="217267" y="2278320"/>
                  <a:pt x="197735" y="2267670"/>
                </a:cubicBezTo>
                <a:cubicBezTo>
                  <a:pt x="169697" y="2256370"/>
                  <a:pt x="149637" y="2233471"/>
                  <a:pt x="160346" y="2211401"/>
                </a:cubicBezTo>
                <a:cubicBezTo>
                  <a:pt x="174314" y="2191106"/>
                  <a:pt x="198363" y="2208206"/>
                  <a:pt x="219892" y="2215959"/>
                </a:cubicBezTo>
                <a:cubicBezTo>
                  <a:pt x="226401" y="2219507"/>
                  <a:pt x="231654" y="2218383"/>
                  <a:pt x="241418" y="2223707"/>
                </a:cubicBezTo>
                <a:cubicBezTo>
                  <a:pt x="246880" y="2202763"/>
                  <a:pt x="224618" y="2202586"/>
                  <a:pt x="218841" y="2191464"/>
                </a:cubicBezTo>
                <a:cubicBezTo>
                  <a:pt x="208549" y="2173889"/>
                  <a:pt x="198254" y="2156315"/>
                  <a:pt x="234273" y="2156022"/>
                </a:cubicBezTo>
                <a:cubicBezTo>
                  <a:pt x="248033" y="2155547"/>
                  <a:pt x="251287" y="2157323"/>
                  <a:pt x="256014" y="2143948"/>
                </a:cubicBezTo>
                <a:cubicBezTo>
                  <a:pt x="267721" y="2120430"/>
                  <a:pt x="283001" y="2099854"/>
                  <a:pt x="300222" y="2081334"/>
                </a:cubicBezTo>
                <a:lnTo>
                  <a:pt x="310814" y="2071803"/>
                </a:lnTo>
                <a:lnTo>
                  <a:pt x="315950" y="2070017"/>
                </a:lnTo>
                <a:cubicBezTo>
                  <a:pt x="318813" y="2068033"/>
                  <a:pt x="318437" y="2067175"/>
                  <a:pt x="317655" y="2066458"/>
                </a:cubicBezTo>
                <a:lnTo>
                  <a:pt x="317480" y="2065803"/>
                </a:lnTo>
                <a:lnTo>
                  <a:pt x="322315" y="2061453"/>
                </a:lnTo>
                <a:lnTo>
                  <a:pt x="354677" y="2047656"/>
                </a:lnTo>
                <a:cubicBezTo>
                  <a:pt x="357915" y="2046530"/>
                  <a:pt x="358292" y="2047387"/>
                  <a:pt x="364771" y="2045135"/>
                </a:cubicBezTo>
                <a:cubicBezTo>
                  <a:pt x="368009" y="2044007"/>
                  <a:pt x="370874" y="2042023"/>
                  <a:pt x="370121" y="2040310"/>
                </a:cubicBezTo>
                <a:cubicBezTo>
                  <a:pt x="369746" y="2039451"/>
                  <a:pt x="368991" y="2037738"/>
                  <a:pt x="362513" y="2039991"/>
                </a:cubicBezTo>
                <a:cubicBezTo>
                  <a:pt x="353173" y="2044227"/>
                  <a:pt x="343078" y="2046750"/>
                  <a:pt x="336977" y="2049860"/>
                </a:cubicBezTo>
                <a:lnTo>
                  <a:pt x="334362" y="2050609"/>
                </a:lnTo>
                <a:lnTo>
                  <a:pt x="356088" y="2031056"/>
                </a:lnTo>
                <a:lnTo>
                  <a:pt x="360094" y="2028012"/>
                </a:lnTo>
                <a:lnTo>
                  <a:pt x="378962" y="2020548"/>
                </a:lnTo>
                <a:cubicBezTo>
                  <a:pt x="378962" y="2020548"/>
                  <a:pt x="381826" y="2018565"/>
                  <a:pt x="381449" y="2017707"/>
                </a:cubicBezTo>
                <a:cubicBezTo>
                  <a:pt x="387552" y="2014595"/>
                  <a:pt x="390416" y="2012614"/>
                  <a:pt x="393279" y="2010629"/>
                </a:cubicBezTo>
                <a:cubicBezTo>
                  <a:pt x="404731" y="2002694"/>
                  <a:pt x="417689" y="1998188"/>
                  <a:pt x="435014" y="1995127"/>
                </a:cubicBezTo>
                <a:lnTo>
                  <a:pt x="445859" y="1994319"/>
                </a:lnTo>
                <a:cubicBezTo>
                  <a:pt x="449850" y="1994908"/>
                  <a:pt x="477645" y="1990180"/>
                  <a:pt x="480885" y="1989052"/>
                </a:cubicBezTo>
                <a:cubicBezTo>
                  <a:pt x="489852" y="1983959"/>
                  <a:pt x="494596" y="1986262"/>
                  <a:pt x="503937" y="1982025"/>
                </a:cubicBezTo>
                <a:cubicBezTo>
                  <a:pt x="519757" y="1975536"/>
                  <a:pt x="531211" y="1967602"/>
                  <a:pt x="550646" y="1960842"/>
                </a:cubicBezTo>
                <a:cubicBezTo>
                  <a:pt x="553886" y="1959714"/>
                  <a:pt x="553510" y="1958858"/>
                  <a:pt x="553134" y="1958000"/>
                </a:cubicBezTo>
                <a:cubicBezTo>
                  <a:pt x="562098" y="1952905"/>
                  <a:pt x="570690" y="1946955"/>
                  <a:pt x="580783" y="1944433"/>
                </a:cubicBezTo>
                <a:cubicBezTo>
                  <a:pt x="590501" y="1941053"/>
                  <a:pt x="603834" y="1937404"/>
                  <a:pt x="611818" y="1938579"/>
                </a:cubicBezTo>
                <a:cubicBezTo>
                  <a:pt x="612194" y="1939437"/>
                  <a:pt x="669519" y="1925430"/>
                  <a:pt x="672380" y="1923446"/>
                </a:cubicBezTo>
                <a:cubicBezTo>
                  <a:pt x="687450" y="1915242"/>
                  <a:pt x="710126" y="1907355"/>
                  <a:pt x="724819" y="1898295"/>
                </a:cubicBezTo>
                <a:cubicBezTo>
                  <a:pt x="733408" y="1892343"/>
                  <a:pt x="745988" y="1886979"/>
                  <a:pt x="756835" y="1886171"/>
                </a:cubicBezTo>
                <a:cubicBezTo>
                  <a:pt x="770920" y="1884237"/>
                  <a:pt x="787492" y="1879461"/>
                  <a:pt x="803314" y="1872971"/>
                </a:cubicBezTo>
                <a:lnTo>
                  <a:pt x="829228" y="1863958"/>
                </a:lnTo>
                <a:cubicBezTo>
                  <a:pt x="835707" y="1861705"/>
                  <a:pt x="838945" y="1860578"/>
                  <a:pt x="841811" y="1858596"/>
                </a:cubicBezTo>
                <a:cubicBezTo>
                  <a:pt x="850399" y="1852645"/>
                  <a:pt x="863733" y="1848995"/>
                  <a:pt x="876690" y="1844488"/>
                </a:cubicBezTo>
                <a:cubicBezTo>
                  <a:pt x="879927" y="1843362"/>
                  <a:pt x="886784" y="1841966"/>
                  <a:pt x="889271" y="1839125"/>
                </a:cubicBezTo>
                <a:cubicBezTo>
                  <a:pt x="903588" y="1829205"/>
                  <a:pt x="917903" y="1819288"/>
                  <a:pt x="918511" y="1812160"/>
                </a:cubicBezTo>
                <a:cubicBezTo>
                  <a:pt x="919869" y="1806747"/>
                  <a:pt x="917238" y="1800747"/>
                  <a:pt x="943151" y="1791734"/>
                </a:cubicBezTo>
                <a:cubicBezTo>
                  <a:pt x="952869" y="1788355"/>
                  <a:pt x="961459" y="1782404"/>
                  <a:pt x="960330" y="1779831"/>
                </a:cubicBezTo>
                <a:cubicBezTo>
                  <a:pt x="962444" y="1776134"/>
                  <a:pt x="964930" y="1773292"/>
                  <a:pt x="970280" y="1768467"/>
                </a:cubicBezTo>
                <a:lnTo>
                  <a:pt x="969527" y="1766753"/>
                </a:lnTo>
                <a:cubicBezTo>
                  <a:pt x="951451" y="1768099"/>
                  <a:pt x="936614" y="1768318"/>
                  <a:pt x="917179" y="1775080"/>
                </a:cubicBezTo>
                <a:lnTo>
                  <a:pt x="748732" y="1833658"/>
                </a:lnTo>
                <a:cubicBezTo>
                  <a:pt x="745494" y="1834786"/>
                  <a:pt x="736527" y="1839880"/>
                  <a:pt x="735024" y="1836450"/>
                </a:cubicBezTo>
                <a:cubicBezTo>
                  <a:pt x="734272" y="1834736"/>
                  <a:pt x="744366" y="1832214"/>
                  <a:pt x="747605" y="1831087"/>
                </a:cubicBezTo>
                <a:cubicBezTo>
                  <a:pt x="760562" y="1826582"/>
                  <a:pt x="773519" y="1822075"/>
                  <a:pt x="785348" y="1814996"/>
                </a:cubicBezTo>
                <a:cubicBezTo>
                  <a:pt x="811117" y="1797143"/>
                  <a:pt x="848862" y="1781052"/>
                  <a:pt x="890597" y="1765550"/>
                </a:cubicBezTo>
                <a:cubicBezTo>
                  <a:pt x="910032" y="1758791"/>
                  <a:pt x="933084" y="1751763"/>
                  <a:pt x="955008" y="1742160"/>
                </a:cubicBezTo>
                <a:cubicBezTo>
                  <a:pt x="967212" y="1735942"/>
                  <a:pt x="983786" y="1731166"/>
                  <a:pt x="997118" y="1727517"/>
                </a:cubicBezTo>
                <a:cubicBezTo>
                  <a:pt x="1010076" y="1723010"/>
                  <a:pt x="1021906" y="1715934"/>
                  <a:pt x="1035239" y="1712284"/>
                </a:cubicBezTo>
                <a:cubicBezTo>
                  <a:pt x="1041717" y="1710030"/>
                  <a:pt x="1055427" y="1707239"/>
                  <a:pt x="1050683" y="1704937"/>
                </a:cubicBezTo>
                <a:cubicBezTo>
                  <a:pt x="1049555" y="1702364"/>
                  <a:pt x="1040589" y="1707458"/>
                  <a:pt x="1033734" y="1708856"/>
                </a:cubicBezTo>
                <a:cubicBezTo>
                  <a:pt x="994485" y="1721516"/>
                  <a:pt x="959981" y="1736479"/>
                  <a:pt x="921108" y="1749997"/>
                </a:cubicBezTo>
                <a:cubicBezTo>
                  <a:pt x="901673" y="1756757"/>
                  <a:pt x="890076" y="1755851"/>
                  <a:pt x="870262" y="1761754"/>
                </a:cubicBezTo>
                <a:lnTo>
                  <a:pt x="869511" y="1760039"/>
                </a:lnTo>
                <a:cubicBezTo>
                  <a:pt x="869135" y="1759182"/>
                  <a:pt x="865143" y="1758592"/>
                  <a:pt x="871246" y="1755484"/>
                </a:cubicBezTo>
                <a:lnTo>
                  <a:pt x="900401" y="1745344"/>
                </a:lnTo>
                <a:cubicBezTo>
                  <a:pt x="910119" y="1741965"/>
                  <a:pt x="912606" y="1739123"/>
                  <a:pt x="919085" y="1736870"/>
                </a:cubicBezTo>
                <a:cubicBezTo>
                  <a:pt x="922323" y="1735744"/>
                  <a:pt x="921947" y="1734886"/>
                  <a:pt x="921572" y="1734029"/>
                </a:cubicBezTo>
                <a:cubicBezTo>
                  <a:pt x="921196" y="1733173"/>
                  <a:pt x="917957" y="1734299"/>
                  <a:pt x="914717" y="1735426"/>
                </a:cubicBezTo>
                <a:lnTo>
                  <a:pt x="885563" y="1745563"/>
                </a:lnTo>
                <a:cubicBezTo>
                  <a:pt x="882323" y="1746690"/>
                  <a:pt x="875845" y="1748944"/>
                  <a:pt x="875093" y="1747229"/>
                </a:cubicBezTo>
                <a:cubicBezTo>
                  <a:pt x="874717" y="1746371"/>
                  <a:pt x="881196" y="1744119"/>
                  <a:pt x="880819" y="1743262"/>
                </a:cubicBezTo>
                <a:cubicBezTo>
                  <a:pt x="892648" y="1736184"/>
                  <a:pt x="904854" y="1729962"/>
                  <a:pt x="917813" y="1725457"/>
                </a:cubicBezTo>
                <a:cubicBezTo>
                  <a:pt x="940486" y="1717571"/>
                  <a:pt x="954802" y="1707651"/>
                  <a:pt x="977854" y="1700624"/>
                </a:cubicBezTo>
                <a:lnTo>
                  <a:pt x="977478" y="1699765"/>
                </a:lnTo>
                <a:lnTo>
                  <a:pt x="976725" y="1698051"/>
                </a:lnTo>
                <a:lnTo>
                  <a:pt x="963767" y="1702557"/>
                </a:lnTo>
                <a:cubicBezTo>
                  <a:pt x="950435" y="1706206"/>
                  <a:pt x="950060" y="1705350"/>
                  <a:pt x="951794" y="1700795"/>
                </a:cubicBezTo>
                <a:cubicBezTo>
                  <a:pt x="954657" y="1698810"/>
                  <a:pt x="954281" y="1697954"/>
                  <a:pt x="947428" y="1699349"/>
                </a:cubicBezTo>
                <a:cubicBezTo>
                  <a:pt x="937333" y="1701870"/>
                  <a:pt x="927614" y="1705251"/>
                  <a:pt x="917144" y="1706916"/>
                </a:cubicBezTo>
                <a:lnTo>
                  <a:pt x="939819" y="1699031"/>
                </a:lnTo>
                <a:cubicBezTo>
                  <a:pt x="946298" y="1696778"/>
                  <a:pt x="945546" y="1695062"/>
                  <a:pt x="941929" y="1695332"/>
                </a:cubicBezTo>
                <a:cubicBezTo>
                  <a:pt x="941556" y="1694475"/>
                  <a:pt x="935076" y="1696727"/>
                  <a:pt x="941178" y="1693617"/>
                </a:cubicBezTo>
                <a:cubicBezTo>
                  <a:pt x="941178" y="1693617"/>
                  <a:pt x="944043" y="1691634"/>
                  <a:pt x="944418" y="1692491"/>
                </a:cubicBezTo>
                <a:cubicBezTo>
                  <a:pt x="954888" y="1690825"/>
                  <a:pt x="967469" y="1685463"/>
                  <a:pt x="977188" y="1682082"/>
                </a:cubicBezTo>
                <a:cubicBezTo>
                  <a:pt x="980426" y="1680956"/>
                  <a:pt x="983666" y="1679830"/>
                  <a:pt x="983289" y="1678971"/>
                </a:cubicBezTo>
                <a:cubicBezTo>
                  <a:pt x="982914" y="1678115"/>
                  <a:pt x="982914" y="1678115"/>
                  <a:pt x="979299" y="1678385"/>
                </a:cubicBezTo>
                <a:cubicBezTo>
                  <a:pt x="972068" y="1678923"/>
                  <a:pt x="962349" y="1682302"/>
                  <a:pt x="958358" y="1681715"/>
                </a:cubicBezTo>
                <a:cubicBezTo>
                  <a:pt x="954368" y="1681127"/>
                  <a:pt x="947512" y="1682523"/>
                  <a:pt x="953238" y="1678554"/>
                </a:cubicBezTo>
                <a:cubicBezTo>
                  <a:pt x="956102" y="1676572"/>
                  <a:pt x="955351" y="1674857"/>
                  <a:pt x="958590" y="1673731"/>
                </a:cubicBezTo>
                <a:cubicBezTo>
                  <a:pt x="965068" y="1671477"/>
                  <a:pt x="971172" y="1668366"/>
                  <a:pt x="974786" y="1668098"/>
                </a:cubicBezTo>
                <a:cubicBezTo>
                  <a:pt x="988497" y="1665305"/>
                  <a:pt x="1001829" y="1661657"/>
                  <a:pt x="1015162" y="1658008"/>
                </a:cubicBezTo>
                <a:cubicBezTo>
                  <a:pt x="1025633" y="1656342"/>
                  <a:pt x="1025256" y="1655486"/>
                  <a:pt x="1030606" y="1650661"/>
                </a:cubicBezTo>
                <a:cubicBezTo>
                  <a:pt x="1029855" y="1648946"/>
                  <a:pt x="1031966" y="1645248"/>
                  <a:pt x="1038068" y="1642137"/>
                </a:cubicBezTo>
                <a:cubicBezTo>
                  <a:pt x="1047786" y="1638758"/>
                  <a:pt x="1053513" y="1634790"/>
                  <a:pt x="1066471" y="1630284"/>
                </a:cubicBezTo>
                <a:cubicBezTo>
                  <a:pt x="1073325" y="1628889"/>
                  <a:pt x="1082666" y="1624651"/>
                  <a:pt x="1092761" y="1622130"/>
                </a:cubicBezTo>
                <a:cubicBezTo>
                  <a:pt x="1099240" y="1619877"/>
                  <a:pt x="1098488" y="1618162"/>
                  <a:pt x="1098111" y="1617305"/>
                </a:cubicBezTo>
                <a:cubicBezTo>
                  <a:pt x="1097358" y="1615590"/>
                  <a:pt x="1093745" y="1615860"/>
                  <a:pt x="1090504" y="1616986"/>
                </a:cubicBezTo>
                <a:cubicBezTo>
                  <a:pt x="1084026" y="1619239"/>
                  <a:pt x="1084401" y="1620096"/>
                  <a:pt x="1081163" y="1621222"/>
                </a:cubicBezTo>
                <a:cubicBezTo>
                  <a:pt x="1065718" y="1628570"/>
                  <a:pt x="1052385" y="1632219"/>
                  <a:pt x="1041162" y="1632168"/>
                </a:cubicBezTo>
                <a:cubicBezTo>
                  <a:pt x="1037171" y="1631581"/>
                  <a:pt x="1042897" y="1627614"/>
                  <a:pt x="1035668" y="1628152"/>
                </a:cubicBezTo>
                <a:lnTo>
                  <a:pt x="1006511" y="1638290"/>
                </a:lnTo>
                <a:cubicBezTo>
                  <a:pt x="999658" y="1639686"/>
                  <a:pt x="990693" y="1644783"/>
                  <a:pt x="980223" y="1646446"/>
                </a:cubicBezTo>
                <a:cubicBezTo>
                  <a:pt x="969375" y="1647254"/>
                  <a:pt x="967641" y="1651809"/>
                  <a:pt x="957923" y="1655188"/>
                </a:cubicBezTo>
                <a:cubicBezTo>
                  <a:pt x="928392" y="1664471"/>
                  <a:pt x="903605" y="1676055"/>
                  <a:pt x="877315" y="1684212"/>
                </a:cubicBezTo>
                <a:lnTo>
                  <a:pt x="841683" y="1696602"/>
                </a:lnTo>
                <a:cubicBezTo>
                  <a:pt x="822249" y="1703361"/>
                  <a:pt x="806049" y="1708995"/>
                  <a:pt x="788495" y="1720039"/>
                </a:cubicBezTo>
                <a:cubicBezTo>
                  <a:pt x="784880" y="1720310"/>
                  <a:pt x="784127" y="1718594"/>
                  <a:pt x="780888" y="1719720"/>
                </a:cubicBezTo>
                <a:cubicBezTo>
                  <a:pt x="766050" y="1719940"/>
                  <a:pt x="762811" y="1721068"/>
                  <a:pt x="744880" y="1731254"/>
                </a:cubicBezTo>
                <a:cubicBezTo>
                  <a:pt x="739153" y="1735223"/>
                  <a:pt x="730186" y="1740317"/>
                  <a:pt x="720469" y="1743697"/>
                </a:cubicBezTo>
                <a:cubicBezTo>
                  <a:pt x="711128" y="1747933"/>
                  <a:pt x="705400" y="1751902"/>
                  <a:pt x="698546" y="1753297"/>
                </a:cubicBezTo>
                <a:cubicBezTo>
                  <a:pt x="681598" y="1757215"/>
                  <a:pt x="662162" y="1763974"/>
                  <a:pt x="650187" y="1762211"/>
                </a:cubicBezTo>
                <a:cubicBezTo>
                  <a:pt x="642580" y="1761892"/>
                  <a:pt x="632111" y="1763558"/>
                  <a:pt x="622768" y="1767793"/>
                </a:cubicBezTo>
                <a:lnTo>
                  <a:pt x="605563" y="1775598"/>
                </a:lnTo>
                <a:lnTo>
                  <a:pt x="606432" y="1764860"/>
                </a:lnTo>
                <a:lnTo>
                  <a:pt x="605617" y="1755967"/>
                </a:lnTo>
                <a:lnTo>
                  <a:pt x="598392" y="1761590"/>
                </a:lnTo>
                <a:cubicBezTo>
                  <a:pt x="567294" y="1785794"/>
                  <a:pt x="532414" y="1802923"/>
                  <a:pt x="495642" y="1816517"/>
                </a:cubicBezTo>
                <a:lnTo>
                  <a:pt x="463225" y="1826093"/>
                </a:lnTo>
                <a:lnTo>
                  <a:pt x="461180" y="1824978"/>
                </a:lnTo>
                <a:cubicBezTo>
                  <a:pt x="460802" y="1824121"/>
                  <a:pt x="456811" y="1823534"/>
                  <a:pt x="450710" y="1826643"/>
                </a:cubicBezTo>
                <a:lnTo>
                  <a:pt x="437548" y="1833677"/>
                </a:lnTo>
                <a:lnTo>
                  <a:pt x="381539" y="1850221"/>
                </a:lnTo>
                <a:cubicBezTo>
                  <a:pt x="359616" y="1857268"/>
                  <a:pt x="340686" y="1854470"/>
                  <a:pt x="326304" y="1844847"/>
                </a:cubicBezTo>
                <a:lnTo>
                  <a:pt x="324969" y="1843421"/>
                </a:lnTo>
                <a:lnTo>
                  <a:pt x="346614" y="1836168"/>
                </a:lnTo>
                <a:cubicBezTo>
                  <a:pt x="350230" y="1835898"/>
                  <a:pt x="353468" y="1834772"/>
                  <a:pt x="356332" y="1832788"/>
                </a:cubicBezTo>
                <a:cubicBezTo>
                  <a:pt x="381118" y="1821203"/>
                  <a:pt x="407785" y="1813906"/>
                  <a:pt x="433323" y="1804036"/>
                </a:cubicBezTo>
                <a:cubicBezTo>
                  <a:pt x="449520" y="1798403"/>
                  <a:pt x="469332" y="1792501"/>
                  <a:pt x="483042" y="1789709"/>
                </a:cubicBezTo>
                <a:cubicBezTo>
                  <a:pt x="499614" y="1784934"/>
                  <a:pt x="516188" y="1780159"/>
                  <a:pt x="528768" y="1774796"/>
                </a:cubicBezTo>
                <a:cubicBezTo>
                  <a:pt x="540974" y="1768575"/>
                  <a:pt x="557546" y="1763800"/>
                  <a:pt x="569750" y="1757579"/>
                </a:cubicBezTo>
                <a:cubicBezTo>
                  <a:pt x="603127" y="1740043"/>
                  <a:pt x="640872" y="1723954"/>
                  <a:pt x="679744" y="1710436"/>
                </a:cubicBezTo>
                <a:lnTo>
                  <a:pt x="744530" y="1687904"/>
                </a:lnTo>
                <a:cubicBezTo>
                  <a:pt x="747768" y="1686777"/>
                  <a:pt x="754623" y="1685380"/>
                  <a:pt x="757112" y="1682539"/>
                </a:cubicBezTo>
                <a:cubicBezTo>
                  <a:pt x="759598" y="1679700"/>
                  <a:pt x="752368" y="1680236"/>
                  <a:pt x="749127" y="1681364"/>
                </a:cubicBezTo>
                <a:cubicBezTo>
                  <a:pt x="735795" y="1685013"/>
                  <a:pt x="725325" y="1686678"/>
                  <a:pt x="711991" y="1690327"/>
                </a:cubicBezTo>
                <a:cubicBezTo>
                  <a:pt x="695419" y="1695103"/>
                  <a:pt x="679223" y="1700735"/>
                  <a:pt x="661897" y="1703796"/>
                </a:cubicBezTo>
                <a:cubicBezTo>
                  <a:pt x="668000" y="1700687"/>
                  <a:pt x="667247" y="1698972"/>
                  <a:pt x="673727" y="1696717"/>
                </a:cubicBezTo>
                <a:cubicBezTo>
                  <a:pt x="686683" y="1692213"/>
                  <a:pt x="695274" y="1686261"/>
                  <a:pt x="704615" y="1682024"/>
                </a:cubicBezTo>
                <a:cubicBezTo>
                  <a:pt x="707854" y="1680899"/>
                  <a:pt x="710343" y="1678058"/>
                  <a:pt x="709966" y="1677199"/>
                </a:cubicBezTo>
                <a:cubicBezTo>
                  <a:pt x="705974" y="1676611"/>
                  <a:pt x="703112" y="1678595"/>
                  <a:pt x="699872" y="1679722"/>
                </a:cubicBezTo>
                <a:lnTo>
                  <a:pt x="686913" y="1684228"/>
                </a:lnTo>
                <a:cubicBezTo>
                  <a:pt x="669965" y="1688146"/>
                  <a:pt x="655274" y="1697208"/>
                  <a:pt x="635461" y="1703108"/>
                </a:cubicBezTo>
                <a:lnTo>
                  <a:pt x="603070" y="1714375"/>
                </a:lnTo>
                <a:cubicBezTo>
                  <a:pt x="593726" y="1718612"/>
                  <a:pt x="586120" y="1718293"/>
                  <a:pt x="573163" y="1722800"/>
                </a:cubicBezTo>
                <a:cubicBezTo>
                  <a:pt x="541521" y="1735779"/>
                  <a:pt x="507625" y="1743615"/>
                  <a:pt x="475605" y="1755738"/>
                </a:cubicBezTo>
                <a:cubicBezTo>
                  <a:pt x="472367" y="1756864"/>
                  <a:pt x="469127" y="1757991"/>
                  <a:pt x="465512" y="1758261"/>
                </a:cubicBezTo>
                <a:cubicBezTo>
                  <a:pt x="461896" y="1758529"/>
                  <a:pt x="458658" y="1759656"/>
                  <a:pt x="458658" y="1759656"/>
                </a:cubicBezTo>
                <a:cubicBezTo>
                  <a:pt x="446828" y="1766734"/>
                  <a:pt x="433494" y="1770384"/>
                  <a:pt x="421291" y="1776604"/>
                </a:cubicBezTo>
                <a:cubicBezTo>
                  <a:pt x="405844" y="1783950"/>
                  <a:pt x="390026" y="1790441"/>
                  <a:pt x="375188" y="1790661"/>
                </a:cubicBezTo>
                <a:lnTo>
                  <a:pt x="368709" y="1792914"/>
                </a:lnTo>
                <a:cubicBezTo>
                  <a:pt x="355752" y="1797420"/>
                  <a:pt x="342418" y="1801069"/>
                  <a:pt x="333076" y="1805306"/>
                </a:cubicBezTo>
                <a:cubicBezTo>
                  <a:pt x="324977" y="1808122"/>
                  <a:pt x="318218" y="1809733"/>
                  <a:pt x="311908" y="1811309"/>
                </a:cubicBezTo>
                <a:lnTo>
                  <a:pt x="303977" y="1813801"/>
                </a:lnTo>
                <a:lnTo>
                  <a:pt x="298356" y="1798504"/>
                </a:lnTo>
                <a:cubicBezTo>
                  <a:pt x="293978" y="1786886"/>
                  <a:pt x="285606" y="1788394"/>
                  <a:pt x="275544" y="1782448"/>
                </a:cubicBezTo>
                <a:cubicBezTo>
                  <a:pt x="235991" y="1769404"/>
                  <a:pt x="232607" y="1754506"/>
                  <a:pt x="264702" y="1727023"/>
                </a:cubicBezTo>
                <a:cubicBezTo>
                  <a:pt x="284437" y="1714168"/>
                  <a:pt x="304169" y="1701314"/>
                  <a:pt x="327586" y="1689348"/>
                </a:cubicBezTo>
                <a:cubicBezTo>
                  <a:pt x="359377" y="1675874"/>
                  <a:pt x="382409" y="1639166"/>
                  <a:pt x="429030" y="1667997"/>
                </a:cubicBezTo>
                <a:cubicBezTo>
                  <a:pt x="439093" y="1673942"/>
                  <a:pt x="454141" y="1663481"/>
                  <a:pt x="449761" y="1651862"/>
                </a:cubicBezTo>
                <a:cubicBezTo>
                  <a:pt x="433236" y="1602110"/>
                  <a:pt x="477476" y="1612761"/>
                  <a:pt x="501588" y="1611525"/>
                </a:cubicBezTo>
                <a:cubicBezTo>
                  <a:pt x="524706" y="1613570"/>
                  <a:pt x="534074" y="1608782"/>
                  <a:pt x="553807" y="1595928"/>
                </a:cubicBezTo>
                <a:cubicBezTo>
                  <a:pt x="609319" y="1556478"/>
                  <a:pt x="659456" y="1508691"/>
                  <a:pt x="724727" y="1489197"/>
                </a:cubicBezTo>
                <a:cubicBezTo>
                  <a:pt x="771415" y="1472269"/>
                  <a:pt x="814071" y="1449089"/>
                  <a:pt x="855715" y="1424344"/>
                </a:cubicBezTo>
                <a:lnTo>
                  <a:pt x="869215" y="1416323"/>
                </a:lnTo>
                <a:lnTo>
                  <a:pt x="868623" y="1414841"/>
                </a:lnTo>
                <a:cubicBezTo>
                  <a:pt x="860856" y="1404609"/>
                  <a:pt x="846607" y="1399418"/>
                  <a:pt x="820152" y="1401852"/>
                </a:cubicBezTo>
                <a:cubicBezTo>
                  <a:pt x="782982" y="1406987"/>
                  <a:pt x="742129" y="1411235"/>
                  <a:pt x="706651" y="1423820"/>
                </a:cubicBezTo>
                <a:cubicBezTo>
                  <a:pt x="670179" y="1439683"/>
                  <a:pt x="633013" y="1444820"/>
                  <a:pt x="588774" y="1434167"/>
                </a:cubicBezTo>
                <a:cubicBezTo>
                  <a:pt x="555594" y="1426180"/>
                  <a:pt x="518733" y="1417303"/>
                  <a:pt x="480566" y="1425722"/>
                </a:cubicBezTo>
                <a:cubicBezTo>
                  <a:pt x="463824" y="1428732"/>
                  <a:pt x="453762" y="1422789"/>
                  <a:pt x="446695" y="1407003"/>
                </a:cubicBezTo>
                <a:cubicBezTo>
                  <a:pt x="440622" y="1387935"/>
                  <a:pt x="450988" y="1379868"/>
                  <a:pt x="472414" y="1374463"/>
                </a:cubicBezTo>
                <a:cubicBezTo>
                  <a:pt x="647496" y="1332112"/>
                  <a:pt x="805060" y="1243291"/>
                  <a:pt x="976763" y="1186044"/>
                </a:cubicBezTo>
                <a:cubicBezTo>
                  <a:pt x="1012237" y="1173455"/>
                  <a:pt x="1063155" y="1175151"/>
                  <a:pt x="1074430" y="1125051"/>
                </a:cubicBezTo>
                <a:lnTo>
                  <a:pt x="1088483" y="1117871"/>
                </a:lnTo>
                <a:cubicBezTo>
                  <a:pt x="1141003" y="1088265"/>
                  <a:pt x="1192528" y="1061939"/>
                  <a:pt x="1251119" y="1051397"/>
                </a:cubicBezTo>
                <a:lnTo>
                  <a:pt x="1277217" y="1042490"/>
                </a:lnTo>
                <a:lnTo>
                  <a:pt x="1344806" y="991383"/>
                </a:lnTo>
                <a:lnTo>
                  <a:pt x="1343715" y="968061"/>
                </a:lnTo>
                <a:cubicBezTo>
                  <a:pt x="1332958" y="951386"/>
                  <a:pt x="1317910" y="961847"/>
                  <a:pt x="1302167" y="961576"/>
                </a:cubicBezTo>
                <a:lnTo>
                  <a:pt x="1231607" y="971491"/>
                </a:lnTo>
                <a:lnTo>
                  <a:pt x="1225625" y="973803"/>
                </a:lnTo>
                <a:lnTo>
                  <a:pt x="1173506" y="985557"/>
                </a:lnTo>
                <a:lnTo>
                  <a:pt x="1119709" y="1002154"/>
                </a:lnTo>
                <a:cubicBezTo>
                  <a:pt x="1113057" y="1004511"/>
                  <a:pt x="1106846" y="1005821"/>
                  <a:pt x="1100995" y="1006284"/>
                </a:cubicBezTo>
                <a:lnTo>
                  <a:pt x="1090851" y="1005696"/>
                </a:lnTo>
                <a:lnTo>
                  <a:pt x="1082390" y="1010618"/>
                </a:lnTo>
                <a:cubicBezTo>
                  <a:pt x="1075873" y="1017413"/>
                  <a:pt x="1074724" y="1027698"/>
                  <a:pt x="1081794" y="1043485"/>
                </a:cubicBezTo>
                <a:cubicBezTo>
                  <a:pt x="1087170" y="1051824"/>
                  <a:pt x="1095240" y="1064327"/>
                  <a:pt x="1077501" y="1070621"/>
                </a:cubicBezTo>
                <a:cubicBezTo>
                  <a:pt x="1068129" y="1075406"/>
                  <a:pt x="1058070" y="1069461"/>
                  <a:pt x="1052691" y="1061125"/>
                </a:cubicBezTo>
                <a:cubicBezTo>
                  <a:pt x="1040245" y="1037002"/>
                  <a:pt x="1027191" y="1040901"/>
                  <a:pt x="1003770" y="1052867"/>
                </a:cubicBezTo>
                <a:cubicBezTo>
                  <a:pt x="975664" y="1067229"/>
                  <a:pt x="947564" y="1081587"/>
                  <a:pt x="934900" y="1110229"/>
                </a:cubicBezTo>
                <a:cubicBezTo>
                  <a:pt x="928221" y="1119182"/>
                  <a:pt x="923235" y="1135587"/>
                  <a:pt x="908487" y="1132036"/>
                </a:cubicBezTo>
                <a:cubicBezTo>
                  <a:pt x="867939" y="1122273"/>
                  <a:pt x="840527" y="1147365"/>
                  <a:pt x="808737" y="1160835"/>
                </a:cubicBezTo>
                <a:cubicBezTo>
                  <a:pt x="764887" y="1174926"/>
                  <a:pt x="711586" y="1155051"/>
                  <a:pt x="698445" y="1120198"/>
                </a:cubicBezTo>
                <a:cubicBezTo>
                  <a:pt x="688688" y="1100243"/>
                  <a:pt x="670254" y="1095804"/>
                  <a:pt x="659499" y="1079130"/>
                </a:cubicBezTo>
                <a:cubicBezTo>
                  <a:pt x="674551" y="1068670"/>
                  <a:pt x="688602" y="1061488"/>
                  <a:pt x="696281" y="1049253"/>
                </a:cubicBezTo>
                <a:cubicBezTo>
                  <a:pt x="743378" y="991934"/>
                  <a:pt x="816362" y="966592"/>
                  <a:pt x="882074" y="934055"/>
                </a:cubicBezTo>
                <a:lnTo>
                  <a:pt x="940808" y="899618"/>
                </a:lnTo>
                <a:lnTo>
                  <a:pt x="929814" y="899653"/>
                </a:lnTo>
                <a:cubicBezTo>
                  <a:pt x="907707" y="899172"/>
                  <a:pt x="887181" y="895110"/>
                  <a:pt x="874234" y="872629"/>
                </a:cubicBezTo>
                <a:cubicBezTo>
                  <a:pt x="868857" y="864291"/>
                  <a:pt x="857493" y="875637"/>
                  <a:pt x="852812" y="878032"/>
                </a:cubicBezTo>
                <a:cubicBezTo>
                  <a:pt x="842447" y="886099"/>
                  <a:pt x="834767" y="898334"/>
                  <a:pt x="817335" y="890616"/>
                </a:cubicBezTo>
                <a:cubicBezTo>
                  <a:pt x="832990" y="852134"/>
                  <a:pt x="832990" y="852134"/>
                  <a:pt x="787757" y="844764"/>
                </a:cubicBezTo>
                <a:cubicBezTo>
                  <a:pt x="770420" y="843230"/>
                  <a:pt x="745300" y="816054"/>
                  <a:pt x="737191" y="791491"/>
                </a:cubicBezTo>
                <a:lnTo>
                  <a:pt x="736288" y="778045"/>
                </a:lnTo>
                <a:lnTo>
                  <a:pt x="4935563" y="777687"/>
                </a:lnTo>
                <a:lnTo>
                  <a:pt x="4935678" y="777194"/>
                </a:lnTo>
                <a:lnTo>
                  <a:pt x="1687970" y="777194"/>
                </a:lnTo>
                <a:lnTo>
                  <a:pt x="1662037" y="769069"/>
                </a:lnTo>
                <a:cubicBezTo>
                  <a:pt x="1633319" y="760071"/>
                  <a:pt x="1605352" y="749174"/>
                  <a:pt x="1580528" y="737126"/>
                </a:cubicBezTo>
                <a:cubicBezTo>
                  <a:pt x="1571456" y="732859"/>
                  <a:pt x="1559239" y="729744"/>
                  <a:pt x="1550169" y="725478"/>
                </a:cubicBezTo>
                <a:cubicBezTo>
                  <a:pt x="1540847" y="721845"/>
                  <a:pt x="1528629" y="718731"/>
                  <a:pt x="1516413" y="715614"/>
                </a:cubicBezTo>
                <a:cubicBezTo>
                  <a:pt x="1506339" y="713882"/>
                  <a:pt x="1491728" y="710016"/>
                  <a:pt x="1479762" y="706268"/>
                </a:cubicBezTo>
                <a:cubicBezTo>
                  <a:pt x="1460866" y="699637"/>
                  <a:pt x="1441221" y="694903"/>
                  <a:pt x="1422824" y="687005"/>
                </a:cubicBezTo>
                <a:cubicBezTo>
                  <a:pt x="1420683" y="685621"/>
                  <a:pt x="1418289" y="684872"/>
                  <a:pt x="1415645" y="684755"/>
                </a:cubicBezTo>
                <a:cubicBezTo>
                  <a:pt x="1395747" y="680658"/>
                  <a:pt x="1377103" y="673392"/>
                  <a:pt x="1357956" y="667394"/>
                </a:cubicBezTo>
                <a:cubicBezTo>
                  <a:pt x="1336166" y="661279"/>
                  <a:pt x="1316772" y="655913"/>
                  <a:pt x="1295732" y="647900"/>
                </a:cubicBezTo>
                <a:lnTo>
                  <a:pt x="1249698" y="632821"/>
                </a:lnTo>
                <a:lnTo>
                  <a:pt x="1255225" y="632565"/>
                </a:lnTo>
                <a:cubicBezTo>
                  <a:pt x="1265174" y="632149"/>
                  <a:pt x="1275073" y="632170"/>
                  <a:pt x="1283793" y="633845"/>
                </a:cubicBezTo>
                <a:lnTo>
                  <a:pt x="1364812" y="647472"/>
                </a:lnTo>
                <a:lnTo>
                  <a:pt x="1384869" y="653756"/>
                </a:lnTo>
                <a:lnTo>
                  <a:pt x="1375580" y="649076"/>
                </a:lnTo>
                <a:lnTo>
                  <a:pt x="1452824" y="660036"/>
                </a:lnTo>
                <a:lnTo>
                  <a:pt x="1533552" y="674370"/>
                </a:lnTo>
                <a:lnTo>
                  <a:pt x="1542272" y="677440"/>
                </a:lnTo>
                <a:cubicBezTo>
                  <a:pt x="1544916" y="677556"/>
                  <a:pt x="1549701" y="679056"/>
                  <a:pt x="1551595" y="681073"/>
                </a:cubicBezTo>
                <a:cubicBezTo>
                  <a:pt x="1553736" y="682455"/>
                  <a:pt x="1556129" y="683206"/>
                  <a:pt x="1558774" y="683322"/>
                </a:cubicBezTo>
                <a:cubicBezTo>
                  <a:pt x="1571490" y="685170"/>
                  <a:pt x="1585350" y="690936"/>
                  <a:pt x="1597316" y="694685"/>
                </a:cubicBezTo>
                <a:cubicBezTo>
                  <a:pt x="1597816" y="693419"/>
                  <a:pt x="1595674" y="692036"/>
                  <a:pt x="1600710" y="692901"/>
                </a:cubicBezTo>
                <a:cubicBezTo>
                  <a:pt x="1603105" y="693651"/>
                  <a:pt x="1607892" y="695151"/>
                  <a:pt x="1604996" y="695668"/>
                </a:cubicBezTo>
                <a:lnTo>
                  <a:pt x="1619356" y="700166"/>
                </a:lnTo>
                <a:cubicBezTo>
                  <a:pt x="1619482" y="699850"/>
                  <a:pt x="1619073" y="699188"/>
                  <a:pt x="1619259" y="698712"/>
                </a:cubicBezTo>
                <a:lnTo>
                  <a:pt x="1621521" y="698500"/>
                </a:lnTo>
                <a:lnTo>
                  <a:pt x="1623840" y="699086"/>
                </a:lnTo>
                <a:lnTo>
                  <a:pt x="1627037" y="701149"/>
                </a:lnTo>
                <a:lnTo>
                  <a:pt x="1639003" y="704897"/>
                </a:lnTo>
                <a:cubicBezTo>
                  <a:pt x="1641648" y="705015"/>
                  <a:pt x="1639755" y="702998"/>
                  <a:pt x="1644541" y="704497"/>
                </a:cubicBezTo>
                <a:cubicBezTo>
                  <a:pt x="1646935" y="705247"/>
                  <a:pt x="1651971" y="706113"/>
                  <a:pt x="1653864" y="708130"/>
                </a:cubicBezTo>
                <a:lnTo>
                  <a:pt x="1663400" y="710718"/>
                </a:lnTo>
                <a:lnTo>
                  <a:pt x="1645732" y="698951"/>
                </a:lnTo>
                <a:cubicBezTo>
                  <a:pt x="1633971" y="688159"/>
                  <a:pt x="1628806" y="674263"/>
                  <a:pt x="1641833" y="651378"/>
                </a:cubicBezTo>
                <a:cubicBezTo>
                  <a:pt x="1644102" y="649732"/>
                  <a:pt x="1642677" y="644046"/>
                  <a:pt x="1640829" y="642026"/>
                </a:cubicBezTo>
                <a:cubicBezTo>
                  <a:pt x="1636524" y="634228"/>
                  <a:pt x="1633799" y="627383"/>
                  <a:pt x="1632761" y="621415"/>
                </a:cubicBezTo>
                <a:lnTo>
                  <a:pt x="1634320" y="609771"/>
                </a:lnTo>
                <a:lnTo>
                  <a:pt x="1627787" y="608299"/>
                </a:lnTo>
                <a:cubicBezTo>
                  <a:pt x="1616940" y="605969"/>
                  <a:pt x="1606330" y="603891"/>
                  <a:pt x="1606207" y="604207"/>
                </a:cubicBezTo>
                <a:lnTo>
                  <a:pt x="1603141" y="604050"/>
                </a:lnTo>
                <a:lnTo>
                  <a:pt x="1594976" y="596953"/>
                </a:lnTo>
                <a:cubicBezTo>
                  <a:pt x="1579141" y="579647"/>
                  <a:pt x="1584663" y="566046"/>
                  <a:pt x="1590986" y="545465"/>
                </a:cubicBezTo>
                <a:cubicBezTo>
                  <a:pt x="1608755" y="494194"/>
                  <a:pt x="1658909" y="505815"/>
                  <a:pt x="1698906" y="502405"/>
                </a:cubicBezTo>
                <a:cubicBezTo>
                  <a:pt x="1736745" y="500562"/>
                  <a:pt x="1775139" y="511110"/>
                  <a:pt x="1808012" y="535259"/>
                </a:cubicBezTo>
                <a:cubicBezTo>
                  <a:pt x="1815450" y="539463"/>
                  <a:pt x="1828569" y="545946"/>
                  <a:pt x="1835050" y="541248"/>
                </a:cubicBezTo>
                <a:cubicBezTo>
                  <a:pt x="1869612" y="516188"/>
                  <a:pt x="1902886" y="536846"/>
                  <a:pt x="1938162" y="540059"/>
                </a:cubicBezTo>
                <a:cubicBezTo>
                  <a:pt x="2024394" y="547912"/>
                  <a:pt x="2111427" y="548786"/>
                  <a:pt x="2190536" y="584196"/>
                </a:cubicBezTo>
                <a:lnTo>
                  <a:pt x="2192294" y="586119"/>
                </a:lnTo>
                <a:cubicBezTo>
                  <a:pt x="2213893" y="592053"/>
                  <a:pt x="2230001" y="587570"/>
                  <a:pt x="2237889" y="574653"/>
                </a:cubicBezTo>
                <a:lnTo>
                  <a:pt x="2239669" y="569134"/>
                </a:lnTo>
                <a:lnTo>
                  <a:pt x="2224260" y="565267"/>
                </a:lnTo>
                <a:cubicBezTo>
                  <a:pt x="2215927" y="564901"/>
                  <a:pt x="2206136" y="561084"/>
                  <a:pt x="2199385" y="556727"/>
                </a:cubicBezTo>
                <a:cubicBezTo>
                  <a:pt x="2187869" y="550127"/>
                  <a:pt x="2170271" y="544613"/>
                  <a:pt x="2158491" y="538680"/>
                </a:cubicBezTo>
                <a:cubicBezTo>
                  <a:pt x="2156242" y="537228"/>
                  <a:pt x="2111927" y="527830"/>
                  <a:pt x="2111665" y="528496"/>
                </a:cubicBezTo>
                <a:lnTo>
                  <a:pt x="2108445" y="528330"/>
                </a:lnTo>
                <a:lnTo>
                  <a:pt x="2099870" y="520877"/>
                </a:lnTo>
                <a:cubicBezTo>
                  <a:pt x="2083236" y="502698"/>
                  <a:pt x="2089037" y="488412"/>
                  <a:pt x="2095678" y="466795"/>
                </a:cubicBezTo>
                <a:cubicBezTo>
                  <a:pt x="2114342" y="412942"/>
                  <a:pt x="2167023" y="425148"/>
                  <a:pt x="2209034" y="421567"/>
                </a:cubicBezTo>
                <a:cubicBezTo>
                  <a:pt x="2248778" y="419630"/>
                  <a:pt x="2289105" y="430710"/>
                  <a:pt x="2323635" y="456074"/>
                </a:cubicBezTo>
                <a:cubicBezTo>
                  <a:pt x="2327541" y="458282"/>
                  <a:pt x="2332939" y="461089"/>
                  <a:pt x="2338211" y="462726"/>
                </a:cubicBezTo>
                <a:lnTo>
                  <a:pt x="2338572" y="462717"/>
                </a:lnTo>
                <a:lnTo>
                  <a:pt x="2353940" y="448125"/>
                </a:lnTo>
                <a:cubicBezTo>
                  <a:pt x="2358491" y="440827"/>
                  <a:pt x="2359393" y="432976"/>
                  <a:pt x="2353435" y="424499"/>
                </a:cubicBezTo>
                <a:cubicBezTo>
                  <a:pt x="2340560" y="398646"/>
                  <a:pt x="2357040" y="393094"/>
                  <a:pt x="2375682" y="385978"/>
                </a:cubicBezTo>
                <a:cubicBezTo>
                  <a:pt x="2427280" y="367759"/>
                  <a:pt x="2484159" y="355309"/>
                  <a:pt x="2532240" y="333244"/>
                </a:cubicBezTo>
                <a:cubicBezTo>
                  <a:pt x="2540479" y="330468"/>
                  <a:pt x="2546557" y="329258"/>
                  <a:pt x="2551436" y="338517"/>
                </a:cubicBezTo>
                <a:cubicBezTo>
                  <a:pt x="2534711" y="363439"/>
                  <a:pt x="2497277" y="361793"/>
                  <a:pt x="2477433" y="379377"/>
                </a:cubicBezTo>
                <a:cubicBezTo>
                  <a:pt x="2455432" y="398530"/>
                  <a:pt x="2447907" y="429577"/>
                  <a:pt x="2427663" y="450652"/>
                </a:cubicBezTo>
                <a:lnTo>
                  <a:pt x="2423529" y="454250"/>
                </a:lnTo>
                <a:lnTo>
                  <a:pt x="2432890" y="456186"/>
                </a:lnTo>
                <a:cubicBezTo>
                  <a:pt x="2441945" y="458284"/>
                  <a:pt x="2451077" y="460273"/>
                  <a:pt x="2460340" y="461116"/>
                </a:cubicBezTo>
                <a:cubicBezTo>
                  <a:pt x="2482983" y="463178"/>
                  <a:pt x="2505680" y="464783"/>
                  <a:pt x="2528286" y="466610"/>
                </a:cubicBezTo>
                <a:lnTo>
                  <a:pt x="2574055" y="471249"/>
                </a:lnTo>
                <a:lnTo>
                  <a:pt x="2593493" y="455174"/>
                </a:lnTo>
                <a:cubicBezTo>
                  <a:pt x="2624936" y="422780"/>
                  <a:pt x="2661658" y="396154"/>
                  <a:pt x="2705016" y="380711"/>
                </a:cubicBezTo>
                <a:cubicBezTo>
                  <a:pt x="2758776" y="360926"/>
                  <a:pt x="2817415" y="350397"/>
                  <a:pt x="2864536" y="319430"/>
                </a:cubicBezTo>
                <a:cubicBezTo>
                  <a:pt x="2871018" y="314732"/>
                  <a:pt x="2881142" y="307390"/>
                  <a:pt x="2890255" y="308881"/>
                </a:cubicBezTo>
                <a:lnTo>
                  <a:pt x="2895900" y="312071"/>
                </a:lnTo>
                <a:lnTo>
                  <a:pt x="2919894" y="299275"/>
                </a:lnTo>
                <a:lnTo>
                  <a:pt x="2961107" y="286370"/>
                </a:lnTo>
                <a:lnTo>
                  <a:pt x="2964127" y="284508"/>
                </a:lnTo>
                <a:cubicBezTo>
                  <a:pt x="3047038" y="239087"/>
                  <a:pt x="3143097" y="217425"/>
                  <a:pt x="3240054" y="187911"/>
                </a:cubicBezTo>
                <a:cubicBezTo>
                  <a:pt x="3210127" y="241599"/>
                  <a:pt x="3173001" y="271715"/>
                  <a:pt x="3114766" y="278751"/>
                </a:cubicBezTo>
                <a:cubicBezTo>
                  <a:pt x="3074511" y="307405"/>
                  <a:pt x="3014466" y="344542"/>
                  <a:pt x="2998518" y="359838"/>
                </a:cubicBezTo>
                <a:cubicBezTo>
                  <a:pt x="3006358" y="360554"/>
                  <a:pt x="3016760" y="356212"/>
                  <a:pt x="3019076" y="370526"/>
                </a:cubicBezTo>
                <a:cubicBezTo>
                  <a:pt x="3021793" y="381351"/>
                  <a:pt x="3013554" y="384127"/>
                  <a:pt x="3001395" y="386545"/>
                </a:cubicBezTo>
                <a:cubicBezTo>
                  <a:pt x="2989237" y="388962"/>
                  <a:pt x="2978835" y="393304"/>
                  <a:pt x="2966675" y="395723"/>
                </a:cubicBezTo>
                <a:cubicBezTo>
                  <a:pt x="2949755" y="400793"/>
                  <a:pt x="2943095" y="403822"/>
                  <a:pt x="2937985" y="415175"/>
                </a:cubicBezTo>
                <a:lnTo>
                  <a:pt x="2933654" y="427970"/>
                </a:lnTo>
                <a:lnTo>
                  <a:pt x="2934323" y="429250"/>
                </a:lnTo>
                <a:lnTo>
                  <a:pt x="2991341" y="409428"/>
                </a:lnTo>
                <a:cubicBezTo>
                  <a:pt x="3010910" y="402837"/>
                  <a:pt x="3030870" y="397162"/>
                  <a:pt x="3051948" y="394674"/>
                </a:cubicBezTo>
                <a:cubicBezTo>
                  <a:pt x="3052026" y="402614"/>
                  <a:pt x="3049566" y="406798"/>
                  <a:pt x="3045786" y="409539"/>
                </a:cubicBezTo>
                <a:lnTo>
                  <a:pt x="3038696" y="412666"/>
                </a:lnTo>
                <a:lnTo>
                  <a:pt x="3046601" y="413165"/>
                </a:lnTo>
                <a:lnTo>
                  <a:pt x="3067629" y="413547"/>
                </a:lnTo>
                <a:lnTo>
                  <a:pt x="3088544" y="411085"/>
                </a:lnTo>
                <a:lnTo>
                  <a:pt x="3097298" y="407734"/>
                </a:lnTo>
                <a:cubicBezTo>
                  <a:pt x="3102273" y="404565"/>
                  <a:pt x="3106895" y="400103"/>
                  <a:pt x="3111031" y="393911"/>
                </a:cubicBezTo>
                <a:cubicBezTo>
                  <a:pt x="3112331" y="391632"/>
                  <a:pt x="3115228" y="390790"/>
                  <a:pt x="3118600" y="390524"/>
                </a:cubicBezTo>
                <a:lnTo>
                  <a:pt x="3126173" y="390566"/>
                </a:lnTo>
                <a:lnTo>
                  <a:pt x="3148674" y="371956"/>
                </a:lnTo>
                <a:cubicBezTo>
                  <a:pt x="3181702" y="337931"/>
                  <a:pt x="3220273" y="309964"/>
                  <a:pt x="3265816" y="293743"/>
                </a:cubicBezTo>
                <a:cubicBezTo>
                  <a:pt x="3322283" y="272962"/>
                  <a:pt x="3383874" y="261903"/>
                  <a:pt x="3433369" y="229376"/>
                </a:cubicBezTo>
                <a:cubicBezTo>
                  <a:pt x="3442446" y="222796"/>
                  <a:pt x="3458329" y="211280"/>
                  <a:pt x="3469417" y="223401"/>
                </a:cubicBezTo>
                <a:cubicBezTo>
                  <a:pt x="3480506" y="235520"/>
                  <a:pt x="3449418" y="234542"/>
                  <a:pt x="3455969" y="249951"/>
                </a:cubicBezTo>
                <a:cubicBezTo>
                  <a:pt x="3557905" y="159240"/>
                  <a:pt x="3692012" y="132567"/>
                  <a:pt x="3827801" y="91233"/>
                </a:cubicBezTo>
                <a:cubicBezTo>
                  <a:pt x="3796367" y="147625"/>
                  <a:pt x="3757372" y="179258"/>
                  <a:pt x="3696202" y="186647"/>
                </a:cubicBezTo>
                <a:cubicBezTo>
                  <a:pt x="3664491" y="209221"/>
                  <a:pt x="3621085" y="236805"/>
                  <a:pt x="3594300" y="255965"/>
                </a:cubicBezTo>
                <a:lnTo>
                  <a:pt x="3587955" y="260943"/>
                </a:lnTo>
                <a:lnTo>
                  <a:pt x="3594490" y="259564"/>
                </a:lnTo>
                <a:cubicBezTo>
                  <a:pt x="3618010" y="254909"/>
                  <a:pt x="3640989" y="249729"/>
                  <a:pt x="3660238" y="237122"/>
                </a:cubicBezTo>
                <a:cubicBezTo>
                  <a:pt x="3690293" y="217247"/>
                  <a:pt x="3719563" y="213522"/>
                  <a:pt x="3754829" y="217309"/>
                </a:cubicBezTo>
                <a:cubicBezTo>
                  <a:pt x="3802877" y="219973"/>
                  <a:pt x="3853214" y="231623"/>
                  <a:pt x="3899998" y="222910"/>
                </a:cubicBezTo>
                <a:cubicBezTo>
                  <a:pt x="3914762" y="220749"/>
                  <a:pt x="3928571" y="219803"/>
                  <a:pt x="3941437" y="220797"/>
                </a:cubicBezTo>
                <a:lnTo>
                  <a:pt x="3949567" y="222962"/>
                </a:lnTo>
                <a:lnTo>
                  <a:pt x="3949567" y="234166"/>
                </a:lnTo>
                <a:lnTo>
                  <a:pt x="4023240" y="215466"/>
                </a:lnTo>
                <a:lnTo>
                  <a:pt x="4061137" y="208343"/>
                </a:lnTo>
                <a:lnTo>
                  <a:pt x="4061137" y="150041"/>
                </a:lnTo>
                <a:lnTo>
                  <a:pt x="4079351" y="152884"/>
                </a:lnTo>
                <a:cubicBezTo>
                  <a:pt x="4086059" y="152263"/>
                  <a:pt x="4095315" y="150200"/>
                  <a:pt x="4098555" y="154729"/>
                </a:cubicBezTo>
                <a:cubicBezTo>
                  <a:pt x="4125390" y="187253"/>
                  <a:pt x="4161015" y="167058"/>
                  <a:pt x="4192016" y="165398"/>
                </a:cubicBezTo>
                <a:lnTo>
                  <a:pt x="4200645" y="166361"/>
                </a:lnTo>
                <a:lnTo>
                  <a:pt x="4236299" y="157840"/>
                </a:lnTo>
                <a:cubicBezTo>
                  <a:pt x="4247948" y="154214"/>
                  <a:pt x="4259038" y="149543"/>
                  <a:pt x="4269146" y="142923"/>
                </a:cubicBezTo>
                <a:cubicBezTo>
                  <a:pt x="4300715" y="122046"/>
                  <a:pt x="4331459" y="118134"/>
                  <a:pt x="4368501" y="122112"/>
                </a:cubicBezTo>
                <a:cubicBezTo>
                  <a:pt x="4393736" y="123511"/>
                  <a:pt x="4419570" y="127270"/>
                  <a:pt x="4445239" y="129534"/>
                </a:cubicBezTo>
                <a:lnTo>
                  <a:pt x="4478334" y="131086"/>
                </a:lnTo>
                <a:lnTo>
                  <a:pt x="4476516" y="130060"/>
                </a:lnTo>
                <a:cubicBezTo>
                  <a:pt x="4446689" y="114882"/>
                  <a:pt x="4398969" y="93704"/>
                  <a:pt x="4363677" y="75842"/>
                </a:cubicBezTo>
                <a:cubicBezTo>
                  <a:pt x="4301964" y="77093"/>
                  <a:pt x="4257888" y="51302"/>
                  <a:pt x="4216920" y="0"/>
                </a:cubicBezTo>
                <a:close/>
              </a:path>
            </a:pathLst>
          </a:custGeom>
          <a:solidFill>
            <a:schemeClr val="bg1">
              <a:lumMod val="95000"/>
            </a:schemeClr>
          </a:solidFill>
        </p:spPr>
        <p:txBody>
          <a:bodyPr wrap="square" anchor="ctr">
            <a:noAutofit/>
          </a:bodyPr>
          <a:lstStyle>
            <a:lvl1pPr marL="0" indent="0" algn="ctr">
              <a:buNone/>
              <a:defRPr sz="120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351617260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22_Images &amp; Contents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5342260" y="475982"/>
            <a:ext cx="5949395" cy="5950684"/>
          </a:xfrm>
          <a:custGeom>
            <a:avLst/>
            <a:gdLst>
              <a:gd name="connsiteX0" fmla="*/ 3043534 w 5949395"/>
              <a:gd name="connsiteY0" fmla="*/ 0 h 5950684"/>
              <a:gd name="connsiteX1" fmla="*/ 3223298 w 5949395"/>
              <a:gd name="connsiteY1" fmla="*/ 19123 h 5950684"/>
              <a:gd name="connsiteX2" fmla="*/ 4594474 w 5949395"/>
              <a:gd name="connsiteY2" fmla="*/ 523954 h 5950684"/>
              <a:gd name="connsiteX3" fmla="*/ 5238946 w 5949395"/>
              <a:gd name="connsiteY3" fmla="*/ 1124398 h 5950684"/>
              <a:gd name="connsiteX4" fmla="*/ 5453133 w 5949395"/>
              <a:gd name="connsiteY4" fmla="*/ 1394025 h 5950684"/>
              <a:gd name="connsiteX5" fmla="*/ 5527716 w 5949395"/>
              <a:gd name="connsiteY5" fmla="*/ 1539355 h 5950684"/>
              <a:gd name="connsiteX6" fmla="*/ 5659670 w 5949395"/>
              <a:gd name="connsiteY6" fmla="*/ 1820455 h 5950684"/>
              <a:gd name="connsiteX7" fmla="*/ 5634809 w 5949395"/>
              <a:gd name="connsiteY7" fmla="*/ 1688510 h 5950684"/>
              <a:gd name="connsiteX8" fmla="*/ 5808836 w 5949395"/>
              <a:gd name="connsiteY8" fmla="*/ 2107291 h 5950684"/>
              <a:gd name="connsiteX9" fmla="*/ 5751464 w 5949395"/>
              <a:gd name="connsiteY9" fmla="*/ 2063309 h 5950684"/>
              <a:gd name="connsiteX10" fmla="*/ 5785887 w 5949395"/>
              <a:gd name="connsiteY10" fmla="*/ 2193342 h 5950684"/>
              <a:gd name="connsiteX11" fmla="*/ 5803098 w 5949395"/>
              <a:gd name="connsiteY11" fmla="*/ 2199078 h 5950684"/>
              <a:gd name="connsiteX12" fmla="*/ 5848996 w 5949395"/>
              <a:gd name="connsiteY12" fmla="*/ 2223938 h 5950684"/>
              <a:gd name="connsiteX13" fmla="*/ 5925490 w 5949395"/>
              <a:gd name="connsiteY13" fmla="*/ 2558580 h 5950684"/>
              <a:gd name="connsiteX14" fmla="*/ 5948439 w 5949395"/>
              <a:gd name="connsiteY14" fmla="*/ 2847329 h 5950684"/>
              <a:gd name="connsiteX15" fmla="*/ 5946527 w 5949395"/>
              <a:gd name="connsiteY15" fmla="*/ 2870275 h 5950684"/>
              <a:gd name="connsiteX16" fmla="*/ 5929316 w 5949395"/>
              <a:gd name="connsiteY16" fmla="*/ 2893222 h 5950684"/>
              <a:gd name="connsiteX17" fmla="*/ 5908280 w 5949395"/>
              <a:gd name="connsiteY17" fmla="*/ 2872188 h 5950684"/>
              <a:gd name="connsiteX18" fmla="*/ 5898718 w 5949395"/>
              <a:gd name="connsiteY18" fmla="*/ 2791874 h 5950684"/>
              <a:gd name="connsiteX19" fmla="*/ 5887243 w 5949395"/>
              <a:gd name="connsiteY19" fmla="*/ 2763190 h 5950684"/>
              <a:gd name="connsiteX20" fmla="*/ 5881506 w 5949395"/>
              <a:gd name="connsiteY20" fmla="*/ 2860714 h 5950684"/>
              <a:gd name="connsiteX21" fmla="*/ 5915929 w 5949395"/>
              <a:gd name="connsiteY21" fmla="*/ 3340687 h 5950684"/>
              <a:gd name="connsiteX22" fmla="*/ 5785887 w 5949395"/>
              <a:gd name="connsiteY22" fmla="*/ 3920096 h 5950684"/>
              <a:gd name="connsiteX23" fmla="*/ 5313529 w 5949395"/>
              <a:gd name="connsiteY23" fmla="*/ 4824587 h 5950684"/>
              <a:gd name="connsiteX24" fmla="*/ 4412798 w 5949395"/>
              <a:gd name="connsiteY24" fmla="*/ 5570361 h 5950684"/>
              <a:gd name="connsiteX25" fmla="*/ 4032234 w 5949395"/>
              <a:gd name="connsiteY25" fmla="*/ 5752024 h 5950684"/>
              <a:gd name="connsiteX26" fmla="*/ 2959389 w 5949395"/>
              <a:gd name="connsiteY26" fmla="*/ 5948985 h 5950684"/>
              <a:gd name="connsiteX27" fmla="*/ 2383763 w 5949395"/>
              <a:gd name="connsiteY27" fmla="*/ 5910740 h 5950684"/>
              <a:gd name="connsiteX28" fmla="*/ 2188700 w 5949395"/>
              <a:gd name="connsiteY28" fmla="*/ 5878232 h 5950684"/>
              <a:gd name="connsiteX29" fmla="*/ 2108380 w 5949395"/>
              <a:gd name="connsiteY29" fmla="*/ 5851461 h 5950684"/>
              <a:gd name="connsiteX30" fmla="*/ 1995550 w 5949395"/>
              <a:gd name="connsiteY30" fmla="*/ 5830426 h 5950684"/>
              <a:gd name="connsiteX31" fmla="*/ 1945828 w 5949395"/>
              <a:gd name="connsiteY31" fmla="*/ 5805567 h 5950684"/>
              <a:gd name="connsiteX32" fmla="*/ 1884632 w 5949395"/>
              <a:gd name="connsiteY32" fmla="*/ 5767322 h 5950684"/>
              <a:gd name="connsiteX33" fmla="*/ 1762239 w 5949395"/>
              <a:gd name="connsiteY33" fmla="*/ 5730990 h 5950684"/>
              <a:gd name="connsiteX34" fmla="*/ 1559527 w 5949395"/>
              <a:gd name="connsiteY34" fmla="*/ 5623904 h 5950684"/>
              <a:gd name="connsiteX35" fmla="*/ 1027885 w 5949395"/>
              <a:gd name="connsiteY35" fmla="*/ 5243368 h 5950684"/>
              <a:gd name="connsiteX36" fmla="*/ 725729 w 5949395"/>
              <a:gd name="connsiteY36" fmla="*/ 4960356 h 5950684"/>
              <a:gd name="connsiteX37" fmla="*/ 706605 w 5949395"/>
              <a:gd name="connsiteY37" fmla="*/ 4937409 h 5950684"/>
              <a:gd name="connsiteX38" fmla="*/ 712343 w 5949395"/>
              <a:gd name="connsiteY38" fmla="*/ 4901077 h 5950684"/>
              <a:gd name="connsiteX39" fmla="*/ 739116 w 5949395"/>
              <a:gd name="connsiteY39" fmla="*/ 4912550 h 5950684"/>
              <a:gd name="connsiteX40" fmla="*/ 892106 w 5949395"/>
              <a:gd name="connsiteY40" fmla="*/ 5067442 h 5950684"/>
              <a:gd name="connsiteX41" fmla="*/ 924617 w 5949395"/>
              <a:gd name="connsiteY41" fmla="*/ 5086564 h 5950684"/>
              <a:gd name="connsiteX42" fmla="*/ 932266 w 5949395"/>
              <a:gd name="connsiteY42" fmla="*/ 5086564 h 5950684"/>
              <a:gd name="connsiteX43" fmla="*/ 928441 w 5949395"/>
              <a:gd name="connsiteY43" fmla="*/ 5080827 h 5950684"/>
              <a:gd name="connsiteX44" fmla="*/ 656884 w 5949395"/>
              <a:gd name="connsiteY44" fmla="*/ 4780605 h 5950684"/>
              <a:gd name="connsiteX45" fmla="*/ 576563 w 5949395"/>
              <a:gd name="connsiteY45" fmla="*/ 4683081 h 5950684"/>
              <a:gd name="connsiteX46" fmla="*/ 547878 w 5949395"/>
              <a:gd name="connsiteY46" fmla="*/ 4663959 h 5950684"/>
              <a:gd name="connsiteX47" fmla="*/ 635847 w 5949395"/>
              <a:gd name="connsiteY47" fmla="*/ 4851358 h 5950684"/>
              <a:gd name="connsiteX48" fmla="*/ 190263 w 5949395"/>
              <a:gd name="connsiteY48" fmla="*/ 4105584 h 5950684"/>
              <a:gd name="connsiteX49" fmla="*/ 232335 w 5949395"/>
              <a:gd name="connsiteY49" fmla="*/ 4153390 h 5950684"/>
              <a:gd name="connsiteX50" fmla="*/ 266758 w 5949395"/>
              <a:gd name="connsiteY50" fmla="*/ 4210757 h 5950684"/>
              <a:gd name="connsiteX51" fmla="*/ 350903 w 5949395"/>
              <a:gd name="connsiteY51" fmla="*/ 4365649 h 5950684"/>
              <a:gd name="connsiteX52" fmla="*/ 362377 w 5949395"/>
              <a:gd name="connsiteY52" fmla="*/ 4359912 h 5950684"/>
              <a:gd name="connsiteX53" fmla="*/ 274408 w 5949395"/>
              <a:gd name="connsiteY53" fmla="*/ 4205021 h 5950684"/>
              <a:gd name="connsiteX54" fmla="*/ 62133 w 5949395"/>
              <a:gd name="connsiteY54" fmla="*/ 3562507 h 5950684"/>
              <a:gd name="connsiteX55" fmla="*/ 104206 w 5949395"/>
              <a:gd name="connsiteY55" fmla="*/ 2193342 h 5950684"/>
              <a:gd name="connsiteX56" fmla="*/ 178789 w 5949395"/>
              <a:gd name="connsiteY56" fmla="*/ 1940926 h 5950684"/>
              <a:gd name="connsiteX57" fmla="*/ 194087 w 5949395"/>
              <a:gd name="connsiteY57" fmla="*/ 1921803 h 5950684"/>
              <a:gd name="connsiteX58" fmla="*/ 199825 w 5949395"/>
              <a:gd name="connsiteY58" fmla="*/ 1935189 h 5950684"/>
              <a:gd name="connsiteX59" fmla="*/ 46834 w 5949395"/>
              <a:gd name="connsiteY59" fmla="*/ 2765102 h 5950684"/>
              <a:gd name="connsiteX60" fmla="*/ 54484 w 5949395"/>
              <a:gd name="connsiteY60" fmla="*/ 3206830 h 5950684"/>
              <a:gd name="connsiteX61" fmla="*/ 56396 w 5949395"/>
              <a:gd name="connsiteY61" fmla="*/ 3260373 h 5950684"/>
              <a:gd name="connsiteX62" fmla="*/ 67870 w 5949395"/>
              <a:gd name="connsiteY62" fmla="*/ 3283320 h 5950684"/>
              <a:gd name="connsiteX63" fmla="*/ 83169 w 5949395"/>
              <a:gd name="connsiteY63" fmla="*/ 3258461 h 5950684"/>
              <a:gd name="connsiteX64" fmla="*/ 67870 w 5949395"/>
              <a:gd name="connsiteY64" fmla="*/ 3050026 h 5950684"/>
              <a:gd name="connsiteX65" fmla="*/ 505805 w 5949395"/>
              <a:gd name="connsiteY65" fmla="*/ 1455216 h 5950684"/>
              <a:gd name="connsiteX66" fmla="*/ 513455 w 5949395"/>
              <a:gd name="connsiteY66" fmla="*/ 1443743 h 5950684"/>
              <a:gd name="connsiteX67" fmla="*/ 526842 w 5949395"/>
              <a:gd name="connsiteY67" fmla="*/ 1439918 h 5950684"/>
              <a:gd name="connsiteX68" fmla="*/ 477120 w 5949395"/>
              <a:gd name="connsiteY68" fmla="*/ 1541267 h 5950684"/>
              <a:gd name="connsiteX69" fmla="*/ 169226 w 5949395"/>
              <a:gd name="connsiteY69" fmla="*/ 2319550 h 5950684"/>
              <a:gd name="connsiteX70" fmla="*/ 155840 w 5949395"/>
              <a:gd name="connsiteY70" fmla="*/ 2413250 h 5950684"/>
              <a:gd name="connsiteX71" fmla="*/ 163490 w 5949395"/>
              <a:gd name="connsiteY71" fmla="*/ 2434284 h 5950684"/>
              <a:gd name="connsiteX72" fmla="*/ 184526 w 5949395"/>
              <a:gd name="connsiteY72" fmla="*/ 2420899 h 5950684"/>
              <a:gd name="connsiteX73" fmla="*/ 205562 w 5949395"/>
              <a:gd name="connsiteY73" fmla="*/ 2392215 h 5950684"/>
              <a:gd name="connsiteX74" fmla="*/ 171139 w 5949395"/>
              <a:gd name="connsiteY74" fmla="*/ 3046202 h 5950684"/>
              <a:gd name="connsiteX75" fmla="*/ 182613 w 5949395"/>
              <a:gd name="connsiteY75" fmla="*/ 3149463 h 5950684"/>
              <a:gd name="connsiteX76" fmla="*/ 178789 w 5949395"/>
              <a:gd name="connsiteY76" fmla="*/ 3046202 h 5950684"/>
              <a:gd name="connsiteX77" fmla="*/ 215124 w 5949395"/>
              <a:gd name="connsiteY77" fmla="*/ 2503125 h 5950684"/>
              <a:gd name="connsiteX78" fmla="*/ 561264 w 5949395"/>
              <a:gd name="connsiteY78" fmla="*/ 1552741 h 5950684"/>
              <a:gd name="connsiteX79" fmla="*/ 576563 w 5949395"/>
              <a:gd name="connsiteY79" fmla="*/ 1541267 h 5950684"/>
              <a:gd name="connsiteX80" fmla="*/ 234248 w 5949395"/>
              <a:gd name="connsiteY80" fmla="*/ 2860714 h 5950684"/>
              <a:gd name="connsiteX81" fmla="*/ 251459 w 5949395"/>
              <a:gd name="connsiteY81" fmla="*/ 2682876 h 5950684"/>
              <a:gd name="connsiteX82" fmla="*/ 341341 w 5949395"/>
              <a:gd name="connsiteY82" fmla="*/ 2227762 h 5950684"/>
              <a:gd name="connsiteX83" fmla="*/ 381501 w 5949395"/>
              <a:gd name="connsiteY83" fmla="*/ 2065222 h 5950684"/>
              <a:gd name="connsiteX84" fmla="*/ 412099 w 5949395"/>
              <a:gd name="connsiteY84" fmla="*/ 2049924 h 5950684"/>
              <a:gd name="connsiteX85" fmla="*/ 429310 w 5949395"/>
              <a:gd name="connsiteY85" fmla="*/ 2036538 h 5950684"/>
              <a:gd name="connsiteX86" fmla="*/ 624373 w 5949395"/>
              <a:gd name="connsiteY86" fmla="*/ 1615845 h 5950684"/>
              <a:gd name="connsiteX87" fmla="*/ 651146 w 5949395"/>
              <a:gd name="connsiteY87" fmla="*/ 1594810 h 5950684"/>
              <a:gd name="connsiteX88" fmla="*/ 654971 w 5949395"/>
              <a:gd name="connsiteY88" fmla="*/ 1631143 h 5950684"/>
              <a:gd name="connsiteX89" fmla="*/ 578476 w 5949395"/>
              <a:gd name="connsiteY89" fmla="*/ 1780298 h 5950684"/>
              <a:gd name="connsiteX90" fmla="*/ 576563 w 5949395"/>
              <a:gd name="connsiteY90" fmla="*/ 1791771 h 5950684"/>
              <a:gd name="connsiteX91" fmla="*/ 584213 w 5949395"/>
              <a:gd name="connsiteY91" fmla="*/ 1786034 h 5950684"/>
              <a:gd name="connsiteX92" fmla="*/ 651146 w 5949395"/>
              <a:gd name="connsiteY92" fmla="*/ 1721018 h 5950684"/>
              <a:gd name="connsiteX93" fmla="*/ 1001112 w 5949395"/>
              <a:gd name="connsiteY93" fmla="*/ 1221923 h 5950684"/>
              <a:gd name="connsiteX94" fmla="*/ 1314742 w 5949395"/>
              <a:gd name="connsiteY94" fmla="*/ 948472 h 5950684"/>
              <a:gd name="connsiteX95" fmla="*/ 1333866 w 5949395"/>
              <a:gd name="connsiteY95" fmla="*/ 936999 h 5950684"/>
              <a:gd name="connsiteX96" fmla="*/ 1349165 w 5949395"/>
              <a:gd name="connsiteY96" fmla="*/ 936999 h 5950684"/>
              <a:gd name="connsiteX97" fmla="*/ 1274582 w 5949395"/>
              <a:gd name="connsiteY97" fmla="*/ 1023050 h 5950684"/>
              <a:gd name="connsiteX98" fmla="*/ 551703 w 5949395"/>
              <a:gd name="connsiteY98" fmla="*/ 2082432 h 5950684"/>
              <a:gd name="connsiteX99" fmla="*/ 540228 w 5949395"/>
              <a:gd name="connsiteY99" fmla="*/ 2120677 h 5950684"/>
              <a:gd name="connsiteX100" fmla="*/ 479032 w 5949395"/>
              <a:gd name="connsiteY100" fmla="*/ 2474441 h 5950684"/>
              <a:gd name="connsiteX101" fmla="*/ 442697 w 5949395"/>
              <a:gd name="connsiteY101" fmla="*/ 2799522 h 5950684"/>
              <a:gd name="connsiteX102" fmla="*/ 475207 w 5949395"/>
              <a:gd name="connsiteY102" fmla="*/ 2723033 h 5950684"/>
              <a:gd name="connsiteX103" fmla="*/ 515367 w 5949395"/>
              <a:gd name="connsiteY103" fmla="*/ 2432372 h 5950684"/>
              <a:gd name="connsiteX104" fmla="*/ 1022148 w 5949395"/>
              <a:gd name="connsiteY104" fmla="*/ 1359604 h 5950684"/>
              <a:gd name="connsiteX105" fmla="*/ 1157927 w 5949395"/>
              <a:gd name="connsiteY105" fmla="*/ 1248694 h 5950684"/>
              <a:gd name="connsiteX106" fmla="*/ 1186613 w 5949395"/>
              <a:gd name="connsiteY106" fmla="*/ 1198976 h 5950684"/>
              <a:gd name="connsiteX107" fmla="*/ 1236335 w 5949395"/>
              <a:gd name="connsiteY107" fmla="*/ 1141609 h 5950684"/>
              <a:gd name="connsiteX108" fmla="*/ 1291794 w 5949395"/>
              <a:gd name="connsiteY108" fmla="*/ 1133960 h 5950684"/>
              <a:gd name="connsiteX109" fmla="*/ 1219123 w 5949395"/>
              <a:gd name="connsiteY109" fmla="*/ 1216186 h 5950684"/>
              <a:gd name="connsiteX110" fmla="*/ 997287 w 5949395"/>
              <a:gd name="connsiteY110" fmla="*/ 1487725 h 5950684"/>
              <a:gd name="connsiteX111" fmla="*/ 960952 w 5949395"/>
              <a:gd name="connsiteY111" fmla="*/ 1568039 h 5950684"/>
              <a:gd name="connsiteX112" fmla="*/ 934179 w 5949395"/>
              <a:gd name="connsiteY112" fmla="*/ 1627318 h 5950684"/>
              <a:gd name="connsiteX113" fmla="*/ 762064 w 5949395"/>
              <a:gd name="connsiteY113" fmla="*/ 1935189 h 5950684"/>
              <a:gd name="connsiteX114" fmla="*/ 760152 w 5949395"/>
              <a:gd name="connsiteY114" fmla="*/ 1958136 h 5950684"/>
              <a:gd name="connsiteX115" fmla="*/ 781188 w 5949395"/>
              <a:gd name="connsiteY115" fmla="*/ 1939014 h 5950684"/>
              <a:gd name="connsiteX116" fmla="*/ 1062308 w 5949395"/>
              <a:gd name="connsiteY116" fmla="*/ 1481988 h 5950684"/>
              <a:gd name="connsiteX117" fmla="*/ 1073782 w 5949395"/>
              <a:gd name="connsiteY117" fmla="*/ 1464778 h 5950684"/>
              <a:gd name="connsiteX118" fmla="*/ 1094819 w 5949395"/>
              <a:gd name="connsiteY118" fmla="*/ 1462865 h 5950684"/>
              <a:gd name="connsiteX119" fmla="*/ 1094819 w 5949395"/>
              <a:gd name="connsiteY119" fmla="*/ 1483900 h 5950684"/>
              <a:gd name="connsiteX120" fmla="*/ 865333 w 5949395"/>
              <a:gd name="connsiteY120" fmla="*/ 1843402 h 5950684"/>
              <a:gd name="connsiteX121" fmla="*/ 853859 w 5949395"/>
              <a:gd name="connsiteY121" fmla="*/ 1864436 h 5950684"/>
              <a:gd name="connsiteX122" fmla="*/ 735291 w 5949395"/>
              <a:gd name="connsiteY122" fmla="*/ 2183781 h 5950684"/>
              <a:gd name="connsiteX123" fmla="*/ 630110 w 5949395"/>
              <a:gd name="connsiteY123" fmla="*/ 2895135 h 5950684"/>
              <a:gd name="connsiteX124" fmla="*/ 630110 w 5949395"/>
              <a:gd name="connsiteY124" fmla="*/ 2916170 h 5950684"/>
              <a:gd name="connsiteX125" fmla="*/ 647322 w 5949395"/>
              <a:gd name="connsiteY125" fmla="*/ 2874100 h 5950684"/>
              <a:gd name="connsiteX126" fmla="*/ 1175139 w 5949395"/>
              <a:gd name="connsiteY126" fmla="*/ 1468602 h 5950684"/>
              <a:gd name="connsiteX127" fmla="*/ 1486856 w 5949395"/>
              <a:gd name="connsiteY127" fmla="*/ 1170292 h 5950684"/>
              <a:gd name="connsiteX128" fmla="*/ 1519367 w 5949395"/>
              <a:gd name="connsiteY128" fmla="*/ 1147345 h 5950684"/>
              <a:gd name="connsiteX129" fmla="*/ 1498331 w 5949395"/>
              <a:gd name="connsiteY129" fmla="*/ 1206625 h 5950684"/>
              <a:gd name="connsiteX130" fmla="*/ 1454346 w 5949395"/>
              <a:gd name="connsiteY130" fmla="*/ 1288851 h 5950684"/>
              <a:gd name="connsiteX131" fmla="*/ 1433310 w 5949395"/>
              <a:gd name="connsiteY131" fmla="*/ 1315623 h 5950684"/>
              <a:gd name="connsiteX132" fmla="*/ 1261196 w 5949395"/>
              <a:gd name="connsiteY132" fmla="*/ 1497286 h 5950684"/>
              <a:gd name="connsiteX133" fmla="*/ 1263108 w 5949395"/>
              <a:gd name="connsiteY133" fmla="*/ 1524057 h 5950684"/>
              <a:gd name="connsiteX134" fmla="*/ 1255458 w 5949395"/>
              <a:gd name="connsiteY134" fmla="*/ 1548916 h 5950684"/>
              <a:gd name="connsiteX135" fmla="*/ 960952 w 5949395"/>
              <a:gd name="connsiteY135" fmla="*/ 2025065 h 5950684"/>
              <a:gd name="connsiteX136" fmla="*/ 783101 w 5949395"/>
              <a:gd name="connsiteY136" fmla="*/ 2732594 h 5950684"/>
              <a:gd name="connsiteX137" fmla="*/ 786925 w 5949395"/>
              <a:gd name="connsiteY137" fmla="*/ 2747892 h 5950684"/>
              <a:gd name="connsiteX138" fmla="*/ 867245 w 5949395"/>
              <a:gd name="connsiteY138" fmla="*/ 2438109 h 5950684"/>
              <a:gd name="connsiteX139" fmla="*/ 840472 w 5949395"/>
              <a:gd name="connsiteY139" fmla="*/ 2671402 h 5950684"/>
              <a:gd name="connsiteX140" fmla="*/ 836647 w 5949395"/>
              <a:gd name="connsiteY140" fmla="*/ 2728770 h 5950684"/>
              <a:gd name="connsiteX141" fmla="*/ 844297 w 5949395"/>
              <a:gd name="connsiteY141" fmla="*/ 2797610 h 5950684"/>
              <a:gd name="connsiteX142" fmla="*/ 884457 w 5949395"/>
              <a:gd name="connsiteY142" fmla="*/ 3321565 h 5950684"/>
              <a:gd name="connsiteX143" fmla="*/ 884457 w 5949395"/>
              <a:gd name="connsiteY143" fmla="*/ 3396142 h 5950684"/>
              <a:gd name="connsiteX144" fmla="*/ 892106 w 5949395"/>
              <a:gd name="connsiteY144" fmla="*/ 3432475 h 5950684"/>
              <a:gd name="connsiteX145" fmla="*/ 951390 w 5949395"/>
              <a:gd name="connsiteY145" fmla="*/ 3606489 h 5950684"/>
              <a:gd name="connsiteX146" fmla="*/ 980076 w 5949395"/>
              <a:gd name="connsiteY146" fmla="*/ 3679154 h 5950684"/>
              <a:gd name="connsiteX147" fmla="*/ 987725 w 5949395"/>
              <a:gd name="connsiteY147" fmla="*/ 3704013 h 5950684"/>
              <a:gd name="connsiteX148" fmla="*/ 1003024 w 5949395"/>
              <a:gd name="connsiteY148" fmla="*/ 3753731 h 5950684"/>
              <a:gd name="connsiteX149" fmla="*/ 1131154 w 5949395"/>
              <a:gd name="connsiteY149" fmla="*/ 3965990 h 5950684"/>
              <a:gd name="connsiteX150" fmla="*/ 2123679 w 5949395"/>
              <a:gd name="connsiteY150" fmla="*/ 4813114 h 5950684"/>
              <a:gd name="connsiteX151" fmla="*/ 2488944 w 5949395"/>
              <a:gd name="connsiteY151" fmla="*/ 4943146 h 5950684"/>
              <a:gd name="connsiteX152" fmla="*/ 2984250 w 5949395"/>
              <a:gd name="connsiteY152" fmla="*/ 4989040 h 5950684"/>
              <a:gd name="connsiteX153" fmla="*/ 3093256 w 5949395"/>
              <a:gd name="connsiteY153" fmla="*/ 4977566 h 5950684"/>
              <a:gd name="connsiteX154" fmla="*/ 3123854 w 5949395"/>
              <a:gd name="connsiteY154" fmla="*/ 4973742 h 5950684"/>
              <a:gd name="connsiteX155" fmla="*/ 3292143 w 5949395"/>
              <a:gd name="connsiteY155" fmla="*/ 4958444 h 5950684"/>
              <a:gd name="connsiteX156" fmla="*/ 3684181 w 5949395"/>
              <a:gd name="connsiteY156" fmla="*/ 4843709 h 5950684"/>
              <a:gd name="connsiteX157" fmla="*/ 4883244 w 5949395"/>
              <a:gd name="connsiteY157" fmla="*/ 3623699 h 5950684"/>
              <a:gd name="connsiteX158" fmla="*/ 4957827 w 5949395"/>
              <a:gd name="connsiteY158" fmla="*/ 3076798 h 5950684"/>
              <a:gd name="connsiteX159" fmla="*/ 4653758 w 5949395"/>
              <a:gd name="connsiteY159" fmla="*/ 1900769 h 5950684"/>
              <a:gd name="connsiteX160" fmla="*/ 4380288 w 5949395"/>
              <a:gd name="connsiteY160" fmla="*/ 1525969 h 5950684"/>
              <a:gd name="connsiteX161" fmla="*/ 4227297 w 5949395"/>
              <a:gd name="connsiteY161" fmla="*/ 1340482 h 5950684"/>
              <a:gd name="connsiteX162" fmla="*/ 4011198 w 5949395"/>
              <a:gd name="connsiteY162" fmla="*/ 1149258 h 5950684"/>
              <a:gd name="connsiteX163" fmla="*/ 2810223 w 5949395"/>
              <a:gd name="connsiteY163" fmla="*/ 866246 h 5950684"/>
              <a:gd name="connsiteX164" fmla="*/ 2634284 w 5949395"/>
              <a:gd name="connsiteY164" fmla="*/ 871983 h 5950684"/>
              <a:gd name="connsiteX165" fmla="*/ 2980425 w 5949395"/>
              <a:gd name="connsiteY165" fmla="*/ 833738 h 5950684"/>
              <a:gd name="connsiteX166" fmla="*/ 2814048 w 5949395"/>
              <a:gd name="connsiteY166" fmla="*/ 818440 h 5950684"/>
              <a:gd name="connsiteX167" fmla="*/ 2638109 w 5949395"/>
              <a:gd name="connsiteY167" fmla="*/ 829913 h 5950684"/>
              <a:gd name="connsiteX168" fmla="*/ 2467907 w 5949395"/>
              <a:gd name="connsiteY168" fmla="*/ 852860 h 5950684"/>
              <a:gd name="connsiteX169" fmla="*/ 2299618 w 5949395"/>
              <a:gd name="connsiteY169" fmla="*/ 891105 h 5950684"/>
              <a:gd name="connsiteX170" fmla="*/ 2316829 w 5949395"/>
              <a:gd name="connsiteY170" fmla="*/ 870070 h 5950684"/>
              <a:gd name="connsiteX171" fmla="*/ 2311092 w 5949395"/>
              <a:gd name="connsiteY171" fmla="*/ 866246 h 5950684"/>
              <a:gd name="connsiteX172" fmla="*/ 2202087 w 5949395"/>
              <a:gd name="connsiteY172" fmla="*/ 887280 h 5950684"/>
              <a:gd name="connsiteX173" fmla="*/ 1884632 w 5949395"/>
              <a:gd name="connsiteY173" fmla="*/ 1017313 h 5950684"/>
              <a:gd name="connsiteX174" fmla="*/ 1811961 w 5949395"/>
              <a:gd name="connsiteY174" fmla="*/ 1030699 h 5950684"/>
              <a:gd name="connsiteX175" fmla="*/ 1745028 w 5949395"/>
              <a:gd name="connsiteY175" fmla="*/ 1055558 h 5950684"/>
              <a:gd name="connsiteX176" fmla="*/ 1628373 w 5949395"/>
              <a:gd name="connsiteY176" fmla="*/ 1072768 h 5950684"/>
              <a:gd name="connsiteX177" fmla="*/ 2674444 w 5949395"/>
              <a:gd name="connsiteY177" fmla="*/ 680758 h 5950684"/>
              <a:gd name="connsiteX178" fmla="*/ 1832997 w 5949395"/>
              <a:gd name="connsiteY178" fmla="*/ 898754 h 5950684"/>
              <a:gd name="connsiteX179" fmla="*/ 2561614 w 5949395"/>
              <a:gd name="connsiteY179" fmla="*/ 642513 h 5950684"/>
              <a:gd name="connsiteX180" fmla="*/ 3341865 w 5949395"/>
              <a:gd name="connsiteY180" fmla="*/ 655899 h 5950684"/>
              <a:gd name="connsiteX181" fmla="*/ 3292143 w 5949395"/>
              <a:gd name="connsiteY181" fmla="*/ 632952 h 5950684"/>
              <a:gd name="connsiteX182" fmla="*/ 2739465 w 5949395"/>
              <a:gd name="connsiteY182" fmla="*/ 602356 h 5950684"/>
              <a:gd name="connsiteX183" fmla="*/ 2674444 w 5949395"/>
              <a:gd name="connsiteY183" fmla="*/ 592795 h 5950684"/>
              <a:gd name="connsiteX184" fmla="*/ 2649584 w 5949395"/>
              <a:gd name="connsiteY184" fmla="*/ 590883 h 5950684"/>
              <a:gd name="connsiteX185" fmla="*/ 2385675 w 5949395"/>
              <a:gd name="connsiteY185" fmla="*/ 650162 h 5950684"/>
              <a:gd name="connsiteX186" fmla="*/ 1871245 w 5949395"/>
              <a:gd name="connsiteY186" fmla="*/ 810791 h 5950684"/>
              <a:gd name="connsiteX187" fmla="*/ 1823435 w 5949395"/>
              <a:gd name="connsiteY187" fmla="*/ 820352 h 5950684"/>
              <a:gd name="connsiteX188" fmla="*/ 2232685 w 5949395"/>
              <a:gd name="connsiteY188" fmla="*/ 646338 h 5950684"/>
              <a:gd name="connsiteX189" fmla="*/ 1959214 w 5949395"/>
              <a:gd name="connsiteY189" fmla="*/ 701793 h 5950684"/>
              <a:gd name="connsiteX190" fmla="*/ 2033797 w 5949395"/>
              <a:gd name="connsiteY190" fmla="*/ 659724 h 5950684"/>
              <a:gd name="connsiteX191" fmla="*/ 2217386 w 5949395"/>
              <a:gd name="connsiteY191" fmla="*/ 611918 h 5950684"/>
              <a:gd name="connsiteX192" fmla="*/ 2358902 w 5949395"/>
              <a:gd name="connsiteY192" fmla="*/ 592795 h 5950684"/>
              <a:gd name="connsiteX193" fmla="*/ 2416273 w 5949395"/>
              <a:gd name="connsiteY193" fmla="*/ 562199 h 5950684"/>
              <a:gd name="connsiteX194" fmla="*/ 2456433 w 5949395"/>
              <a:gd name="connsiteY194" fmla="*/ 543077 h 5950684"/>
              <a:gd name="connsiteX195" fmla="*/ 3569438 w 5949395"/>
              <a:gd name="connsiteY195" fmla="*/ 602356 h 5950684"/>
              <a:gd name="connsiteX196" fmla="*/ 3850558 w 5949395"/>
              <a:gd name="connsiteY196" fmla="*/ 692232 h 5950684"/>
              <a:gd name="connsiteX197" fmla="*/ 3919404 w 5949395"/>
              <a:gd name="connsiteY197" fmla="*/ 736213 h 5950684"/>
              <a:gd name="connsiteX198" fmla="*/ 4036059 w 5949395"/>
              <a:gd name="connsiteY198" fmla="*/ 789756 h 5950684"/>
              <a:gd name="connsiteX199" fmla="*/ 4200524 w 5949395"/>
              <a:gd name="connsiteY199" fmla="*/ 891105 h 5950684"/>
              <a:gd name="connsiteX200" fmla="*/ 4221560 w 5949395"/>
              <a:gd name="connsiteY200" fmla="*/ 915964 h 5950684"/>
              <a:gd name="connsiteX201" fmla="*/ 4487381 w 5949395"/>
              <a:gd name="connsiteY201" fmla="*/ 1132047 h 5950684"/>
              <a:gd name="connsiteX202" fmla="*/ 4548577 w 5949395"/>
              <a:gd name="connsiteY202" fmla="*/ 1162643 h 5950684"/>
              <a:gd name="connsiteX203" fmla="*/ 4498855 w 5949395"/>
              <a:gd name="connsiteY203" fmla="*/ 1097627 h 5950684"/>
              <a:gd name="connsiteX204" fmla="*/ 4361164 w 5949395"/>
              <a:gd name="connsiteY204" fmla="*/ 992454 h 5950684"/>
              <a:gd name="connsiteX205" fmla="*/ 4332478 w 5949395"/>
              <a:gd name="connsiteY205" fmla="*/ 959946 h 5950684"/>
              <a:gd name="connsiteX206" fmla="*/ 4319092 w 5949395"/>
              <a:gd name="connsiteY206" fmla="*/ 933174 h 5950684"/>
              <a:gd name="connsiteX207" fmla="*/ 4122116 w 5949395"/>
              <a:gd name="connsiteY207" fmla="*/ 766809 h 5950684"/>
              <a:gd name="connsiteX208" fmla="*/ 3951914 w 5949395"/>
              <a:gd name="connsiteY208" fmla="*/ 678846 h 5950684"/>
              <a:gd name="connsiteX209" fmla="*/ 3546490 w 5949395"/>
              <a:gd name="connsiteY209" fmla="*/ 556463 h 5950684"/>
              <a:gd name="connsiteX210" fmla="*/ 2402886 w 5949395"/>
              <a:gd name="connsiteY210" fmla="*/ 508656 h 5950684"/>
              <a:gd name="connsiteX211" fmla="*/ 2140890 w 5949395"/>
              <a:gd name="connsiteY211" fmla="*/ 583234 h 5950684"/>
              <a:gd name="connsiteX212" fmla="*/ 1733553 w 5949395"/>
              <a:gd name="connsiteY212" fmla="*/ 745774 h 5950684"/>
              <a:gd name="connsiteX213" fmla="*/ 1691481 w 5949395"/>
              <a:gd name="connsiteY213" fmla="*/ 745774 h 5950684"/>
              <a:gd name="connsiteX214" fmla="*/ 1702955 w 5949395"/>
              <a:gd name="connsiteY214" fmla="*/ 701793 h 5950684"/>
              <a:gd name="connsiteX215" fmla="*/ 1743115 w 5949395"/>
              <a:gd name="connsiteY215" fmla="*/ 673109 h 5950684"/>
              <a:gd name="connsiteX216" fmla="*/ 2291968 w 5949395"/>
              <a:gd name="connsiteY216" fmla="*/ 474236 h 5950684"/>
              <a:gd name="connsiteX217" fmla="*/ 3326566 w 5949395"/>
              <a:gd name="connsiteY217" fmla="*/ 445552 h 5950684"/>
              <a:gd name="connsiteX218" fmla="*/ 3410711 w 5949395"/>
              <a:gd name="connsiteY218" fmla="*/ 422606 h 5950684"/>
              <a:gd name="connsiteX219" fmla="*/ 3162101 w 5949395"/>
              <a:gd name="connsiteY219" fmla="*/ 376712 h 5950684"/>
              <a:gd name="connsiteX220" fmla="*/ 1922879 w 5949395"/>
              <a:gd name="connsiteY220" fmla="*/ 548814 h 5950684"/>
              <a:gd name="connsiteX221" fmla="*/ 1783275 w 5949395"/>
              <a:gd name="connsiteY221" fmla="*/ 600444 h 5950684"/>
              <a:gd name="connsiteX222" fmla="*/ 1760327 w 5949395"/>
              <a:gd name="connsiteY222" fmla="*/ 602356 h 5950684"/>
              <a:gd name="connsiteX223" fmla="*/ 1764152 w 5949395"/>
              <a:gd name="connsiteY223" fmla="*/ 575585 h 5950684"/>
              <a:gd name="connsiteX224" fmla="*/ 1823435 w 5949395"/>
              <a:gd name="connsiteY224" fmla="*/ 541165 h 5950684"/>
              <a:gd name="connsiteX225" fmla="*/ 2200174 w 5949395"/>
              <a:gd name="connsiteY225" fmla="*/ 426430 h 5950684"/>
              <a:gd name="connsiteX226" fmla="*/ 2156189 w 5949395"/>
              <a:gd name="connsiteY226" fmla="*/ 401571 h 5950684"/>
              <a:gd name="connsiteX227" fmla="*/ 2286231 w 5949395"/>
              <a:gd name="connsiteY227" fmla="*/ 363326 h 5950684"/>
              <a:gd name="connsiteX228" fmla="*/ 3202261 w 5949395"/>
              <a:gd name="connsiteY228" fmla="*/ 315520 h 5950684"/>
              <a:gd name="connsiteX229" fmla="*/ 3829522 w 5949395"/>
              <a:gd name="connsiteY229" fmla="*/ 476148 h 5950684"/>
              <a:gd name="connsiteX230" fmla="*/ 4009286 w 5949395"/>
              <a:gd name="connsiteY230" fmla="*/ 550726 h 5950684"/>
              <a:gd name="connsiteX231" fmla="*/ 4053271 w 5949395"/>
              <a:gd name="connsiteY231" fmla="*/ 535428 h 5950684"/>
              <a:gd name="connsiteX232" fmla="*/ 4020760 w 5949395"/>
              <a:gd name="connsiteY232" fmla="*/ 504832 h 5950684"/>
              <a:gd name="connsiteX233" fmla="*/ 3965301 w 5949395"/>
              <a:gd name="connsiteY233" fmla="*/ 468499 h 5950684"/>
              <a:gd name="connsiteX234" fmla="*/ 4290406 w 5949395"/>
              <a:gd name="connsiteY234" fmla="*/ 585146 h 5950684"/>
              <a:gd name="connsiteX235" fmla="*/ 4468257 w 5949395"/>
              <a:gd name="connsiteY235" fmla="*/ 688407 h 5950684"/>
              <a:gd name="connsiteX236" fmla="*/ 4299968 w 5949395"/>
              <a:gd name="connsiteY236" fmla="*/ 577497 h 5950684"/>
              <a:gd name="connsiteX237" fmla="*/ 4041796 w 5949395"/>
              <a:gd name="connsiteY237" fmla="*/ 455114 h 5950684"/>
              <a:gd name="connsiteX238" fmla="*/ 3286406 w 5949395"/>
              <a:gd name="connsiteY238" fmla="*/ 242855 h 5950684"/>
              <a:gd name="connsiteX239" fmla="*/ 3185050 w 5949395"/>
              <a:gd name="connsiteY239" fmla="*/ 235206 h 5950684"/>
              <a:gd name="connsiteX240" fmla="*/ 3213736 w 5949395"/>
              <a:gd name="connsiteY240" fmla="*/ 254328 h 5950684"/>
              <a:gd name="connsiteX241" fmla="*/ 3860120 w 5949395"/>
              <a:gd name="connsiteY241" fmla="*/ 414957 h 5950684"/>
              <a:gd name="connsiteX242" fmla="*/ 3888806 w 5949395"/>
              <a:gd name="connsiteY242" fmla="*/ 435991 h 5950684"/>
              <a:gd name="connsiteX243" fmla="*/ 3848646 w 5949395"/>
              <a:gd name="connsiteY243" fmla="*/ 443640 h 5950684"/>
              <a:gd name="connsiteX244" fmla="*/ 3645934 w 5949395"/>
              <a:gd name="connsiteY244" fmla="*/ 372887 h 5950684"/>
              <a:gd name="connsiteX245" fmla="*/ 2716517 w 5949395"/>
              <a:gd name="connsiteY245" fmla="*/ 271538 h 5950684"/>
              <a:gd name="connsiteX246" fmla="*/ 1999374 w 5949395"/>
              <a:gd name="connsiteY246" fmla="*/ 420693 h 5950684"/>
              <a:gd name="connsiteX247" fmla="*/ 1852121 w 5949395"/>
              <a:gd name="connsiteY247" fmla="*/ 458938 h 5950684"/>
              <a:gd name="connsiteX248" fmla="*/ 2976601 w 5949395"/>
              <a:gd name="connsiteY248" fmla="*/ 227557 h 5950684"/>
              <a:gd name="connsiteX249" fmla="*/ 2915404 w 5949395"/>
              <a:gd name="connsiteY249" fmla="*/ 198873 h 5950684"/>
              <a:gd name="connsiteX250" fmla="*/ 3100905 w 5949395"/>
              <a:gd name="connsiteY250" fmla="*/ 204610 h 5950684"/>
              <a:gd name="connsiteX251" fmla="*/ 3360989 w 5949395"/>
              <a:gd name="connsiteY251" fmla="*/ 233294 h 5950684"/>
              <a:gd name="connsiteX252" fmla="*/ 3382025 w 5949395"/>
              <a:gd name="connsiteY252" fmla="*/ 229469 h 5950684"/>
              <a:gd name="connsiteX253" fmla="*/ 3364814 w 5949395"/>
              <a:gd name="connsiteY253" fmla="*/ 216083 h 5950684"/>
              <a:gd name="connsiteX254" fmla="*/ 3043534 w 5949395"/>
              <a:gd name="connsiteY254" fmla="*/ 175926 h 5950684"/>
              <a:gd name="connsiteX255" fmla="*/ 2965126 w 5949395"/>
              <a:gd name="connsiteY255" fmla="*/ 162541 h 5950684"/>
              <a:gd name="connsiteX256" fmla="*/ 2634284 w 5949395"/>
              <a:gd name="connsiteY256" fmla="*/ 177839 h 5950684"/>
              <a:gd name="connsiteX257" fmla="*/ 1911405 w 5949395"/>
              <a:gd name="connsiteY257" fmla="*/ 332730 h 5950684"/>
              <a:gd name="connsiteX258" fmla="*/ 1488769 w 5949395"/>
              <a:gd name="connsiteY258" fmla="*/ 520130 h 5950684"/>
              <a:gd name="connsiteX259" fmla="*/ 1446696 w 5949395"/>
              <a:gd name="connsiteY259" fmla="*/ 537340 h 5950684"/>
              <a:gd name="connsiteX260" fmla="*/ 1498331 w 5949395"/>
              <a:gd name="connsiteY260" fmla="*/ 476148 h 5950684"/>
              <a:gd name="connsiteX261" fmla="*/ 1846384 w 5949395"/>
              <a:gd name="connsiteY261" fmla="*/ 321257 h 5950684"/>
              <a:gd name="connsiteX262" fmla="*/ 3026322 w 5949395"/>
              <a:gd name="connsiteY262" fmla="*/ 133857 h 5950684"/>
              <a:gd name="connsiteX263" fmla="*/ 3519717 w 5949395"/>
              <a:gd name="connsiteY263" fmla="*/ 216083 h 5950684"/>
              <a:gd name="connsiteX264" fmla="*/ 4116379 w 5949395"/>
              <a:gd name="connsiteY264" fmla="*/ 418781 h 5950684"/>
              <a:gd name="connsiteX265" fmla="*/ 4150802 w 5949395"/>
              <a:gd name="connsiteY265" fmla="*/ 458938 h 5950684"/>
              <a:gd name="connsiteX266" fmla="*/ 4164189 w 5949395"/>
              <a:gd name="connsiteY266" fmla="*/ 474236 h 5950684"/>
              <a:gd name="connsiteX267" fmla="*/ 4500768 w 5949395"/>
              <a:gd name="connsiteY267" fmla="*/ 663548 h 5950684"/>
              <a:gd name="connsiteX268" fmla="*/ 4512242 w 5949395"/>
              <a:gd name="connsiteY268" fmla="*/ 665460 h 5950684"/>
              <a:gd name="connsiteX269" fmla="*/ 4491206 w 5949395"/>
              <a:gd name="connsiteY269" fmla="*/ 610005 h 5950684"/>
              <a:gd name="connsiteX270" fmla="*/ 3972951 w 5949395"/>
              <a:gd name="connsiteY270" fmla="*/ 311696 h 5950684"/>
              <a:gd name="connsiteX271" fmla="*/ 3032060 w 5949395"/>
              <a:gd name="connsiteY271" fmla="*/ 103261 h 5950684"/>
              <a:gd name="connsiteX272" fmla="*/ 2483206 w 5949395"/>
              <a:gd name="connsiteY272" fmla="*/ 124296 h 5950684"/>
              <a:gd name="connsiteX273" fmla="*/ 2269020 w 5949395"/>
              <a:gd name="connsiteY273" fmla="*/ 128120 h 5950684"/>
              <a:gd name="connsiteX274" fmla="*/ 2968951 w 5949395"/>
              <a:gd name="connsiteY274" fmla="*/ 61192 h 5950684"/>
              <a:gd name="connsiteX275" fmla="*/ 3666970 w 5949395"/>
              <a:gd name="connsiteY275" fmla="*/ 154892 h 5950684"/>
              <a:gd name="connsiteX276" fmla="*/ 3041621 w 5949395"/>
              <a:gd name="connsiteY276" fmla="*/ 9561 h 5950684"/>
              <a:gd name="connsiteX277" fmla="*/ 3043534 w 5949395"/>
              <a:gd name="connsiteY277" fmla="*/ 0 h 5950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Lst>
            <a:rect l="l" t="t" r="r" b="b"/>
            <a:pathLst>
              <a:path w="5949395" h="5950684">
                <a:moveTo>
                  <a:pt x="3043534" y="0"/>
                </a:moveTo>
                <a:cubicBezTo>
                  <a:pt x="3102818" y="5737"/>
                  <a:pt x="3162101" y="11474"/>
                  <a:pt x="3223298" y="19123"/>
                </a:cubicBezTo>
                <a:cubicBezTo>
                  <a:pt x="3716692" y="86051"/>
                  <a:pt x="4173751" y="258153"/>
                  <a:pt x="4594474" y="523954"/>
                </a:cubicBezTo>
                <a:cubicBezTo>
                  <a:pt x="4846908" y="682671"/>
                  <a:pt x="5066832" y="879632"/>
                  <a:pt x="5238946" y="1124398"/>
                </a:cubicBezTo>
                <a:cubicBezTo>
                  <a:pt x="5305880" y="1218098"/>
                  <a:pt x="5388112" y="1298413"/>
                  <a:pt x="5453133" y="1394025"/>
                </a:cubicBezTo>
                <a:cubicBezTo>
                  <a:pt x="5481818" y="1439918"/>
                  <a:pt x="5508592" y="1487725"/>
                  <a:pt x="5527716" y="1539355"/>
                </a:cubicBezTo>
                <a:cubicBezTo>
                  <a:pt x="5564051" y="1636879"/>
                  <a:pt x="5611860" y="1728667"/>
                  <a:pt x="5659670" y="1820455"/>
                </a:cubicBezTo>
                <a:cubicBezTo>
                  <a:pt x="5665407" y="1799420"/>
                  <a:pt x="5650108" y="1722930"/>
                  <a:pt x="5634809" y="1688510"/>
                </a:cubicBezTo>
                <a:cubicBezTo>
                  <a:pt x="5680706" y="1715281"/>
                  <a:pt x="5801186" y="2005942"/>
                  <a:pt x="5808836" y="2107291"/>
                </a:cubicBezTo>
                <a:cubicBezTo>
                  <a:pt x="5785887" y="2097730"/>
                  <a:pt x="5772500" y="2078607"/>
                  <a:pt x="5751464" y="2063309"/>
                </a:cubicBezTo>
                <a:cubicBezTo>
                  <a:pt x="5749552" y="2113028"/>
                  <a:pt x="5770588" y="2153185"/>
                  <a:pt x="5785887" y="2193342"/>
                </a:cubicBezTo>
                <a:cubicBezTo>
                  <a:pt x="5789712" y="2200991"/>
                  <a:pt x="5795449" y="2204815"/>
                  <a:pt x="5803098" y="2199078"/>
                </a:cubicBezTo>
                <a:cubicBezTo>
                  <a:pt x="5835609" y="2176132"/>
                  <a:pt x="5843258" y="2200991"/>
                  <a:pt x="5848996" y="2223938"/>
                </a:cubicBezTo>
                <a:cubicBezTo>
                  <a:pt x="5877681" y="2334848"/>
                  <a:pt x="5904454" y="2445758"/>
                  <a:pt x="5925490" y="2558580"/>
                </a:cubicBezTo>
                <a:cubicBezTo>
                  <a:pt x="5944614" y="2654192"/>
                  <a:pt x="5952264" y="2749804"/>
                  <a:pt x="5948439" y="2847329"/>
                </a:cubicBezTo>
                <a:cubicBezTo>
                  <a:pt x="5946527" y="2854978"/>
                  <a:pt x="5946527" y="2862626"/>
                  <a:pt x="5946527" y="2870275"/>
                </a:cubicBezTo>
                <a:cubicBezTo>
                  <a:pt x="5944614" y="2881749"/>
                  <a:pt x="5942702" y="2891310"/>
                  <a:pt x="5929316" y="2893222"/>
                </a:cubicBezTo>
                <a:cubicBezTo>
                  <a:pt x="5914016" y="2895135"/>
                  <a:pt x="5910192" y="2883661"/>
                  <a:pt x="5908280" y="2872188"/>
                </a:cubicBezTo>
                <a:cubicBezTo>
                  <a:pt x="5904454" y="2845416"/>
                  <a:pt x="5902542" y="2818645"/>
                  <a:pt x="5898718" y="2791874"/>
                </a:cubicBezTo>
                <a:cubicBezTo>
                  <a:pt x="5896805" y="2782313"/>
                  <a:pt x="5892980" y="2772751"/>
                  <a:pt x="5887243" y="2763190"/>
                </a:cubicBezTo>
                <a:cubicBezTo>
                  <a:pt x="5873856" y="2795698"/>
                  <a:pt x="5875769" y="2828206"/>
                  <a:pt x="5881506" y="2860714"/>
                </a:cubicBezTo>
                <a:cubicBezTo>
                  <a:pt x="5908280" y="3019431"/>
                  <a:pt x="5923578" y="3180059"/>
                  <a:pt x="5915929" y="3340687"/>
                </a:cubicBezTo>
                <a:cubicBezTo>
                  <a:pt x="5908280" y="3541472"/>
                  <a:pt x="5850908" y="3730784"/>
                  <a:pt x="5785887" y="3920096"/>
                </a:cubicBezTo>
                <a:cubicBezTo>
                  <a:pt x="5673056" y="4245178"/>
                  <a:pt x="5527716" y="4553049"/>
                  <a:pt x="5313529" y="4824587"/>
                </a:cubicBezTo>
                <a:cubicBezTo>
                  <a:pt x="5064920" y="5136282"/>
                  <a:pt x="4764676" y="5382962"/>
                  <a:pt x="4412798" y="5570361"/>
                </a:cubicBezTo>
                <a:cubicBezTo>
                  <a:pt x="4288493" y="5635378"/>
                  <a:pt x="4169926" y="5713780"/>
                  <a:pt x="4032234" y="5752024"/>
                </a:cubicBezTo>
                <a:cubicBezTo>
                  <a:pt x="3680356" y="5847636"/>
                  <a:pt x="3326566" y="5935600"/>
                  <a:pt x="2959389" y="5948985"/>
                </a:cubicBezTo>
                <a:cubicBezTo>
                  <a:pt x="2766239" y="5956634"/>
                  <a:pt x="2575001" y="5937512"/>
                  <a:pt x="2383763" y="5910740"/>
                </a:cubicBezTo>
                <a:cubicBezTo>
                  <a:pt x="2318742" y="5903091"/>
                  <a:pt x="2253721" y="5889706"/>
                  <a:pt x="2188700" y="5878232"/>
                </a:cubicBezTo>
                <a:cubicBezTo>
                  <a:pt x="2161927" y="5872496"/>
                  <a:pt x="2133241" y="5864847"/>
                  <a:pt x="2108380" y="5851461"/>
                </a:cubicBezTo>
                <a:cubicBezTo>
                  <a:pt x="2073957" y="5832339"/>
                  <a:pt x="2035710" y="5824690"/>
                  <a:pt x="1995550" y="5830426"/>
                </a:cubicBezTo>
                <a:cubicBezTo>
                  <a:pt x="1972601" y="5834251"/>
                  <a:pt x="1955390" y="5828514"/>
                  <a:pt x="1945828" y="5805567"/>
                </a:cubicBezTo>
                <a:cubicBezTo>
                  <a:pt x="1934353" y="5778796"/>
                  <a:pt x="1913317" y="5767322"/>
                  <a:pt x="1884632" y="5767322"/>
                </a:cubicBezTo>
                <a:cubicBezTo>
                  <a:pt x="1840647" y="5767322"/>
                  <a:pt x="1800487" y="5752024"/>
                  <a:pt x="1762239" y="5730990"/>
                </a:cubicBezTo>
                <a:cubicBezTo>
                  <a:pt x="1695306" y="5694657"/>
                  <a:pt x="1628373" y="5656412"/>
                  <a:pt x="1559527" y="5623904"/>
                </a:cubicBezTo>
                <a:cubicBezTo>
                  <a:pt x="1358727" y="5530204"/>
                  <a:pt x="1194262" y="5384874"/>
                  <a:pt x="1027885" y="5243368"/>
                </a:cubicBezTo>
                <a:cubicBezTo>
                  <a:pt x="922704" y="5153493"/>
                  <a:pt x="817523" y="5065529"/>
                  <a:pt x="725729" y="4960356"/>
                </a:cubicBezTo>
                <a:cubicBezTo>
                  <a:pt x="719992" y="4952707"/>
                  <a:pt x="712343" y="4945058"/>
                  <a:pt x="706605" y="4937409"/>
                </a:cubicBezTo>
                <a:cubicBezTo>
                  <a:pt x="695131" y="4924024"/>
                  <a:pt x="700868" y="4910638"/>
                  <a:pt x="712343" y="4901077"/>
                </a:cubicBezTo>
                <a:cubicBezTo>
                  <a:pt x="725729" y="4891515"/>
                  <a:pt x="731466" y="4902989"/>
                  <a:pt x="739116" y="4912550"/>
                </a:cubicBezTo>
                <a:cubicBezTo>
                  <a:pt x="785013" y="4968005"/>
                  <a:pt x="834735" y="5021548"/>
                  <a:pt x="892106" y="5067442"/>
                </a:cubicBezTo>
                <a:cubicBezTo>
                  <a:pt x="901668" y="5075091"/>
                  <a:pt x="911230" y="5084652"/>
                  <a:pt x="924617" y="5086564"/>
                </a:cubicBezTo>
                <a:cubicBezTo>
                  <a:pt x="926529" y="5086564"/>
                  <a:pt x="932266" y="5088476"/>
                  <a:pt x="932266" y="5086564"/>
                </a:cubicBezTo>
                <a:cubicBezTo>
                  <a:pt x="936091" y="5082740"/>
                  <a:pt x="932266" y="5080827"/>
                  <a:pt x="928441" y="5080827"/>
                </a:cubicBezTo>
                <a:cubicBezTo>
                  <a:pt x="838560" y="4979479"/>
                  <a:pt x="742941" y="4883866"/>
                  <a:pt x="656884" y="4780605"/>
                </a:cubicBezTo>
                <a:cubicBezTo>
                  <a:pt x="630110" y="4748097"/>
                  <a:pt x="605249" y="4715589"/>
                  <a:pt x="576563" y="4683081"/>
                </a:cubicBezTo>
                <a:cubicBezTo>
                  <a:pt x="570826" y="4675432"/>
                  <a:pt x="567002" y="4663959"/>
                  <a:pt x="547878" y="4663959"/>
                </a:cubicBezTo>
                <a:cubicBezTo>
                  <a:pt x="582301" y="4727063"/>
                  <a:pt x="645409" y="4771044"/>
                  <a:pt x="635847" y="4851358"/>
                </a:cubicBezTo>
                <a:cubicBezTo>
                  <a:pt x="440785" y="4629538"/>
                  <a:pt x="293531" y="4382859"/>
                  <a:pt x="190263" y="4105584"/>
                </a:cubicBezTo>
                <a:cubicBezTo>
                  <a:pt x="217036" y="4111321"/>
                  <a:pt x="222773" y="4134267"/>
                  <a:pt x="232335" y="4153390"/>
                </a:cubicBezTo>
                <a:cubicBezTo>
                  <a:pt x="241897" y="4174425"/>
                  <a:pt x="251459" y="4193547"/>
                  <a:pt x="266758" y="4210757"/>
                </a:cubicBezTo>
                <a:cubicBezTo>
                  <a:pt x="289707" y="4266212"/>
                  <a:pt x="316480" y="4319755"/>
                  <a:pt x="350903" y="4365649"/>
                </a:cubicBezTo>
                <a:cubicBezTo>
                  <a:pt x="354727" y="4363737"/>
                  <a:pt x="358552" y="4361824"/>
                  <a:pt x="362377" y="4359912"/>
                </a:cubicBezTo>
                <a:cubicBezTo>
                  <a:pt x="333691" y="4308282"/>
                  <a:pt x="305006" y="4256651"/>
                  <a:pt x="274408" y="4205021"/>
                </a:cubicBezTo>
                <a:cubicBezTo>
                  <a:pt x="192175" y="3994674"/>
                  <a:pt x="109943" y="3784327"/>
                  <a:pt x="62133" y="3562507"/>
                </a:cubicBezTo>
                <a:cubicBezTo>
                  <a:pt x="-33486" y="3101657"/>
                  <a:pt x="-18187" y="2646543"/>
                  <a:pt x="104206" y="2193342"/>
                </a:cubicBezTo>
                <a:cubicBezTo>
                  <a:pt x="127154" y="2107291"/>
                  <a:pt x="140541" y="2021240"/>
                  <a:pt x="178789" y="1940926"/>
                </a:cubicBezTo>
                <a:cubicBezTo>
                  <a:pt x="182613" y="1933277"/>
                  <a:pt x="182613" y="1923716"/>
                  <a:pt x="194087" y="1921803"/>
                </a:cubicBezTo>
                <a:cubicBezTo>
                  <a:pt x="203650" y="1923716"/>
                  <a:pt x="201737" y="1931365"/>
                  <a:pt x="199825" y="1935189"/>
                </a:cubicBezTo>
                <a:cubicBezTo>
                  <a:pt x="108031" y="2204815"/>
                  <a:pt x="73608" y="2484003"/>
                  <a:pt x="46834" y="2765102"/>
                </a:cubicBezTo>
                <a:cubicBezTo>
                  <a:pt x="31535" y="2912345"/>
                  <a:pt x="46834" y="3059587"/>
                  <a:pt x="54484" y="3206830"/>
                </a:cubicBezTo>
                <a:cubicBezTo>
                  <a:pt x="56396" y="3224040"/>
                  <a:pt x="56396" y="3243163"/>
                  <a:pt x="56396" y="3260373"/>
                </a:cubicBezTo>
                <a:cubicBezTo>
                  <a:pt x="58309" y="3269934"/>
                  <a:pt x="50659" y="3283320"/>
                  <a:pt x="67870" y="3283320"/>
                </a:cubicBezTo>
                <a:cubicBezTo>
                  <a:pt x="85082" y="3283320"/>
                  <a:pt x="83169" y="3271846"/>
                  <a:pt x="83169" y="3258461"/>
                </a:cubicBezTo>
                <a:cubicBezTo>
                  <a:pt x="75520" y="3189620"/>
                  <a:pt x="69783" y="3118867"/>
                  <a:pt x="67870" y="3050026"/>
                </a:cubicBezTo>
                <a:cubicBezTo>
                  <a:pt x="56396" y="2474441"/>
                  <a:pt x="182613" y="1937101"/>
                  <a:pt x="505805" y="1455216"/>
                </a:cubicBezTo>
                <a:cubicBezTo>
                  <a:pt x="507718" y="1451392"/>
                  <a:pt x="509630" y="1445655"/>
                  <a:pt x="513455" y="1443743"/>
                </a:cubicBezTo>
                <a:cubicBezTo>
                  <a:pt x="515367" y="1441831"/>
                  <a:pt x="519192" y="1441831"/>
                  <a:pt x="526842" y="1439918"/>
                </a:cubicBezTo>
                <a:cubicBezTo>
                  <a:pt x="509630" y="1476251"/>
                  <a:pt x="496244" y="1508759"/>
                  <a:pt x="477120" y="1541267"/>
                </a:cubicBezTo>
                <a:cubicBezTo>
                  <a:pt x="335604" y="1784122"/>
                  <a:pt x="253371" y="2051836"/>
                  <a:pt x="169226" y="2319550"/>
                </a:cubicBezTo>
                <a:cubicBezTo>
                  <a:pt x="159665" y="2350146"/>
                  <a:pt x="159665" y="2382654"/>
                  <a:pt x="155840" y="2413250"/>
                </a:cubicBezTo>
                <a:cubicBezTo>
                  <a:pt x="155840" y="2420899"/>
                  <a:pt x="150103" y="2432372"/>
                  <a:pt x="163490" y="2434284"/>
                </a:cubicBezTo>
                <a:cubicBezTo>
                  <a:pt x="173051" y="2436197"/>
                  <a:pt x="178789" y="2428548"/>
                  <a:pt x="184526" y="2420899"/>
                </a:cubicBezTo>
                <a:cubicBezTo>
                  <a:pt x="190263" y="2411338"/>
                  <a:pt x="197912" y="2399864"/>
                  <a:pt x="205562" y="2392215"/>
                </a:cubicBezTo>
                <a:cubicBezTo>
                  <a:pt x="178789" y="2610211"/>
                  <a:pt x="153927" y="2826294"/>
                  <a:pt x="171139" y="3046202"/>
                </a:cubicBezTo>
                <a:cubicBezTo>
                  <a:pt x="169226" y="3080622"/>
                  <a:pt x="173051" y="3115042"/>
                  <a:pt x="182613" y="3149463"/>
                </a:cubicBezTo>
                <a:cubicBezTo>
                  <a:pt x="182613" y="3115042"/>
                  <a:pt x="188350" y="3080622"/>
                  <a:pt x="178789" y="3046202"/>
                </a:cubicBezTo>
                <a:cubicBezTo>
                  <a:pt x="176876" y="2864539"/>
                  <a:pt x="186438" y="2682876"/>
                  <a:pt x="215124" y="2503125"/>
                </a:cubicBezTo>
                <a:cubicBezTo>
                  <a:pt x="268670" y="2162746"/>
                  <a:pt x="385326" y="1847226"/>
                  <a:pt x="561264" y="1552741"/>
                </a:cubicBezTo>
                <a:cubicBezTo>
                  <a:pt x="565089" y="1547004"/>
                  <a:pt x="568914" y="1545092"/>
                  <a:pt x="576563" y="1541267"/>
                </a:cubicBezTo>
                <a:cubicBezTo>
                  <a:pt x="364289" y="1956224"/>
                  <a:pt x="218949" y="2388390"/>
                  <a:pt x="234248" y="2860714"/>
                </a:cubicBezTo>
                <a:cubicBezTo>
                  <a:pt x="249546" y="2801435"/>
                  <a:pt x="247634" y="2742155"/>
                  <a:pt x="251459" y="2682876"/>
                </a:cubicBezTo>
                <a:cubicBezTo>
                  <a:pt x="264845" y="2527984"/>
                  <a:pt x="291619" y="2375005"/>
                  <a:pt x="341341" y="2227762"/>
                </a:cubicBezTo>
                <a:cubicBezTo>
                  <a:pt x="358552" y="2174219"/>
                  <a:pt x="362377" y="2116852"/>
                  <a:pt x="381501" y="2065222"/>
                </a:cubicBezTo>
                <a:cubicBezTo>
                  <a:pt x="385326" y="2053748"/>
                  <a:pt x="385326" y="2025065"/>
                  <a:pt x="412099" y="2049924"/>
                </a:cubicBezTo>
                <a:cubicBezTo>
                  <a:pt x="423573" y="2059485"/>
                  <a:pt x="425486" y="2044187"/>
                  <a:pt x="429310" y="2036538"/>
                </a:cubicBezTo>
                <a:cubicBezTo>
                  <a:pt x="479032" y="1889295"/>
                  <a:pt x="553615" y="1753526"/>
                  <a:pt x="624373" y="1615845"/>
                </a:cubicBezTo>
                <a:cubicBezTo>
                  <a:pt x="630110" y="1604371"/>
                  <a:pt x="630110" y="1585249"/>
                  <a:pt x="651146" y="1594810"/>
                </a:cubicBezTo>
                <a:cubicBezTo>
                  <a:pt x="670270" y="1604371"/>
                  <a:pt x="660708" y="1619669"/>
                  <a:pt x="654971" y="1631143"/>
                </a:cubicBezTo>
                <a:cubicBezTo>
                  <a:pt x="628198" y="1680861"/>
                  <a:pt x="597600" y="1726755"/>
                  <a:pt x="578476" y="1780298"/>
                </a:cubicBezTo>
                <a:cubicBezTo>
                  <a:pt x="576563" y="1784122"/>
                  <a:pt x="570826" y="1787947"/>
                  <a:pt x="576563" y="1791771"/>
                </a:cubicBezTo>
                <a:cubicBezTo>
                  <a:pt x="582301" y="1797508"/>
                  <a:pt x="582301" y="1789859"/>
                  <a:pt x="584213" y="1786034"/>
                </a:cubicBezTo>
                <a:cubicBezTo>
                  <a:pt x="616723" y="1774561"/>
                  <a:pt x="633935" y="1747789"/>
                  <a:pt x="651146" y="1721018"/>
                </a:cubicBezTo>
                <a:cubicBezTo>
                  <a:pt x="750590" y="1543180"/>
                  <a:pt x="863421" y="1372990"/>
                  <a:pt x="1001112" y="1221923"/>
                </a:cubicBezTo>
                <a:cubicBezTo>
                  <a:pt x="1096731" y="1120574"/>
                  <a:pt x="1199999" y="1026874"/>
                  <a:pt x="1314742" y="948472"/>
                </a:cubicBezTo>
                <a:cubicBezTo>
                  <a:pt x="1320479" y="944648"/>
                  <a:pt x="1328129" y="940823"/>
                  <a:pt x="1333866" y="936999"/>
                </a:cubicBezTo>
                <a:cubicBezTo>
                  <a:pt x="1337691" y="936999"/>
                  <a:pt x="1341516" y="936999"/>
                  <a:pt x="1349165" y="936999"/>
                </a:cubicBezTo>
                <a:cubicBezTo>
                  <a:pt x="1328129" y="973331"/>
                  <a:pt x="1301356" y="998191"/>
                  <a:pt x="1274582" y="1023050"/>
                </a:cubicBezTo>
                <a:cubicBezTo>
                  <a:pt x="945653" y="1315623"/>
                  <a:pt x="702781" y="1667475"/>
                  <a:pt x="551703" y="2082432"/>
                </a:cubicBezTo>
                <a:cubicBezTo>
                  <a:pt x="547878" y="2093905"/>
                  <a:pt x="538316" y="2109203"/>
                  <a:pt x="540228" y="2120677"/>
                </a:cubicBezTo>
                <a:cubicBezTo>
                  <a:pt x="545966" y="2243060"/>
                  <a:pt x="496244" y="2355882"/>
                  <a:pt x="479032" y="2474441"/>
                </a:cubicBezTo>
                <a:cubicBezTo>
                  <a:pt x="463733" y="2581527"/>
                  <a:pt x="442697" y="2686700"/>
                  <a:pt x="442697" y="2799522"/>
                </a:cubicBezTo>
                <a:cubicBezTo>
                  <a:pt x="473295" y="2778488"/>
                  <a:pt x="473295" y="2749804"/>
                  <a:pt x="475207" y="2723033"/>
                </a:cubicBezTo>
                <a:cubicBezTo>
                  <a:pt x="484769" y="2625508"/>
                  <a:pt x="496244" y="2527984"/>
                  <a:pt x="515367" y="2432372"/>
                </a:cubicBezTo>
                <a:cubicBezTo>
                  <a:pt x="593775" y="2032713"/>
                  <a:pt x="765889" y="1677036"/>
                  <a:pt x="1022148" y="1359604"/>
                </a:cubicBezTo>
                <a:cubicBezTo>
                  <a:pt x="1058483" y="1313710"/>
                  <a:pt x="1110118" y="1283115"/>
                  <a:pt x="1157927" y="1248694"/>
                </a:cubicBezTo>
                <a:cubicBezTo>
                  <a:pt x="1175139" y="1237221"/>
                  <a:pt x="1190438" y="1227660"/>
                  <a:pt x="1186613" y="1198976"/>
                </a:cubicBezTo>
                <a:cubicBezTo>
                  <a:pt x="1184700" y="1168380"/>
                  <a:pt x="1213386" y="1154994"/>
                  <a:pt x="1236335" y="1141609"/>
                </a:cubicBezTo>
                <a:cubicBezTo>
                  <a:pt x="1251634" y="1133960"/>
                  <a:pt x="1270757" y="1132047"/>
                  <a:pt x="1291794" y="1133960"/>
                </a:cubicBezTo>
                <a:cubicBezTo>
                  <a:pt x="1266933" y="1160731"/>
                  <a:pt x="1243984" y="1189415"/>
                  <a:pt x="1219123" y="1216186"/>
                </a:cubicBezTo>
                <a:cubicBezTo>
                  <a:pt x="1140716" y="1302237"/>
                  <a:pt x="1062308" y="1390200"/>
                  <a:pt x="997287" y="1487725"/>
                </a:cubicBezTo>
                <a:cubicBezTo>
                  <a:pt x="978163" y="1512584"/>
                  <a:pt x="955215" y="1531706"/>
                  <a:pt x="960952" y="1568039"/>
                </a:cubicBezTo>
                <a:cubicBezTo>
                  <a:pt x="964777" y="1589073"/>
                  <a:pt x="945653" y="1608196"/>
                  <a:pt x="934179" y="1627318"/>
                </a:cubicBezTo>
                <a:cubicBezTo>
                  <a:pt x="867245" y="1724843"/>
                  <a:pt x="813699" y="1830016"/>
                  <a:pt x="762064" y="1935189"/>
                </a:cubicBezTo>
                <a:cubicBezTo>
                  <a:pt x="758240" y="1942838"/>
                  <a:pt x="754415" y="1948575"/>
                  <a:pt x="760152" y="1958136"/>
                </a:cubicBezTo>
                <a:cubicBezTo>
                  <a:pt x="775451" y="1961961"/>
                  <a:pt x="777363" y="1946663"/>
                  <a:pt x="781188" y="1939014"/>
                </a:cubicBezTo>
                <a:cubicBezTo>
                  <a:pt x="857683" y="1774561"/>
                  <a:pt x="955215" y="1625406"/>
                  <a:pt x="1062308" y="1481988"/>
                </a:cubicBezTo>
                <a:cubicBezTo>
                  <a:pt x="1066133" y="1476251"/>
                  <a:pt x="1069958" y="1470514"/>
                  <a:pt x="1073782" y="1464778"/>
                </a:cubicBezTo>
                <a:cubicBezTo>
                  <a:pt x="1079520" y="1457129"/>
                  <a:pt x="1087169" y="1453304"/>
                  <a:pt x="1094819" y="1462865"/>
                </a:cubicBezTo>
                <a:cubicBezTo>
                  <a:pt x="1106293" y="1470514"/>
                  <a:pt x="1100556" y="1476251"/>
                  <a:pt x="1094819" y="1483900"/>
                </a:cubicBezTo>
                <a:cubicBezTo>
                  <a:pt x="1003024" y="1592898"/>
                  <a:pt x="938003" y="1721018"/>
                  <a:pt x="865333" y="1843402"/>
                </a:cubicBezTo>
                <a:cubicBezTo>
                  <a:pt x="861508" y="1851050"/>
                  <a:pt x="855771" y="1856787"/>
                  <a:pt x="853859" y="1864436"/>
                </a:cubicBezTo>
                <a:cubicBezTo>
                  <a:pt x="827085" y="1975346"/>
                  <a:pt x="765889" y="2072871"/>
                  <a:pt x="735291" y="2183781"/>
                </a:cubicBezTo>
                <a:cubicBezTo>
                  <a:pt x="672183" y="2418986"/>
                  <a:pt x="637760" y="2654192"/>
                  <a:pt x="630110" y="2895135"/>
                </a:cubicBezTo>
                <a:cubicBezTo>
                  <a:pt x="630110" y="2902784"/>
                  <a:pt x="630110" y="2908520"/>
                  <a:pt x="630110" y="2916170"/>
                </a:cubicBezTo>
                <a:cubicBezTo>
                  <a:pt x="651146" y="2906608"/>
                  <a:pt x="647322" y="2889398"/>
                  <a:pt x="647322" y="2874100"/>
                </a:cubicBezTo>
                <a:cubicBezTo>
                  <a:pt x="658796" y="2342497"/>
                  <a:pt x="838560" y="1875910"/>
                  <a:pt x="1175139" y="1468602"/>
                </a:cubicBezTo>
                <a:cubicBezTo>
                  <a:pt x="1266933" y="1357692"/>
                  <a:pt x="1374026" y="1260168"/>
                  <a:pt x="1486856" y="1170292"/>
                </a:cubicBezTo>
                <a:cubicBezTo>
                  <a:pt x="1496418" y="1162643"/>
                  <a:pt x="1505980" y="1154994"/>
                  <a:pt x="1519367" y="1147345"/>
                </a:cubicBezTo>
                <a:cubicBezTo>
                  <a:pt x="1527016" y="1176029"/>
                  <a:pt x="1511717" y="1189415"/>
                  <a:pt x="1498331" y="1206625"/>
                </a:cubicBezTo>
                <a:cubicBezTo>
                  <a:pt x="1477295" y="1229572"/>
                  <a:pt x="1452434" y="1252519"/>
                  <a:pt x="1454346" y="1288851"/>
                </a:cubicBezTo>
                <a:cubicBezTo>
                  <a:pt x="1454346" y="1300325"/>
                  <a:pt x="1442872" y="1307974"/>
                  <a:pt x="1433310" y="1315623"/>
                </a:cubicBezTo>
                <a:cubicBezTo>
                  <a:pt x="1370201" y="1371078"/>
                  <a:pt x="1314742" y="1432269"/>
                  <a:pt x="1261196" y="1497286"/>
                </a:cubicBezTo>
                <a:cubicBezTo>
                  <a:pt x="1255458" y="1504935"/>
                  <a:pt x="1232510" y="1514496"/>
                  <a:pt x="1263108" y="1524057"/>
                </a:cubicBezTo>
                <a:cubicBezTo>
                  <a:pt x="1280319" y="1529794"/>
                  <a:pt x="1261196" y="1543180"/>
                  <a:pt x="1255458" y="1548916"/>
                </a:cubicBezTo>
                <a:cubicBezTo>
                  <a:pt x="1134979" y="1694247"/>
                  <a:pt x="1037447" y="1852963"/>
                  <a:pt x="960952" y="2025065"/>
                </a:cubicBezTo>
                <a:cubicBezTo>
                  <a:pt x="861508" y="2250709"/>
                  <a:pt x="807962" y="2487827"/>
                  <a:pt x="783101" y="2732594"/>
                </a:cubicBezTo>
                <a:cubicBezTo>
                  <a:pt x="783101" y="2734506"/>
                  <a:pt x="783101" y="2738331"/>
                  <a:pt x="786925" y="2747892"/>
                </a:cubicBezTo>
                <a:cubicBezTo>
                  <a:pt x="836647" y="2646543"/>
                  <a:pt x="817523" y="2533721"/>
                  <a:pt x="867245" y="2438109"/>
                </a:cubicBezTo>
                <a:cubicBezTo>
                  <a:pt x="850034" y="2514599"/>
                  <a:pt x="872982" y="2596825"/>
                  <a:pt x="840472" y="2671402"/>
                </a:cubicBezTo>
                <a:cubicBezTo>
                  <a:pt x="830910" y="2690525"/>
                  <a:pt x="827085" y="2707735"/>
                  <a:pt x="836647" y="2728770"/>
                </a:cubicBezTo>
                <a:cubicBezTo>
                  <a:pt x="848122" y="2749804"/>
                  <a:pt x="848122" y="2774663"/>
                  <a:pt x="844297" y="2797610"/>
                </a:cubicBezTo>
                <a:cubicBezTo>
                  <a:pt x="821348" y="2973537"/>
                  <a:pt x="855771" y="3147551"/>
                  <a:pt x="884457" y="3321565"/>
                </a:cubicBezTo>
                <a:cubicBezTo>
                  <a:pt x="888281" y="3346424"/>
                  <a:pt x="894019" y="3371283"/>
                  <a:pt x="884457" y="3396142"/>
                </a:cubicBezTo>
                <a:cubicBezTo>
                  <a:pt x="880632" y="3409528"/>
                  <a:pt x="884457" y="3422913"/>
                  <a:pt x="892106" y="3432475"/>
                </a:cubicBezTo>
                <a:cubicBezTo>
                  <a:pt x="936091" y="3482193"/>
                  <a:pt x="941828" y="3545297"/>
                  <a:pt x="951390" y="3606489"/>
                </a:cubicBezTo>
                <a:cubicBezTo>
                  <a:pt x="955215" y="3633260"/>
                  <a:pt x="957127" y="3660031"/>
                  <a:pt x="980076" y="3679154"/>
                </a:cubicBezTo>
                <a:cubicBezTo>
                  <a:pt x="987725" y="3686803"/>
                  <a:pt x="985813" y="3694452"/>
                  <a:pt x="987725" y="3704013"/>
                </a:cubicBezTo>
                <a:cubicBezTo>
                  <a:pt x="987725" y="3723135"/>
                  <a:pt x="991550" y="3740346"/>
                  <a:pt x="1003024" y="3753731"/>
                </a:cubicBezTo>
                <a:cubicBezTo>
                  <a:pt x="1060396" y="3814923"/>
                  <a:pt x="1089081" y="3893325"/>
                  <a:pt x="1131154" y="3965990"/>
                </a:cubicBezTo>
                <a:cubicBezTo>
                  <a:pt x="1362552" y="4365649"/>
                  <a:pt x="1706780" y="4631451"/>
                  <a:pt x="2123679" y="4813114"/>
                </a:cubicBezTo>
                <a:cubicBezTo>
                  <a:pt x="2242247" y="4864744"/>
                  <a:pt x="2360814" y="4924024"/>
                  <a:pt x="2488944" y="4943146"/>
                </a:cubicBezTo>
                <a:cubicBezTo>
                  <a:pt x="2653408" y="4966093"/>
                  <a:pt x="2819785" y="4975654"/>
                  <a:pt x="2984250" y="4989040"/>
                </a:cubicBezTo>
                <a:cubicBezTo>
                  <a:pt x="3020585" y="4992864"/>
                  <a:pt x="3058833" y="4987128"/>
                  <a:pt x="3093256" y="4977566"/>
                </a:cubicBezTo>
                <a:cubicBezTo>
                  <a:pt x="3102818" y="4973742"/>
                  <a:pt x="3114292" y="4971830"/>
                  <a:pt x="3123854" y="4973742"/>
                </a:cubicBezTo>
                <a:cubicBezTo>
                  <a:pt x="3183138" y="4990952"/>
                  <a:pt x="3236684" y="4971830"/>
                  <a:pt x="3292143" y="4958444"/>
                </a:cubicBezTo>
                <a:cubicBezTo>
                  <a:pt x="3424098" y="4924024"/>
                  <a:pt x="3557964" y="4895340"/>
                  <a:pt x="3684181" y="4843709"/>
                </a:cubicBezTo>
                <a:cubicBezTo>
                  <a:pt x="4254071" y="4604679"/>
                  <a:pt x="4669057" y="4212669"/>
                  <a:pt x="4883244" y="3623699"/>
                </a:cubicBezTo>
                <a:cubicBezTo>
                  <a:pt x="4948265" y="3447773"/>
                  <a:pt x="4957827" y="3262285"/>
                  <a:pt x="4957827" y="3076798"/>
                </a:cubicBezTo>
                <a:cubicBezTo>
                  <a:pt x="4957827" y="2659929"/>
                  <a:pt x="4866032" y="2266007"/>
                  <a:pt x="4653758" y="1900769"/>
                </a:cubicBezTo>
                <a:cubicBezTo>
                  <a:pt x="4575351" y="1766912"/>
                  <a:pt x="4483556" y="1640704"/>
                  <a:pt x="4380288" y="1525969"/>
                </a:cubicBezTo>
                <a:cubicBezTo>
                  <a:pt x="4326741" y="1466690"/>
                  <a:pt x="4271282" y="1407410"/>
                  <a:pt x="4227297" y="1340482"/>
                </a:cubicBezTo>
                <a:cubicBezTo>
                  <a:pt x="4171838" y="1256343"/>
                  <a:pt x="4097255" y="1197064"/>
                  <a:pt x="4011198" y="1149258"/>
                </a:cubicBezTo>
                <a:cubicBezTo>
                  <a:pt x="3638284" y="942735"/>
                  <a:pt x="3234772" y="856685"/>
                  <a:pt x="2810223" y="866246"/>
                </a:cubicBezTo>
                <a:cubicBezTo>
                  <a:pt x="2752852" y="866246"/>
                  <a:pt x="2693568" y="868158"/>
                  <a:pt x="2634284" y="871983"/>
                </a:cubicBezTo>
                <a:cubicBezTo>
                  <a:pt x="2747115" y="828001"/>
                  <a:pt x="2865682" y="856685"/>
                  <a:pt x="2980425" y="833738"/>
                </a:cubicBezTo>
                <a:cubicBezTo>
                  <a:pt x="2924966" y="818440"/>
                  <a:pt x="2869507" y="816528"/>
                  <a:pt x="2814048" y="818440"/>
                </a:cubicBezTo>
                <a:cubicBezTo>
                  <a:pt x="2754764" y="822264"/>
                  <a:pt x="2695481" y="824176"/>
                  <a:pt x="2638109" y="829913"/>
                </a:cubicBezTo>
                <a:cubicBezTo>
                  <a:pt x="2580738" y="833738"/>
                  <a:pt x="2523366" y="841387"/>
                  <a:pt x="2467907" y="852860"/>
                </a:cubicBezTo>
                <a:cubicBezTo>
                  <a:pt x="2410536" y="862421"/>
                  <a:pt x="2356989" y="877719"/>
                  <a:pt x="2299618" y="891105"/>
                </a:cubicBezTo>
                <a:cubicBezTo>
                  <a:pt x="2297706" y="875807"/>
                  <a:pt x="2314917" y="879632"/>
                  <a:pt x="2316829" y="870070"/>
                </a:cubicBezTo>
                <a:cubicBezTo>
                  <a:pt x="2314917" y="868158"/>
                  <a:pt x="2313005" y="866246"/>
                  <a:pt x="2311092" y="866246"/>
                </a:cubicBezTo>
                <a:cubicBezTo>
                  <a:pt x="2272845" y="866246"/>
                  <a:pt x="2238422" y="875807"/>
                  <a:pt x="2202087" y="887280"/>
                </a:cubicBezTo>
                <a:cubicBezTo>
                  <a:pt x="2093081" y="923613"/>
                  <a:pt x="1987900" y="965682"/>
                  <a:pt x="1884632" y="1017313"/>
                </a:cubicBezTo>
                <a:cubicBezTo>
                  <a:pt x="1861683" y="1028786"/>
                  <a:pt x="1838734" y="1036435"/>
                  <a:pt x="1811961" y="1030699"/>
                </a:cubicBezTo>
                <a:cubicBezTo>
                  <a:pt x="1787100" y="1026874"/>
                  <a:pt x="1766064" y="1044084"/>
                  <a:pt x="1745028" y="1055558"/>
                </a:cubicBezTo>
                <a:cubicBezTo>
                  <a:pt x="1708693" y="1074680"/>
                  <a:pt x="1672357" y="1084241"/>
                  <a:pt x="1628373" y="1072768"/>
                </a:cubicBezTo>
                <a:cubicBezTo>
                  <a:pt x="1955390" y="871983"/>
                  <a:pt x="2299618" y="736213"/>
                  <a:pt x="2674444" y="680758"/>
                </a:cubicBezTo>
                <a:cubicBezTo>
                  <a:pt x="2383763" y="715179"/>
                  <a:pt x="2094993" y="757248"/>
                  <a:pt x="1832997" y="898754"/>
                </a:cubicBezTo>
                <a:cubicBezTo>
                  <a:pt x="2052921" y="747687"/>
                  <a:pt x="2305355" y="688407"/>
                  <a:pt x="2561614" y="642513"/>
                </a:cubicBezTo>
                <a:cubicBezTo>
                  <a:pt x="2819785" y="596620"/>
                  <a:pt x="3077957" y="617654"/>
                  <a:pt x="3341865" y="655899"/>
                </a:cubicBezTo>
                <a:cubicBezTo>
                  <a:pt x="3326566" y="634865"/>
                  <a:pt x="3307442" y="634865"/>
                  <a:pt x="3292143" y="632952"/>
                </a:cubicBezTo>
                <a:cubicBezTo>
                  <a:pt x="3108555" y="606181"/>
                  <a:pt x="2924966" y="588971"/>
                  <a:pt x="2739465" y="602356"/>
                </a:cubicBezTo>
                <a:cubicBezTo>
                  <a:pt x="2716517" y="604269"/>
                  <a:pt x="2693568" y="606181"/>
                  <a:pt x="2674444" y="592795"/>
                </a:cubicBezTo>
                <a:cubicBezTo>
                  <a:pt x="2664883" y="587058"/>
                  <a:pt x="2657233" y="587058"/>
                  <a:pt x="2649584" y="590883"/>
                </a:cubicBezTo>
                <a:cubicBezTo>
                  <a:pt x="2565439" y="627216"/>
                  <a:pt x="2473645" y="632952"/>
                  <a:pt x="2385675" y="650162"/>
                </a:cubicBezTo>
                <a:cubicBezTo>
                  <a:pt x="2207824" y="684583"/>
                  <a:pt x="2037622" y="740038"/>
                  <a:pt x="1871245" y="810791"/>
                </a:cubicBezTo>
                <a:cubicBezTo>
                  <a:pt x="1857858" y="816528"/>
                  <a:pt x="1844472" y="826089"/>
                  <a:pt x="1823435" y="820352"/>
                </a:cubicBezTo>
                <a:cubicBezTo>
                  <a:pt x="1953477" y="740038"/>
                  <a:pt x="2096906" y="701793"/>
                  <a:pt x="2232685" y="646338"/>
                </a:cubicBezTo>
                <a:cubicBezTo>
                  <a:pt x="2140890" y="655899"/>
                  <a:pt x="2058658" y="707530"/>
                  <a:pt x="1959214" y="701793"/>
                </a:cubicBezTo>
                <a:cubicBezTo>
                  <a:pt x="1982163" y="675022"/>
                  <a:pt x="2007024" y="665460"/>
                  <a:pt x="2033797" y="659724"/>
                </a:cubicBezTo>
                <a:cubicBezTo>
                  <a:pt x="2096906" y="648250"/>
                  <a:pt x="2158102" y="634865"/>
                  <a:pt x="2217386" y="611918"/>
                </a:cubicBezTo>
                <a:cubicBezTo>
                  <a:pt x="2263283" y="592795"/>
                  <a:pt x="2311092" y="602356"/>
                  <a:pt x="2358902" y="592795"/>
                </a:cubicBezTo>
                <a:cubicBezTo>
                  <a:pt x="2381850" y="588971"/>
                  <a:pt x="2402886" y="585146"/>
                  <a:pt x="2416273" y="562199"/>
                </a:cubicBezTo>
                <a:cubicBezTo>
                  <a:pt x="2425835" y="548814"/>
                  <a:pt x="2441134" y="546901"/>
                  <a:pt x="2456433" y="543077"/>
                </a:cubicBezTo>
                <a:cubicBezTo>
                  <a:pt x="2831260" y="478061"/>
                  <a:pt x="3202261" y="504832"/>
                  <a:pt x="3569438" y="602356"/>
                </a:cubicBezTo>
                <a:cubicBezTo>
                  <a:pt x="3665057" y="629128"/>
                  <a:pt x="3756852" y="661636"/>
                  <a:pt x="3850558" y="692232"/>
                </a:cubicBezTo>
                <a:cubicBezTo>
                  <a:pt x="3877332" y="699881"/>
                  <a:pt x="3900280" y="715179"/>
                  <a:pt x="3919404" y="736213"/>
                </a:cubicBezTo>
                <a:cubicBezTo>
                  <a:pt x="3951914" y="768721"/>
                  <a:pt x="3990162" y="785932"/>
                  <a:pt x="4036059" y="789756"/>
                </a:cubicBezTo>
                <a:cubicBezTo>
                  <a:pt x="4106817" y="795493"/>
                  <a:pt x="4164189" y="824176"/>
                  <a:pt x="4200524" y="891105"/>
                </a:cubicBezTo>
                <a:cubicBezTo>
                  <a:pt x="4204349" y="900666"/>
                  <a:pt x="4211998" y="910227"/>
                  <a:pt x="4221560" y="915964"/>
                </a:cubicBezTo>
                <a:cubicBezTo>
                  <a:pt x="4317179" y="980980"/>
                  <a:pt x="4395587" y="1065119"/>
                  <a:pt x="4487381" y="1132047"/>
                </a:cubicBezTo>
                <a:cubicBezTo>
                  <a:pt x="4506505" y="1145433"/>
                  <a:pt x="4521804" y="1158819"/>
                  <a:pt x="4548577" y="1162643"/>
                </a:cubicBezTo>
                <a:cubicBezTo>
                  <a:pt x="4539015" y="1133960"/>
                  <a:pt x="4517979" y="1116750"/>
                  <a:pt x="4498855" y="1097627"/>
                </a:cubicBezTo>
                <a:cubicBezTo>
                  <a:pt x="4452958" y="1057470"/>
                  <a:pt x="4412798" y="1024962"/>
                  <a:pt x="4361164" y="992454"/>
                </a:cubicBezTo>
                <a:cubicBezTo>
                  <a:pt x="4349690" y="984805"/>
                  <a:pt x="4353514" y="988629"/>
                  <a:pt x="4332478" y="959946"/>
                </a:cubicBezTo>
                <a:cubicBezTo>
                  <a:pt x="4340128" y="950384"/>
                  <a:pt x="4326741" y="940823"/>
                  <a:pt x="4319092" y="933174"/>
                </a:cubicBezTo>
                <a:cubicBezTo>
                  <a:pt x="4254071" y="877719"/>
                  <a:pt x="4189050" y="822264"/>
                  <a:pt x="4122116" y="766809"/>
                </a:cubicBezTo>
                <a:cubicBezTo>
                  <a:pt x="4072394" y="724740"/>
                  <a:pt x="4015023" y="697969"/>
                  <a:pt x="3951914" y="678846"/>
                </a:cubicBezTo>
                <a:cubicBezTo>
                  <a:pt x="3814223" y="642513"/>
                  <a:pt x="3684181" y="587058"/>
                  <a:pt x="3546490" y="556463"/>
                </a:cubicBezTo>
                <a:cubicBezTo>
                  <a:pt x="3167839" y="476148"/>
                  <a:pt x="2787275" y="453202"/>
                  <a:pt x="2402886" y="508656"/>
                </a:cubicBezTo>
                <a:cubicBezTo>
                  <a:pt x="2311092" y="522042"/>
                  <a:pt x="2223123" y="539252"/>
                  <a:pt x="2140890" y="583234"/>
                </a:cubicBezTo>
                <a:cubicBezTo>
                  <a:pt x="2010849" y="650162"/>
                  <a:pt x="1865508" y="684583"/>
                  <a:pt x="1733553" y="745774"/>
                </a:cubicBezTo>
                <a:cubicBezTo>
                  <a:pt x="1720167" y="751511"/>
                  <a:pt x="1701043" y="759160"/>
                  <a:pt x="1691481" y="745774"/>
                </a:cubicBezTo>
                <a:cubicBezTo>
                  <a:pt x="1681919" y="732389"/>
                  <a:pt x="1693394" y="715179"/>
                  <a:pt x="1702955" y="701793"/>
                </a:cubicBezTo>
                <a:cubicBezTo>
                  <a:pt x="1712517" y="688407"/>
                  <a:pt x="1727816" y="678846"/>
                  <a:pt x="1743115" y="673109"/>
                </a:cubicBezTo>
                <a:cubicBezTo>
                  <a:pt x="1924792" y="606181"/>
                  <a:pt x="2102643" y="522042"/>
                  <a:pt x="2291968" y="474236"/>
                </a:cubicBezTo>
                <a:cubicBezTo>
                  <a:pt x="2634284" y="388185"/>
                  <a:pt x="2978513" y="372887"/>
                  <a:pt x="3326566" y="445552"/>
                </a:cubicBezTo>
                <a:cubicBezTo>
                  <a:pt x="3372463" y="455114"/>
                  <a:pt x="3376288" y="453202"/>
                  <a:pt x="3410711" y="422606"/>
                </a:cubicBezTo>
                <a:cubicBezTo>
                  <a:pt x="3328479" y="399659"/>
                  <a:pt x="3244334" y="388185"/>
                  <a:pt x="3162101" y="376712"/>
                </a:cubicBezTo>
                <a:cubicBezTo>
                  <a:pt x="2731816" y="317432"/>
                  <a:pt x="2322567" y="397747"/>
                  <a:pt x="1922879" y="548814"/>
                </a:cubicBezTo>
                <a:cubicBezTo>
                  <a:pt x="1876982" y="567936"/>
                  <a:pt x="1829172" y="583234"/>
                  <a:pt x="1783275" y="600444"/>
                </a:cubicBezTo>
                <a:cubicBezTo>
                  <a:pt x="1775626" y="604269"/>
                  <a:pt x="1767976" y="613830"/>
                  <a:pt x="1760327" y="602356"/>
                </a:cubicBezTo>
                <a:cubicBezTo>
                  <a:pt x="1752677" y="592795"/>
                  <a:pt x="1756502" y="583234"/>
                  <a:pt x="1764152" y="575585"/>
                </a:cubicBezTo>
                <a:cubicBezTo>
                  <a:pt x="1781363" y="558375"/>
                  <a:pt x="1802399" y="546901"/>
                  <a:pt x="1823435" y="541165"/>
                </a:cubicBezTo>
                <a:cubicBezTo>
                  <a:pt x="1945828" y="499095"/>
                  <a:pt x="2066308" y="441728"/>
                  <a:pt x="2200174" y="426430"/>
                </a:cubicBezTo>
                <a:cubicBezTo>
                  <a:pt x="2190612" y="407308"/>
                  <a:pt x="2169576" y="414957"/>
                  <a:pt x="2156189" y="401571"/>
                </a:cubicBezTo>
                <a:cubicBezTo>
                  <a:pt x="2198262" y="380536"/>
                  <a:pt x="2242247" y="370975"/>
                  <a:pt x="2286231" y="363326"/>
                </a:cubicBezTo>
                <a:cubicBezTo>
                  <a:pt x="2590300" y="305959"/>
                  <a:pt x="2894368" y="277275"/>
                  <a:pt x="3202261" y="315520"/>
                </a:cubicBezTo>
                <a:cubicBezTo>
                  <a:pt x="3418360" y="344204"/>
                  <a:pt x="3628722" y="393922"/>
                  <a:pt x="3829522" y="476148"/>
                </a:cubicBezTo>
                <a:cubicBezTo>
                  <a:pt x="3890718" y="501008"/>
                  <a:pt x="3942353" y="541165"/>
                  <a:pt x="4009286" y="550726"/>
                </a:cubicBezTo>
                <a:cubicBezTo>
                  <a:pt x="4026497" y="552638"/>
                  <a:pt x="4047533" y="562199"/>
                  <a:pt x="4053271" y="535428"/>
                </a:cubicBezTo>
                <a:cubicBezTo>
                  <a:pt x="4060920" y="508656"/>
                  <a:pt x="4036059" y="512481"/>
                  <a:pt x="4020760" y="504832"/>
                </a:cubicBezTo>
                <a:cubicBezTo>
                  <a:pt x="4001636" y="499095"/>
                  <a:pt x="3976775" y="495271"/>
                  <a:pt x="3965301" y="468499"/>
                </a:cubicBezTo>
                <a:cubicBezTo>
                  <a:pt x="4085781" y="481885"/>
                  <a:pt x="4187137" y="539252"/>
                  <a:pt x="4290406" y="585146"/>
                </a:cubicBezTo>
                <a:cubicBezTo>
                  <a:pt x="4351602" y="617654"/>
                  <a:pt x="4403236" y="663548"/>
                  <a:pt x="4468257" y="688407"/>
                </a:cubicBezTo>
                <a:cubicBezTo>
                  <a:pt x="4418535" y="640601"/>
                  <a:pt x="4359252" y="611918"/>
                  <a:pt x="4299968" y="577497"/>
                </a:cubicBezTo>
                <a:cubicBezTo>
                  <a:pt x="4221560" y="523954"/>
                  <a:pt x="4131678" y="489534"/>
                  <a:pt x="4041796" y="455114"/>
                </a:cubicBezTo>
                <a:cubicBezTo>
                  <a:pt x="3797012" y="361414"/>
                  <a:pt x="3546490" y="284924"/>
                  <a:pt x="3286406" y="242855"/>
                </a:cubicBezTo>
                <a:cubicBezTo>
                  <a:pt x="3253896" y="239030"/>
                  <a:pt x="3219473" y="229469"/>
                  <a:pt x="3185050" y="235206"/>
                </a:cubicBezTo>
                <a:cubicBezTo>
                  <a:pt x="3185050" y="256241"/>
                  <a:pt x="3202261" y="252416"/>
                  <a:pt x="3213736" y="254328"/>
                </a:cubicBezTo>
                <a:cubicBezTo>
                  <a:pt x="3433659" y="284924"/>
                  <a:pt x="3649758" y="336555"/>
                  <a:pt x="3860120" y="414957"/>
                </a:cubicBezTo>
                <a:cubicBezTo>
                  <a:pt x="3871594" y="418781"/>
                  <a:pt x="3894543" y="416869"/>
                  <a:pt x="3888806" y="435991"/>
                </a:cubicBezTo>
                <a:cubicBezTo>
                  <a:pt x="3883069" y="455114"/>
                  <a:pt x="3862033" y="449377"/>
                  <a:pt x="3848646" y="443640"/>
                </a:cubicBezTo>
                <a:cubicBezTo>
                  <a:pt x="3781713" y="420693"/>
                  <a:pt x="3716692" y="390098"/>
                  <a:pt x="3645934" y="372887"/>
                </a:cubicBezTo>
                <a:cubicBezTo>
                  <a:pt x="3339953" y="300222"/>
                  <a:pt x="3032060" y="246679"/>
                  <a:pt x="2716517" y="271538"/>
                </a:cubicBezTo>
                <a:cubicBezTo>
                  <a:pt x="2471732" y="290661"/>
                  <a:pt x="2232685" y="346116"/>
                  <a:pt x="1999374" y="420693"/>
                </a:cubicBezTo>
                <a:cubicBezTo>
                  <a:pt x="1951565" y="435991"/>
                  <a:pt x="1901843" y="451289"/>
                  <a:pt x="1852121" y="458938"/>
                </a:cubicBezTo>
                <a:cubicBezTo>
                  <a:pt x="2207824" y="304047"/>
                  <a:pt x="2582650" y="225645"/>
                  <a:pt x="2976601" y="227557"/>
                </a:cubicBezTo>
                <a:cubicBezTo>
                  <a:pt x="2963214" y="204610"/>
                  <a:pt x="2940265" y="214171"/>
                  <a:pt x="2915404" y="198873"/>
                </a:cubicBezTo>
                <a:cubicBezTo>
                  <a:pt x="2984250" y="198873"/>
                  <a:pt x="3043534" y="198873"/>
                  <a:pt x="3100905" y="204610"/>
                </a:cubicBezTo>
                <a:cubicBezTo>
                  <a:pt x="3186962" y="214171"/>
                  <a:pt x="3273019" y="225645"/>
                  <a:pt x="3360989" y="233294"/>
                </a:cubicBezTo>
                <a:cubicBezTo>
                  <a:pt x="3366726" y="235206"/>
                  <a:pt x="3380113" y="242855"/>
                  <a:pt x="3382025" y="229469"/>
                </a:cubicBezTo>
                <a:cubicBezTo>
                  <a:pt x="3385850" y="217996"/>
                  <a:pt x="3372463" y="217996"/>
                  <a:pt x="3364814" y="216083"/>
                </a:cubicBezTo>
                <a:cubicBezTo>
                  <a:pt x="3257720" y="195049"/>
                  <a:pt x="3154452" y="166365"/>
                  <a:pt x="3043534" y="175926"/>
                </a:cubicBezTo>
                <a:cubicBezTo>
                  <a:pt x="3018673" y="179751"/>
                  <a:pt x="2991900" y="166365"/>
                  <a:pt x="2965126" y="162541"/>
                </a:cubicBezTo>
                <a:cubicBezTo>
                  <a:pt x="2854208" y="143418"/>
                  <a:pt x="2745203" y="166365"/>
                  <a:pt x="2634284" y="177839"/>
                </a:cubicBezTo>
                <a:cubicBezTo>
                  <a:pt x="2387587" y="206522"/>
                  <a:pt x="2146628" y="256241"/>
                  <a:pt x="1911405" y="332730"/>
                </a:cubicBezTo>
                <a:cubicBezTo>
                  <a:pt x="1764152" y="378624"/>
                  <a:pt x="1630285" y="457026"/>
                  <a:pt x="1488769" y="520130"/>
                </a:cubicBezTo>
                <a:cubicBezTo>
                  <a:pt x="1477295" y="523954"/>
                  <a:pt x="1463908" y="529691"/>
                  <a:pt x="1446696" y="537340"/>
                </a:cubicBezTo>
                <a:cubicBezTo>
                  <a:pt x="1454346" y="504832"/>
                  <a:pt x="1473470" y="483797"/>
                  <a:pt x="1498331" y="476148"/>
                </a:cubicBezTo>
                <a:cubicBezTo>
                  <a:pt x="1620723" y="439816"/>
                  <a:pt x="1727816" y="367151"/>
                  <a:pt x="1846384" y="321257"/>
                </a:cubicBezTo>
                <a:cubicBezTo>
                  <a:pt x="2226948" y="177839"/>
                  <a:pt x="2618985" y="112822"/>
                  <a:pt x="3026322" y="133857"/>
                </a:cubicBezTo>
                <a:cubicBezTo>
                  <a:pt x="3194612" y="143418"/>
                  <a:pt x="3355252" y="185488"/>
                  <a:pt x="3519717" y="216083"/>
                </a:cubicBezTo>
                <a:cubicBezTo>
                  <a:pt x="3730078" y="252416"/>
                  <a:pt x="3930878" y="315520"/>
                  <a:pt x="4116379" y="418781"/>
                </a:cubicBezTo>
                <a:cubicBezTo>
                  <a:pt x="4133591" y="428342"/>
                  <a:pt x="4152714" y="432167"/>
                  <a:pt x="4150802" y="458938"/>
                </a:cubicBezTo>
                <a:cubicBezTo>
                  <a:pt x="4148890" y="466587"/>
                  <a:pt x="4156539" y="472324"/>
                  <a:pt x="4164189" y="474236"/>
                </a:cubicBezTo>
                <a:cubicBezTo>
                  <a:pt x="4280844" y="527779"/>
                  <a:pt x="4391762" y="592795"/>
                  <a:pt x="4500768" y="663548"/>
                </a:cubicBezTo>
                <a:cubicBezTo>
                  <a:pt x="4502680" y="665460"/>
                  <a:pt x="4506505" y="665460"/>
                  <a:pt x="4512242" y="665460"/>
                </a:cubicBezTo>
                <a:cubicBezTo>
                  <a:pt x="4521804" y="640601"/>
                  <a:pt x="4516067" y="625303"/>
                  <a:pt x="4491206" y="610005"/>
                </a:cubicBezTo>
                <a:cubicBezTo>
                  <a:pt x="4322916" y="502920"/>
                  <a:pt x="4156539" y="392010"/>
                  <a:pt x="3972951" y="311696"/>
                </a:cubicBezTo>
                <a:cubicBezTo>
                  <a:pt x="3672707" y="181663"/>
                  <a:pt x="3359077" y="110910"/>
                  <a:pt x="3032060" y="103261"/>
                </a:cubicBezTo>
                <a:cubicBezTo>
                  <a:pt x="2848471" y="99437"/>
                  <a:pt x="2664883" y="95612"/>
                  <a:pt x="2483206" y="124296"/>
                </a:cubicBezTo>
                <a:cubicBezTo>
                  <a:pt x="2412448" y="137682"/>
                  <a:pt x="2339778" y="128120"/>
                  <a:pt x="2269020" y="128120"/>
                </a:cubicBezTo>
                <a:cubicBezTo>
                  <a:pt x="2500418" y="86051"/>
                  <a:pt x="2733728" y="61192"/>
                  <a:pt x="2968951" y="61192"/>
                </a:cubicBezTo>
                <a:cubicBezTo>
                  <a:pt x="3206086" y="63104"/>
                  <a:pt x="3437484" y="91788"/>
                  <a:pt x="3666970" y="154892"/>
                </a:cubicBezTo>
                <a:cubicBezTo>
                  <a:pt x="3464257" y="84139"/>
                  <a:pt x="3250071" y="53543"/>
                  <a:pt x="3041621" y="9561"/>
                </a:cubicBezTo>
                <a:cubicBezTo>
                  <a:pt x="3041621" y="5737"/>
                  <a:pt x="3043534" y="1912"/>
                  <a:pt x="3043534" y="0"/>
                </a:cubicBezTo>
                <a:close/>
              </a:path>
            </a:pathLst>
          </a:custGeom>
          <a:solidFill>
            <a:schemeClr val="bg1">
              <a:lumMod val="95000"/>
            </a:schemeClr>
          </a:solidFill>
        </p:spPr>
        <p:txBody>
          <a:bodyPr wrap="square">
            <a:noAutofit/>
          </a:bodyPr>
          <a:lstStyle>
            <a:lvl1pPr marL="0" indent="0" algn="ctr">
              <a:buNone/>
              <a:defRPr baseline="0"/>
            </a:lvl1pPr>
          </a:lstStyle>
          <a:p>
            <a:r>
              <a:rPr lang="en-US" dirty="0"/>
              <a:t>Insert Your Picture</a:t>
            </a:r>
          </a:p>
        </p:txBody>
      </p:sp>
    </p:spTree>
    <p:extLst>
      <p:ext uri="{BB962C8B-B14F-4D97-AF65-F5344CB8AC3E}">
        <p14:creationId xmlns:p14="http://schemas.microsoft.com/office/powerpoint/2010/main" val="304919758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PNG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8" y="123478"/>
            <a:ext cx="11573197" cy="724247"/>
          </a:xfrm>
          <a:prstGeom prst="rect">
            <a:avLst/>
          </a:prstGeom>
        </p:spPr>
        <p:txBody>
          <a:bodyPr anchor="ctr"/>
          <a:lstStyle>
            <a:lvl1pPr marL="0" indent="0" algn="ctr">
              <a:buNone/>
              <a:defRPr sz="5400" b="0" baseline="0">
                <a:solidFill>
                  <a:schemeClr val="tx1">
                    <a:lumMod val="65000"/>
                    <a:lumOff val="35000"/>
                  </a:schemeClr>
                </a:solidFill>
                <a:latin typeface="+mj-lt"/>
                <a:cs typeface="Arial" pitchFamily="34" charset="0"/>
              </a:defRPr>
            </a:lvl1pPr>
          </a:lstStyle>
          <a:p>
            <a:pPr lvl="0"/>
            <a:r>
              <a:rPr lang="en-US" altLang="ko-KR" dirty="0"/>
              <a:t>PNG LAYOUT</a:t>
            </a:r>
          </a:p>
        </p:txBody>
      </p:sp>
    </p:spTree>
    <p:extLst>
      <p:ext uri="{BB962C8B-B14F-4D97-AF65-F5344CB8AC3E}">
        <p14:creationId xmlns:p14="http://schemas.microsoft.com/office/powerpoint/2010/main" val="372479514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_Icon sets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8" y="123478"/>
            <a:ext cx="11573197" cy="724247"/>
          </a:xfrm>
          <a:prstGeom prst="rect">
            <a:avLst/>
          </a:prstGeom>
        </p:spPr>
        <p:txBody>
          <a:bodyPr anchor="ctr"/>
          <a:lstStyle>
            <a:lvl1pPr marL="0" indent="0" algn="ctr">
              <a:buNone/>
              <a:defRPr sz="5400" b="0" baseline="0">
                <a:solidFill>
                  <a:schemeClr val="tx1">
                    <a:lumMod val="65000"/>
                    <a:lumOff val="35000"/>
                  </a:schemeClr>
                </a:solidFill>
                <a:latin typeface="+mj-lt"/>
                <a:cs typeface="Arial" pitchFamily="34" charset="0"/>
              </a:defRPr>
            </a:lvl1pPr>
          </a:lstStyle>
          <a:p>
            <a:pPr lvl="0"/>
            <a:r>
              <a:rPr lang="en-US" altLang="ko-KR" dirty="0"/>
              <a:t>BASIC LAYOUT</a:t>
            </a:r>
          </a:p>
        </p:txBody>
      </p:sp>
      <p:sp>
        <p:nvSpPr>
          <p:cNvPr id="3" name="Rounded Rectangle 2"/>
          <p:cNvSpPr/>
          <p:nvPr userDrawn="1"/>
        </p:nvSpPr>
        <p:spPr>
          <a:xfrm>
            <a:off x="354009" y="1131590"/>
            <a:ext cx="3560767" cy="540256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p>
        </p:txBody>
      </p:sp>
      <p:sp>
        <p:nvSpPr>
          <p:cNvPr id="4" name="Rounded Rectangle 3"/>
          <p:cNvSpPr/>
          <p:nvPr userDrawn="1"/>
        </p:nvSpPr>
        <p:spPr>
          <a:xfrm>
            <a:off x="531933" y="1347500"/>
            <a:ext cx="153868" cy="5015200"/>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bg1"/>
              </a:solidFill>
            </a:endParaRPr>
          </a:p>
        </p:txBody>
      </p:sp>
      <p:sp>
        <p:nvSpPr>
          <p:cNvPr id="5" name="Half Frame 4"/>
          <p:cNvSpPr/>
          <p:nvPr userDrawn="1"/>
        </p:nvSpPr>
        <p:spPr>
          <a:xfrm rot="5400000">
            <a:off x="3057176" y="1276653"/>
            <a:ext cx="685849" cy="685148"/>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tx1"/>
              </a:solidFill>
            </a:endParaRPr>
          </a:p>
        </p:txBody>
      </p:sp>
      <p:sp>
        <p:nvSpPr>
          <p:cNvPr id="58" name="TextBox 57">
            <a:extLst>
              <a:ext uri="{FF2B5EF4-FFF2-40B4-BE49-F238E27FC236}">
                <a16:creationId xmlns:a16="http://schemas.microsoft.com/office/drawing/2014/main" id="{5644E8BB-F13A-4AE0-889E-633DE4143787}"/>
              </a:ext>
            </a:extLst>
          </p:cNvPr>
          <p:cNvSpPr txBox="1"/>
          <p:nvPr userDrawn="1"/>
        </p:nvSpPr>
        <p:spPr>
          <a:xfrm>
            <a:off x="711704" y="1637213"/>
            <a:ext cx="2232248" cy="523220"/>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Resize without losing quality</a:t>
            </a:r>
            <a:endParaRPr lang="ko-KR" altLang="en-US" sz="1400" b="1" dirty="0">
              <a:solidFill>
                <a:schemeClr val="bg1"/>
              </a:solidFill>
              <a:latin typeface="Arial" pitchFamily="34" charset="0"/>
              <a:cs typeface="Arial" pitchFamily="34" charset="0"/>
            </a:endParaRPr>
          </a:p>
        </p:txBody>
      </p:sp>
      <p:sp>
        <p:nvSpPr>
          <p:cNvPr id="59" name="TextBox 58">
            <a:extLst>
              <a:ext uri="{FF2B5EF4-FFF2-40B4-BE49-F238E27FC236}">
                <a16:creationId xmlns:a16="http://schemas.microsoft.com/office/drawing/2014/main" id="{F2CE2B8B-ED32-491A-95B2-D28904BC432C}"/>
              </a:ext>
            </a:extLst>
          </p:cNvPr>
          <p:cNvSpPr txBox="1"/>
          <p:nvPr userDrawn="1"/>
        </p:nvSpPr>
        <p:spPr>
          <a:xfrm>
            <a:off x="711704" y="2127462"/>
            <a:ext cx="2232248" cy="738664"/>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Change Fill Color &amp;</a:t>
            </a:r>
          </a:p>
          <a:p>
            <a:r>
              <a:rPr lang="en-US" altLang="ko-KR" sz="1400" b="1" dirty="0">
                <a:solidFill>
                  <a:schemeClr val="bg1"/>
                </a:solidFill>
                <a:latin typeface="Arial" pitchFamily="34" charset="0"/>
                <a:cs typeface="Arial" pitchFamily="34" charset="0"/>
              </a:rPr>
              <a:t>Line Color</a:t>
            </a:r>
            <a:endParaRPr lang="ko-KR" altLang="en-US" sz="1400" b="1" dirty="0">
              <a:solidFill>
                <a:schemeClr val="bg1"/>
              </a:solidFill>
              <a:latin typeface="Arial" pitchFamily="34" charset="0"/>
              <a:cs typeface="Arial" pitchFamily="34" charset="0"/>
            </a:endParaRPr>
          </a:p>
        </p:txBody>
      </p:sp>
      <p:sp>
        <p:nvSpPr>
          <p:cNvPr id="60" name="TextBox 59">
            <a:extLst>
              <a:ext uri="{FF2B5EF4-FFF2-40B4-BE49-F238E27FC236}">
                <a16:creationId xmlns:a16="http://schemas.microsoft.com/office/drawing/2014/main" id="{962A52DF-2523-4479-BFA3-B5ACE9887E1C}"/>
              </a:ext>
            </a:extLst>
          </p:cNvPr>
          <p:cNvSpPr txBox="1"/>
          <p:nvPr userDrawn="1"/>
        </p:nvSpPr>
        <p:spPr>
          <a:xfrm>
            <a:off x="721229" y="5808438"/>
            <a:ext cx="2232000" cy="307777"/>
          </a:xfrm>
          <a:prstGeom prst="rect">
            <a:avLst/>
          </a:prstGeom>
          <a:noFill/>
        </p:spPr>
        <p:txBody>
          <a:bodyPr wrap="square" rtlCol="0" anchor="ctr">
            <a:spAutoFit/>
          </a:bodyPr>
          <a:lstStyle/>
          <a:p>
            <a:r>
              <a:rPr lang="en-US" altLang="ko-KR" sz="1400" dirty="0">
                <a:solidFill>
                  <a:schemeClr val="bg1"/>
                </a:solidFill>
                <a:latin typeface="Arial" pitchFamily="34" charset="0"/>
                <a:cs typeface="Arial" pitchFamily="34" charset="0"/>
              </a:rPr>
              <a:t>www.allppt.com</a:t>
            </a:r>
            <a:endParaRPr lang="ko-KR" altLang="en-US" sz="1400" dirty="0">
              <a:solidFill>
                <a:schemeClr val="bg1"/>
              </a:solidFill>
              <a:latin typeface="Arial" pitchFamily="34" charset="0"/>
              <a:cs typeface="Arial" pitchFamily="34" charset="0"/>
            </a:endParaRPr>
          </a:p>
        </p:txBody>
      </p:sp>
      <p:sp>
        <p:nvSpPr>
          <p:cNvPr id="61" name="TextBox 60">
            <a:extLst>
              <a:ext uri="{FF2B5EF4-FFF2-40B4-BE49-F238E27FC236}">
                <a16:creationId xmlns:a16="http://schemas.microsoft.com/office/drawing/2014/main" id="{BAAC314F-E96A-4408-95DE-A70E9ED054AF}"/>
              </a:ext>
            </a:extLst>
          </p:cNvPr>
          <p:cNvSpPr txBox="1"/>
          <p:nvPr userDrawn="1"/>
        </p:nvSpPr>
        <p:spPr>
          <a:xfrm>
            <a:off x="721229" y="4450323"/>
            <a:ext cx="2717296" cy="1384995"/>
          </a:xfrm>
          <a:prstGeom prst="rect">
            <a:avLst/>
          </a:prstGeom>
          <a:noFill/>
        </p:spPr>
        <p:txBody>
          <a:bodyPr wrap="square" rtlCol="0" anchor="ctr">
            <a:spAutoFit/>
          </a:bodyPr>
          <a:lstStyle/>
          <a:p>
            <a:r>
              <a:rPr lang="en-US" altLang="ko-KR" sz="2800" b="1" dirty="0">
                <a:solidFill>
                  <a:schemeClr val="bg1"/>
                </a:solidFill>
                <a:latin typeface="+mn-lt"/>
                <a:ea typeface="+mn-ea"/>
                <a:cs typeface="Arial" pitchFamily="34" charset="0"/>
              </a:rPr>
              <a:t>FREE </a:t>
            </a:r>
          </a:p>
          <a:p>
            <a:r>
              <a:rPr lang="en-US" altLang="ko-KR" sz="2800" b="1" dirty="0">
                <a:solidFill>
                  <a:schemeClr val="bg1"/>
                </a:solidFill>
                <a:latin typeface="+mn-lt"/>
                <a:ea typeface="+mn-ea"/>
                <a:cs typeface="Arial" pitchFamily="34" charset="0"/>
              </a:rPr>
              <a:t>PPT TEMPLATES</a:t>
            </a:r>
          </a:p>
        </p:txBody>
      </p:sp>
    </p:spTree>
    <p:extLst>
      <p:ext uri="{BB962C8B-B14F-4D97-AF65-F5344CB8AC3E}">
        <p14:creationId xmlns:p14="http://schemas.microsoft.com/office/powerpoint/2010/main" val="4349071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207008" y="1913470"/>
            <a:ext cx="4754880" cy="743094"/>
          </a:xfrm>
        </p:spPr>
        <p:txBody>
          <a:bodyPr anchor="ctr">
            <a:normAutofit/>
          </a:bodyPr>
          <a:lstStyle>
            <a:lvl1pPr marL="0" indent="0">
              <a:buNone/>
              <a:defRPr sz="21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207008" y="2656566"/>
            <a:ext cx="4754880" cy="35661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31230" y="1913470"/>
            <a:ext cx="4754880" cy="743094"/>
          </a:xfrm>
        </p:spPr>
        <p:txBody>
          <a:bodyPr anchor="ctr">
            <a:normAutofit/>
          </a:bodyPr>
          <a:lstStyle>
            <a:lvl1pPr marL="0" indent="0">
              <a:buNone/>
              <a:defRPr sz="21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31230" y="2656564"/>
            <a:ext cx="4754880" cy="35661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334D819-9F07-4261-B09B-9E467E5D9002}" type="datetimeFigureOut">
              <a:rPr lang="en-US" smtClean="0"/>
              <a:t>6/28/2020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71766878-3199-4EAB-94E7-2D6D11070E14}" type="slidenum">
              <a:rPr lang="en-US" smtClean="0"/>
              <a:t>‹#›</a:t>
            </a:fld>
            <a:endParaRPr lang="en-US" dirty="0"/>
          </a:p>
        </p:txBody>
      </p:sp>
    </p:spTree>
    <p:extLst>
      <p:ext uri="{BB962C8B-B14F-4D97-AF65-F5344CB8AC3E}">
        <p14:creationId xmlns:p14="http://schemas.microsoft.com/office/powerpoint/2010/main" val="2957027287"/>
      </p:ext>
    </p:extLst>
  </p:cSld>
  <p:clrMapOvr>
    <a:masterClrMapping/>
  </p:clrMapOvr>
  <p:extLst>
    <p:ext uri="{DCECCB84-F9BA-43D5-87BE-67443E8EF086}">
      <p15:sldGuideLst xmlns:p15="http://schemas.microsoft.com/office/powerpoint/2012/main"/>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209440" y="3429000"/>
            <a:ext cx="9773120" cy="1628853"/>
          </a:xfrm>
          <a:noFill/>
          <a:effectLst>
            <a:outerShdw blurRad="50800" dist="38100" dir="2700000" algn="tl" rotWithShape="0">
              <a:prstClr val="black">
                <a:alpha val="40000"/>
              </a:prstClr>
            </a:outerShdw>
          </a:effectLst>
        </p:spPr>
        <p:txBody>
          <a:bodyPr>
            <a:normAutofit/>
          </a:bodyPr>
          <a:lstStyle>
            <a:lvl1pPr algn="ctr">
              <a:defRPr sz="4800">
                <a:solidFill>
                  <a:srgbClr val="FF0000"/>
                </a:solidFill>
              </a:defRPr>
            </a:lvl1pPr>
          </a:lstStyle>
          <a:p>
            <a:r>
              <a:rPr lang="en-US" dirty="0"/>
              <a:t>Click to edit Master title style</a:t>
            </a:r>
          </a:p>
        </p:txBody>
      </p:sp>
      <p:sp>
        <p:nvSpPr>
          <p:cNvPr id="3" name="Subtitle 2"/>
          <p:cNvSpPr>
            <a:spLocks noGrp="1"/>
          </p:cNvSpPr>
          <p:nvPr>
            <p:ph type="subTitle" idx="1"/>
          </p:nvPr>
        </p:nvSpPr>
        <p:spPr>
          <a:xfrm>
            <a:off x="1209440" y="5057852"/>
            <a:ext cx="9773121" cy="814427"/>
          </a:xfrm>
        </p:spPr>
        <p:txBody>
          <a:bodyPr>
            <a:normAutofit/>
          </a:bodyPr>
          <a:lstStyle>
            <a:lvl1pPr marL="0" indent="0" algn="ctr">
              <a:buNone/>
              <a:defRPr sz="3733" b="0" i="0">
                <a:solidFill>
                  <a:schemeClr val="tx1"/>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53074F12-AA26-4AC8-9962-C36BB8F32554}" type="datetimeFigureOut">
              <a:rPr lang="en-US" smtClean="0"/>
              <a:pPr/>
              <a:t>6/28/2020</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274644101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98620" y="1392934"/>
            <a:ext cx="10994760" cy="814428"/>
          </a:xfrm>
        </p:spPr>
        <p:txBody>
          <a:bodyPr>
            <a:normAutofit/>
          </a:bodyPr>
          <a:lstStyle>
            <a:lvl1pPr algn="ctr">
              <a:defRPr sz="4800" baseline="0">
                <a:solidFill>
                  <a:srgbClr val="FF0000"/>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Content Placeholder 2"/>
          <p:cNvSpPr>
            <a:spLocks noGrp="1"/>
          </p:cNvSpPr>
          <p:nvPr>
            <p:ph idx="1"/>
          </p:nvPr>
        </p:nvSpPr>
        <p:spPr>
          <a:xfrm>
            <a:off x="598621" y="2207360"/>
            <a:ext cx="10994760" cy="4275739"/>
          </a:xfrm>
        </p:spPr>
        <p:txBody>
          <a:bodyPr/>
          <a:lstStyle>
            <a:lvl1pPr algn="ctr">
              <a:defRPr sz="3733">
                <a:solidFill>
                  <a:schemeClr val="tx1"/>
                </a:solidFill>
              </a:defRPr>
            </a:lvl1pPr>
            <a:lvl2pPr algn="ctr">
              <a:defRPr>
                <a:solidFill>
                  <a:schemeClr val="tx1"/>
                </a:solidFill>
              </a:defRPr>
            </a:lvl2pPr>
            <a:lvl3pPr algn="ctr">
              <a:defRPr>
                <a:solidFill>
                  <a:schemeClr val="tx1"/>
                </a:solidFill>
              </a:defRPr>
            </a:lvl3pPr>
            <a:lvl4pPr algn="ctr">
              <a:defRPr>
                <a:solidFill>
                  <a:schemeClr val="tx1"/>
                </a:solidFill>
              </a:defRPr>
            </a:lvl4pPr>
            <a:lvl5pPr algn="ct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6/28/2020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29106076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 preserve="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34687" y="374899"/>
            <a:ext cx="8958693" cy="763525"/>
          </a:xfrm>
        </p:spPr>
        <p:txBody>
          <a:bodyPr>
            <a:normAutofit/>
          </a:bodyPr>
          <a:lstStyle>
            <a:lvl1pPr algn="l">
              <a:defRPr sz="4800">
                <a:solidFill>
                  <a:srgbClr val="FF0000"/>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Content Placeholder 2"/>
          <p:cNvSpPr>
            <a:spLocks noGrp="1"/>
          </p:cNvSpPr>
          <p:nvPr>
            <p:ph idx="1"/>
          </p:nvPr>
        </p:nvSpPr>
        <p:spPr>
          <a:xfrm>
            <a:off x="2634687" y="1392934"/>
            <a:ext cx="8958693" cy="4885021"/>
          </a:xfrm>
        </p:spPr>
        <p:txBody>
          <a:bodyPr/>
          <a:lstStyle>
            <a:lvl1pPr>
              <a:defRPr sz="3733">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6/28/2020</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09628884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5333"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667">
                <a:solidFill>
                  <a:schemeClr val="tx1">
                    <a:tint val="75000"/>
                  </a:schemeClr>
                </a:solidFill>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3074F12-AA26-4AC8-9962-C36BB8F32554}" type="datetimeFigureOut">
              <a:rPr lang="en-US" smtClean="0"/>
              <a:pPr/>
              <a:t>6/28/2020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99117216"/>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3074F12-AA26-4AC8-9962-C36BB8F32554}" type="datetimeFigureOut">
              <a:rPr lang="en-US" smtClean="0"/>
              <a:pPr/>
              <a:t>6/28/2020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56325163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02227" y="1189327"/>
            <a:ext cx="10587547" cy="814427"/>
          </a:xfrm>
        </p:spPr>
        <p:txBody>
          <a:bodyPr>
            <a:normAutofit/>
          </a:bodyPr>
          <a:lstStyle>
            <a:lvl1pPr algn="ctr">
              <a:defRPr sz="4800" baseline="0">
                <a:solidFill>
                  <a:srgbClr val="FF0000"/>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Text Placeholder 2"/>
          <p:cNvSpPr>
            <a:spLocks noGrp="1"/>
          </p:cNvSpPr>
          <p:nvPr>
            <p:ph type="body" idx="1"/>
          </p:nvPr>
        </p:nvSpPr>
        <p:spPr>
          <a:xfrm>
            <a:off x="715839" y="2207359"/>
            <a:ext cx="5386917" cy="639763"/>
          </a:xfrm>
        </p:spPr>
        <p:txBody>
          <a:bodyPr anchor="b"/>
          <a:lstStyle>
            <a:lvl1pPr marL="0" indent="0" algn="ctr">
              <a:buNone/>
              <a:defRPr sz="3200" b="1">
                <a:solidFill>
                  <a:schemeClr val="tx1"/>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Master text styles</a:t>
            </a:r>
          </a:p>
        </p:txBody>
      </p:sp>
      <p:sp>
        <p:nvSpPr>
          <p:cNvPr id="4" name="Content Placeholder 3"/>
          <p:cNvSpPr>
            <a:spLocks noGrp="1"/>
          </p:cNvSpPr>
          <p:nvPr>
            <p:ph sz="half" idx="2"/>
          </p:nvPr>
        </p:nvSpPr>
        <p:spPr>
          <a:xfrm>
            <a:off x="715839" y="2837221"/>
            <a:ext cx="5386917" cy="3035059"/>
          </a:xfrm>
        </p:spPr>
        <p:txBody>
          <a:bodyPr/>
          <a:lstStyle>
            <a:lvl1pPr algn="ctr">
              <a:defRPr sz="3200">
                <a:solidFill>
                  <a:schemeClr val="tx1"/>
                </a:solidFill>
              </a:defRPr>
            </a:lvl1pPr>
            <a:lvl2pPr algn="ctr">
              <a:defRPr sz="2667">
                <a:solidFill>
                  <a:schemeClr val="tx1"/>
                </a:solidFill>
              </a:defRPr>
            </a:lvl2pPr>
            <a:lvl3pPr algn="ctr">
              <a:defRPr sz="2400">
                <a:solidFill>
                  <a:schemeClr val="tx1"/>
                </a:solidFill>
              </a:defRPr>
            </a:lvl3pPr>
            <a:lvl4pPr algn="ctr">
              <a:defRPr sz="2133">
                <a:solidFill>
                  <a:schemeClr val="tx1"/>
                </a:solidFill>
              </a:defRPr>
            </a:lvl4pPr>
            <a:lvl5pPr algn="ctr">
              <a:defRPr sz="2133">
                <a:solidFill>
                  <a:schemeClr val="tx1"/>
                </a:solidFill>
              </a:defRPr>
            </a:lvl5pPr>
            <a:lvl6pPr>
              <a:defRPr sz="2133"/>
            </a:lvl6pPr>
            <a:lvl7pPr>
              <a:defRPr sz="2133"/>
            </a:lvl7pPr>
            <a:lvl8pPr>
              <a:defRPr sz="2133"/>
            </a:lvl8pPr>
            <a:lvl9pPr>
              <a:defRPr sz="2133"/>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096001" y="2207359"/>
            <a:ext cx="5389033" cy="639763"/>
          </a:xfrm>
        </p:spPr>
        <p:txBody>
          <a:bodyPr anchor="b"/>
          <a:lstStyle>
            <a:lvl1pPr marL="0" indent="0" algn="ctr">
              <a:buNone/>
              <a:defRPr sz="3200" b="1">
                <a:solidFill>
                  <a:schemeClr val="tx1"/>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Master text styles</a:t>
            </a:r>
          </a:p>
        </p:txBody>
      </p:sp>
      <p:sp>
        <p:nvSpPr>
          <p:cNvPr id="6" name="Content Placeholder 5"/>
          <p:cNvSpPr>
            <a:spLocks noGrp="1"/>
          </p:cNvSpPr>
          <p:nvPr>
            <p:ph sz="quarter" idx="4"/>
          </p:nvPr>
        </p:nvSpPr>
        <p:spPr>
          <a:xfrm>
            <a:off x="6096001" y="2837221"/>
            <a:ext cx="5389033" cy="3035059"/>
          </a:xfrm>
        </p:spPr>
        <p:txBody>
          <a:bodyPr/>
          <a:lstStyle>
            <a:lvl1pPr algn="ctr">
              <a:defRPr sz="3200">
                <a:solidFill>
                  <a:schemeClr val="tx1"/>
                </a:solidFill>
              </a:defRPr>
            </a:lvl1pPr>
            <a:lvl2pPr algn="ctr">
              <a:defRPr sz="2667">
                <a:solidFill>
                  <a:schemeClr val="tx1"/>
                </a:solidFill>
              </a:defRPr>
            </a:lvl2pPr>
            <a:lvl3pPr algn="ctr">
              <a:defRPr sz="2400">
                <a:solidFill>
                  <a:schemeClr val="tx1"/>
                </a:solidFill>
              </a:defRPr>
            </a:lvl3pPr>
            <a:lvl4pPr algn="ctr">
              <a:defRPr sz="2133">
                <a:solidFill>
                  <a:schemeClr val="tx1"/>
                </a:solidFill>
              </a:defRPr>
            </a:lvl4pPr>
            <a:lvl5pPr algn="ctr">
              <a:defRPr sz="2133">
                <a:solidFill>
                  <a:schemeClr val="tx1"/>
                </a:solidFill>
              </a:defRPr>
            </a:lvl5pPr>
            <a:lvl6pPr>
              <a:defRPr sz="2133"/>
            </a:lvl6pPr>
            <a:lvl7pPr>
              <a:defRPr sz="2133"/>
            </a:lvl7pPr>
            <a:lvl8pPr>
              <a:defRPr sz="2133"/>
            </a:lvl8pPr>
            <a:lvl9pPr>
              <a:defRPr sz="2133"/>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53074F12-AA26-4AC8-9962-C36BB8F32554}" type="datetimeFigureOut">
              <a:rPr lang="en-US" smtClean="0"/>
              <a:pPr/>
              <a:t>6/28/2020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85238839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3074F12-AA26-4AC8-9962-C36BB8F32554}" type="datetimeFigureOut">
              <a:rPr lang="en-US" smtClean="0"/>
              <a:pPr/>
              <a:t>6/28/2020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2309016521"/>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3074F12-AA26-4AC8-9962-C36BB8F32554}" type="datetimeFigureOut">
              <a:rPr lang="en-US" smtClean="0"/>
              <a:pPr/>
              <a:t>6/28/2020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371762921"/>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2" y="273049"/>
            <a:ext cx="4011084" cy="1162051"/>
          </a:xfrm>
        </p:spPr>
        <p:txBody>
          <a:bodyPr anchor="b"/>
          <a:lstStyle>
            <a:lvl1pPr algn="l">
              <a:defRPr sz="2667" b="1"/>
            </a:lvl1pPr>
          </a:lstStyle>
          <a:p>
            <a:r>
              <a:rPr lang="en-US"/>
              <a:t>Click to edit Master title style</a:t>
            </a:r>
          </a:p>
        </p:txBody>
      </p:sp>
      <p:sp>
        <p:nvSpPr>
          <p:cNvPr id="3" name="Content Placeholder 2"/>
          <p:cNvSpPr>
            <a:spLocks noGrp="1"/>
          </p:cNvSpPr>
          <p:nvPr>
            <p:ph idx="1"/>
          </p:nvPr>
        </p:nvSpPr>
        <p:spPr>
          <a:xfrm>
            <a:off x="4766733" y="273052"/>
            <a:ext cx="6815667" cy="5853113"/>
          </a:xfrm>
        </p:spPr>
        <p:txBody>
          <a:bodyPr/>
          <a:lstStyle>
            <a:lvl1pPr>
              <a:defRPr sz="4267"/>
            </a:lvl1pPr>
            <a:lvl2pPr>
              <a:defRPr sz="3733"/>
            </a:lvl2pPr>
            <a:lvl3pPr>
              <a:defRPr sz="3200"/>
            </a:lvl3pPr>
            <a:lvl4pPr>
              <a:defRPr sz="2667"/>
            </a:lvl4pPr>
            <a:lvl5pPr>
              <a:defRPr sz="2667"/>
            </a:lvl5pPr>
            <a:lvl6pPr>
              <a:defRPr sz="2667"/>
            </a:lvl6pPr>
            <a:lvl7pPr>
              <a:defRPr sz="2667"/>
            </a:lvl7pPr>
            <a:lvl8pPr>
              <a:defRPr sz="2667"/>
            </a:lvl8pPr>
            <a:lvl9pPr>
              <a:defRPr sz="26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2" y="1435102"/>
            <a:ext cx="4011084" cy="46910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6/28/2020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291783453"/>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9"/>
          </a:xfrm>
        </p:spPr>
        <p:txBody>
          <a:bodyPr anchor="b"/>
          <a:lstStyle>
            <a:lvl1pPr algn="l">
              <a:defRPr sz="2667"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4267"/>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endParaRPr lang="en-US"/>
          </a:p>
        </p:txBody>
      </p:sp>
      <p:sp>
        <p:nvSpPr>
          <p:cNvPr id="4" name="Text Placeholder 3"/>
          <p:cNvSpPr>
            <a:spLocks noGrp="1"/>
          </p:cNvSpPr>
          <p:nvPr>
            <p:ph type="body" sz="half" idx="2"/>
          </p:nvPr>
        </p:nvSpPr>
        <p:spPr>
          <a:xfrm>
            <a:off x="2389717" y="5367338"/>
            <a:ext cx="7315200" cy="8048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6/28/2020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29744861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334D819-9F07-4261-B09B-9E467E5D9002}" type="datetimeFigureOut">
              <a:rPr lang="en-US" smtClean="0"/>
              <a:t>6/28/2020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71766878-3199-4EAB-94E7-2D6D11070E14}" type="slidenum">
              <a:rPr lang="en-US" smtClean="0"/>
              <a:t>‹#›</a:t>
            </a:fld>
            <a:endParaRPr lang="en-US" dirty="0"/>
          </a:p>
        </p:txBody>
      </p:sp>
    </p:spTree>
    <p:extLst>
      <p:ext uri="{BB962C8B-B14F-4D97-AF65-F5344CB8AC3E}">
        <p14:creationId xmlns:p14="http://schemas.microsoft.com/office/powerpoint/2010/main" val="3928944412"/>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6/28/2020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210635305"/>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6/28/2020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pic>
        <p:nvPicPr>
          <p:cNvPr id="7" name="Picture 6" descr="E:\websites\free-power-point-templates\2012\logos.png">
            <a:extLst>
              <a:ext uri="{FF2B5EF4-FFF2-40B4-BE49-F238E27FC236}">
                <a16:creationId xmlns:a16="http://schemas.microsoft.com/office/drawing/2014/main" id="{B1DEE311-91E1-4782-9E84-CCDC564CF720}"/>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5224408" y="3101618"/>
            <a:ext cx="1951712" cy="702615"/>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6955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431080" y="3632608"/>
            <a:ext cx="7533447" cy="1628853"/>
          </a:xfrm>
          <a:noFill/>
          <a:effectLst>
            <a:outerShdw blurRad="50800" dist="38100" dir="2700000" algn="tl" rotWithShape="0">
              <a:prstClr val="black">
                <a:alpha val="40000"/>
              </a:prstClr>
            </a:outerShdw>
          </a:effectLst>
        </p:spPr>
        <p:txBody>
          <a:bodyPr>
            <a:normAutofit/>
          </a:bodyPr>
          <a:lstStyle>
            <a:lvl1pPr algn="r">
              <a:defRPr sz="4800">
                <a:solidFill>
                  <a:srgbClr val="B4004D"/>
                </a:solidFill>
              </a:defRPr>
            </a:lvl1pPr>
          </a:lstStyle>
          <a:p>
            <a:r>
              <a:rPr lang="en-US" dirty="0"/>
              <a:t>Click to edit </a:t>
            </a:r>
            <a:br>
              <a:rPr lang="en-US" dirty="0"/>
            </a:br>
            <a:r>
              <a:rPr lang="en-US" dirty="0"/>
              <a:t>Master title style</a:t>
            </a:r>
          </a:p>
        </p:txBody>
      </p:sp>
      <p:sp>
        <p:nvSpPr>
          <p:cNvPr id="3" name="Subtitle 2"/>
          <p:cNvSpPr>
            <a:spLocks noGrp="1"/>
          </p:cNvSpPr>
          <p:nvPr>
            <p:ph type="subTitle" idx="1"/>
          </p:nvPr>
        </p:nvSpPr>
        <p:spPr>
          <a:xfrm>
            <a:off x="2431080" y="5261460"/>
            <a:ext cx="7533448" cy="814427"/>
          </a:xfrm>
        </p:spPr>
        <p:txBody>
          <a:bodyPr>
            <a:normAutofit/>
          </a:bodyPr>
          <a:lstStyle>
            <a:lvl1pPr marL="0" indent="0" algn="r">
              <a:buNone/>
              <a:defRPr sz="3733" b="0" i="0">
                <a:solidFill>
                  <a:schemeClr val="tx1"/>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53074F12-AA26-4AC8-9962-C36BB8F32554}" type="datetimeFigureOut">
              <a:rPr lang="en-US" smtClean="0"/>
              <a:pPr/>
              <a:t>6/28/2020</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2888322394"/>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98620" y="985721"/>
            <a:ext cx="10994760" cy="814428"/>
          </a:xfrm>
        </p:spPr>
        <p:txBody>
          <a:bodyPr>
            <a:normAutofit/>
          </a:bodyPr>
          <a:lstStyle>
            <a:lvl1pPr algn="r">
              <a:defRPr sz="4800" baseline="0">
                <a:solidFill>
                  <a:srgbClr val="B4004D"/>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Content Placeholder 2"/>
          <p:cNvSpPr>
            <a:spLocks noGrp="1"/>
          </p:cNvSpPr>
          <p:nvPr>
            <p:ph idx="1"/>
          </p:nvPr>
        </p:nvSpPr>
        <p:spPr>
          <a:xfrm>
            <a:off x="3041900" y="1800146"/>
            <a:ext cx="8551481" cy="4682953"/>
          </a:xfrm>
        </p:spPr>
        <p:txBody>
          <a:bodyPr/>
          <a:lstStyle>
            <a:lvl1pPr algn="l">
              <a:defRPr sz="3733">
                <a:solidFill>
                  <a:schemeClr val="tx1"/>
                </a:solidFill>
              </a:defRPr>
            </a:lvl1pPr>
            <a:lvl2pPr algn="l">
              <a:defRPr>
                <a:solidFill>
                  <a:schemeClr val="tx1"/>
                </a:solidFill>
              </a:defRPr>
            </a:lvl2pPr>
            <a:lvl3pPr algn="l">
              <a:defRPr>
                <a:solidFill>
                  <a:schemeClr val="tx1"/>
                </a:solidFill>
              </a:defRPr>
            </a:lvl3pPr>
            <a:lvl4pPr algn="l">
              <a:defRPr>
                <a:solidFill>
                  <a:schemeClr val="tx1"/>
                </a:solidFill>
              </a:defRPr>
            </a:lvl4pPr>
            <a:lvl5pPr algn="l">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6/28/2020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2521259171"/>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obj" preserve="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449113" y="374899"/>
            <a:ext cx="8144267" cy="763525"/>
          </a:xfrm>
        </p:spPr>
        <p:txBody>
          <a:bodyPr>
            <a:normAutofit/>
          </a:bodyPr>
          <a:lstStyle>
            <a:lvl1pPr algn="l">
              <a:defRPr sz="4800">
                <a:solidFill>
                  <a:srgbClr val="FF53B5"/>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Content Placeholder 2"/>
          <p:cNvSpPr>
            <a:spLocks noGrp="1"/>
          </p:cNvSpPr>
          <p:nvPr>
            <p:ph idx="1"/>
          </p:nvPr>
        </p:nvSpPr>
        <p:spPr>
          <a:xfrm>
            <a:off x="3449113" y="1392934"/>
            <a:ext cx="8144267" cy="4885021"/>
          </a:xfrm>
        </p:spPr>
        <p:txBody>
          <a:bodyPr/>
          <a:lstStyle>
            <a:lvl1pPr>
              <a:defRPr sz="3733">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6/28/2020</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150158061"/>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5333"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667">
                <a:solidFill>
                  <a:schemeClr val="tx1">
                    <a:tint val="75000"/>
                  </a:schemeClr>
                </a:solidFill>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3074F12-AA26-4AC8-9962-C36BB8F32554}" type="datetimeFigureOut">
              <a:rPr lang="en-US" smtClean="0"/>
              <a:pPr/>
              <a:t>6/28/2020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980751223"/>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3074F12-AA26-4AC8-9962-C36BB8F32554}" type="datetimeFigureOut">
              <a:rPr lang="en-US" smtClean="0"/>
              <a:pPr/>
              <a:t>6/28/2020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224804891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09440" y="1189327"/>
            <a:ext cx="10180333" cy="814427"/>
          </a:xfrm>
        </p:spPr>
        <p:txBody>
          <a:bodyPr>
            <a:normAutofit/>
          </a:bodyPr>
          <a:lstStyle>
            <a:lvl1pPr algn="r">
              <a:defRPr sz="4800" baseline="0">
                <a:solidFill>
                  <a:srgbClr val="B4004D"/>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Text Placeholder 2"/>
          <p:cNvSpPr>
            <a:spLocks noGrp="1"/>
          </p:cNvSpPr>
          <p:nvPr>
            <p:ph type="body" idx="1"/>
          </p:nvPr>
        </p:nvSpPr>
        <p:spPr>
          <a:xfrm>
            <a:off x="715839" y="1984711"/>
            <a:ext cx="5386917" cy="639763"/>
          </a:xfrm>
        </p:spPr>
        <p:txBody>
          <a:bodyPr anchor="b"/>
          <a:lstStyle>
            <a:lvl1pPr marL="0" indent="0" algn="ctr">
              <a:buNone/>
              <a:defRPr sz="3200" b="1">
                <a:solidFill>
                  <a:schemeClr val="tx1"/>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Master text styles</a:t>
            </a:r>
          </a:p>
        </p:txBody>
      </p:sp>
      <p:sp>
        <p:nvSpPr>
          <p:cNvPr id="4" name="Content Placeholder 3"/>
          <p:cNvSpPr>
            <a:spLocks noGrp="1"/>
          </p:cNvSpPr>
          <p:nvPr>
            <p:ph sz="half" idx="2"/>
          </p:nvPr>
        </p:nvSpPr>
        <p:spPr>
          <a:xfrm>
            <a:off x="715839" y="2614573"/>
            <a:ext cx="5386917" cy="3035059"/>
          </a:xfrm>
        </p:spPr>
        <p:txBody>
          <a:bodyPr/>
          <a:lstStyle>
            <a:lvl1pPr algn="ctr">
              <a:defRPr sz="3200">
                <a:solidFill>
                  <a:schemeClr val="tx1"/>
                </a:solidFill>
              </a:defRPr>
            </a:lvl1pPr>
            <a:lvl2pPr algn="ctr">
              <a:defRPr sz="2667">
                <a:solidFill>
                  <a:schemeClr val="tx1"/>
                </a:solidFill>
              </a:defRPr>
            </a:lvl2pPr>
            <a:lvl3pPr algn="ctr">
              <a:defRPr sz="2400">
                <a:solidFill>
                  <a:schemeClr val="tx1"/>
                </a:solidFill>
              </a:defRPr>
            </a:lvl3pPr>
            <a:lvl4pPr algn="ctr">
              <a:defRPr sz="2133">
                <a:solidFill>
                  <a:schemeClr val="tx1"/>
                </a:solidFill>
              </a:defRPr>
            </a:lvl4pPr>
            <a:lvl5pPr algn="ctr">
              <a:defRPr sz="2133">
                <a:solidFill>
                  <a:schemeClr val="tx1"/>
                </a:solidFill>
              </a:defRPr>
            </a:lvl5pPr>
            <a:lvl6pPr>
              <a:defRPr sz="2133"/>
            </a:lvl6pPr>
            <a:lvl7pPr>
              <a:defRPr sz="2133"/>
            </a:lvl7pPr>
            <a:lvl8pPr>
              <a:defRPr sz="2133"/>
            </a:lvl8pPr>
            <a:lvl9pPr>
              <a:defRPr sz="2133"/>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096001" y="1984711"/>
            <a:ext cx="5389033" cy="639763"/>
          </a:xfrm>
        </p:spPr>
        <p:txBody>
          <a:bodyPr anchor="b"/>
          <a:lstStyle>
            <a:lvl1pPr marL="0" indent="0" algn="ctr">
              <a:buNone/>
              <a:defRPr sz="3200" b="1">
                <a:solidFill>
                  <a:schemeClr val="tx1"/>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Master text styles</a:t>
            </a:r>
          </a:p>
        </p:txBody>
      </p:sp>
      <p:sp>
        <p:nvSpPr>
          <p:cNvPr id="6" name="Content Placeholder 5"/>
          <p:cNvSpPr>
            <a:spLocks noGrp="1"/>
          </p:cNvSpPr>
          <p:nvPr>
            <p:ph sz="quarter" idx="4"/>
          </p:nvPr>
        </p:nvSpPr>
        <p:spPr>
          <a:xfrm>
            <a:off x="6096001" y="2614573"/>
            <a:ext cx="5389033" cy="3035059"/>
          </a:xfrm>
        </p:spPr>
        <p:txBody>
          <a:bodyPr/>
          <a:lstStyle>
            <a:lvl1pPr algn="ctr">
              <a:defRPr sz="3200">
                <a:solidFill>
                  <a:schemeClr val="tx1"/>
                </a:solidFill>
              </a:defRPr>
            </a:lvl1pPr>
            <a:lvl2pPr algn="ctr">
              <a:defRPr sz="2667">
                <a:solidFill>
                  <a:schemeClr val="tx1"/>
                </a:solidFill>
              </a:defRPr>
            </a:lvl2pPr>
            <a:lvl3pPr algn="ctr">
              <a:defRPr sz="2400">
                <a:solidFill>
                  <a:schemeClr val="tx1"/>
                </a:solidFill>
              </a:defRPr>
            </a:lvl3pPr>
            <a:lvl4pPr algn="ctr">
              <a:defRPr sz="2133">
                <a:solidFill>
                  <a:schemeClr val="tx1"/>
                </a:solidFill>
              </a:defRPr>
            </a:lvl4pPr>
            <a:lvl5pPr algn="ctr">
              <a:defRPr sz="2133">
                <a:solidFill>
                  <a:schemeClr val="tx1"/>
                </a:solidFill>
              </a:defRPr>
            </a:lvl5pPr>
            <a:lvl6pPr>
              <a:defRPr sz="2133"/>
            </a:lvl6pPr>
            <a:lvl7pPr>
              <a:defRPr sz="2133"/>
            </a:lvl7pPr>
            <a:lvl8pPr>
              <a:defRPr sz="2133"/>
            </a:lvl8pPr>
            <a:lvl9pPr>
              <a:defRPr sz="2133"/>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53074F12-AA26-4AC8-9962-C36BB8F32554}" type="datetimeFigureOut">
              <a:rPr lang="en-US" smtClean="0"/>
              <a:pPr/>
              <a:t>6/28/2020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67322348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3074F12-AA26-4AC8-9962-C36BB8F32554}" type="datetimeFigureOut">
              <a:rPr lang="en-US" smtClean="0"/>
              <a:pPr/>
              <a:t>6/28/2020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66122466"/>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3074F12-AA26-4AC8-9962-C36BB8F32554}" type="datetimeFigureOut">
              <a:rPr lang="en-US" smtClean="0"/>
              <a:pPr/>
              <a:t>6/28/2020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5397172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334D819-9F07-4261-B09B-9E467E5D9002}" type="datetimeFigureOut">
              <a:rPr lang="en-US" smtClean="0"/>
              <a:t>6/28/2020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71766878-3199-4EAB-94E7-2D6D11070E14}" type="slidenum">
              <a:rPr lang="en-US" smtClean="0"/>
              <a:t>‹#›</a:t>
            </a:fld>
            <a:endParaRPr lang="en-US" dirty="0"/>
          </a:p>
        </p:txBody>
      </p:sp>
    </p:spTree>
    <p:extLst>
      <p:ext uri="{BB962C8B-B14F-4D97-AF65-F5344CB8AC3E}">
        <p14:creationId xmlns:p14="http://schemas.microsoft.com/office/powerpoint/2010/main" val="344077795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2" y="273049"/>
            <a:ext cx="4011084" cy="1162051"/>
          </a:xfrm>
        </p:spPr>
        <p:txBody>
          <a:bodyPr anchor="b"/>
          <a:lstStyle>
            <a:lvl1pPr algn="l">
              <a:defRPr sz="2667" b="1"/>
            </a:lvl1pPr>
          </a:lstStyle>
          <a:p>
            <a:r>
              <a:rPr lang="en-US"/>
              <a:t>Click to edit Master title style</a:t>
            </a:r>
          </a:p>
        </p:txBody>
      </p:sp>
      <p:sp>
        <p:nvSpPr>
          <p:cNvPr id="3" name="Content Placeholder 2"/>
          <p:cNvSpPr>
            <a:spLocks noGrp="1"/>
          </p:cNvSpPr>
          <p:nvPr>
            <p:ph idx="1"/>
          </p:nvPr>
        </p:nvSpPr>
        <p:spPr>
          <a:xfrm>
            <a:off x="4766733" y="273052"/>
            <a:ext cx="6815667" cy="5853113"/>
          </a:xfrm>
        </p:spPr>
        <p:txBody>
          <a:bodyPr/>
          <a:lstStyle>
            <a:lvl1pPr>
              <a:defRPr sz="4267"/>
            </a:lvl1pPr>
            <a:lvl2pPr>
              <a:defRPr sz="3733"/>
            </a:lvl2pPr>
            <a:lvl3pPr>
              <a:defRPr sz="3200"/>
            </a:lvl3pPr>
            <a:lvl4pPr>
              <a:defRPr sz="2667"/>
            </a:lvl4pPr>
            <a:lvl5pPr>
              <a:defRPr sz="2667"/>
            </a:lvl5pPr>
            <a:lvl6pPr>
              <a:defRPr sz="2667"/>
            </a:lvl6pPr>
            <a:lvl7pPr>
              <a:defRPr sz="2667"/>
            </a:lvl7pPr>
            <a:lvl8pPr>
              <a:defRPr sz="2667"/>
            </a:lvl8pPr>
            <a:lvl9pPr>
              <a:defRPr sz="26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2" y="1435102"/>
            <a:ext cx="4011084" cy="46910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6/28/2020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693001703"/>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9"/>
          </a:xfrm>
        </p:spPr>
        <p:txBody>
          <a:bodyPr anchor="b"/>
          <a:lstStyle>
            <a:lvl1pPr algn="l">
              <a:defRPr sz="2667"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4267"/>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endParaRPr lang="en-US"/>
          </a:p>
        </p:txBody>
      </p:sp>
      <p:sp>
        <p:nvSpPr>
          <p:cNvPr id="4" name="Text Placeholder 3"/>
          <p:cNvSpPr>
            <a:spLocks noGrp="1"/>
          </p:cNvSpPr>
          <p:nvPr>
            <p:ph type="body" sz="half" idx="2"/>
          </p:nvPr>
        </p:nvSpPr>
        <p:spPr>
          <a:xfrm>
            <a:off x="2389717" y="5367338"/>
            <a:ext cx="7315200" cy="8048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6/28/2020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774909013"/>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6/28/2020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165189424"/>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6/28/2020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pic>
        <p:nvPicPr>
          <p:cNvPr id="7" name="Picture 6" descr="E:\websites\free-power-point-templates\2012\logos.png">
            <a:extLst>
              <a:ext uri="{FF2B5EF4-FFF2-40B4-BE49-F238E27FC236}">
                <a16:creationId xmlns:a16="http://schemas.microsoft.com/office/drawing/2014/main" id="{F8DA587C-DB25-4361-AA4A-A38DA54CF69B}"/>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5224408" y="3101618"/>
            <a:ext cx="1951712" cy="702615"/>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0224002"/>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53732" y="2182763"/>
            <a:ext cx="10687667" cy="2448232"/>
          </a:xfrm>
          <a:noFill/>
          <a:effectLst>
            <a:outerShdw blurRad="50800" dist="38100" dir="2700000" algn="tl" rotWithShape="0">
              <a:prstClr val="black">
                <a:alpha val="40000"/>
              </a:prstClr>
            </a:outerShdw>
          </a:effectLst>
        </p:spPr>
        <p:txBody>
          <a:bodyPr>
            <a:normAutofit/>
          </a:bodyPr>
          <a:lstStyle>
            <a:lvl1pPr algn="r">
              <a:defRPr sz="4800">
                <a:solidFill>
                  <a:schemeClr val="bg1"/>
                </a:solidFill>
              </a:defRPr>
            </a:lvl1pPr>
          </a:lstStyle>
          <a:p>
            <a:r>
              <a:rPr lang="en-US" dirty="0"/>
              <a:t>Click to edit </a:t>
            </a:r>
            <a:br>
              <a:rPr lang="en-US" dirty="0"/>
            </a:br>
            <a:r>
              <a:rPr lang="en-US" dirty="0"/>
              <a:t>Master title style</a:t>
            </a:r>
          </a:p>
        </p:txBody>
      </p:sp>
      <p:sp>
        <p:nvSpPr>
          <p:cNvPr id="3" name="Subtitle 2"/>
          <p:cNvSpPr>
            <a:spLocks noGrp="1"/>
          </p:cNvSpPr>
          <p:nvPr>
            <p:ph type="subTitle" idx="1"/>
          </p:nvPr>
        </p:nvSpPr>
        <p:spPr>
          <a:xfrm>
            <a:off x="943901" y="4739147"/>
            <a:ext cx="10668000" cy="904568"/>
          </a:xfrm>
        </p:spPr>
        <p:txBody>
          <a:bodyPr>
            <a:normAutofit/>
          </a:bodyPr>
          <a:lstStyle>
            <a:lvl1pPr marL="0" indent="0" algn="r">
              <a:buNone/>
              <a:defRPr sz="3733" b="0" i="0">
                <a:solidFill>
                  <a:schemeClr val="bg1"/>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53074F12-AA26-4AC8-9962-C36BB8F32554}" type="datetimeFigureOut">
              <a:rPr lang="en-US" smtClean="0"/>
              <a:pPr/>
              <a:t>6/28/2020</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289424567"/>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07917" y="220459"/>
            <a:ext cx="11012131" cy="1018035"/>
          </a:xfrm>
        </p:spPr>
        <p:txBody>
          <a:bodyPr>
            <a:normAutofit/>
          </a:bodyPr>
          <a:lstStyle>
            <a:lvl1pPr algn="r">
              <a:defRPr sz="4800" baseline="0">
                <a:solidFill>
                  <a:schemeClr val="bg1"/>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Content Placeholder 2"/>
          <p:cNvSpPr>
            <a:spLocks noGrp="1"/>
          </p:cNvSpPr>
          <p:nvPr>
            <p:ph idx="1"/>
          </p:nvPr>
        </p:nvSpPr>
        <p:spPr>
          <a:xfrm>
            <a:off x="618285" y="1887795"/>
            <a:ext cx="10994760" cy="4483507"/>
          </a:xfrm>
        </p:spPr>
        <p:txBody>
          <a:bodyPr/>
          <a:lstStyle>
            <a:lvl1pPr algn="l">
              <a:defRPr sz="3733">
                <a:solidFill>
                  <a:schemeClr val="tx1"/>
                </a:solidFill>
              </a:defRPr>
            </a:lvl1pPr>
            <a:lvl2pPr algn="l">
              <a:defRPr>
                <a:solidFill>
                  <a:schemeClr val="tx1"/>
                </a:solidFill>
              </a:defRPr>
            </a:lvl2pPr>
            <a:lvl3pPr algn="l">
              <a:defRPr>
                <a:solidFill>
                  <a:schemeClr val="tx1"/>
                </a:solidFill>
              </a:defRPr>
            </a:lvl3pPr>
            <a:lvl4pPr algn="l">
              <a:defRPr>
                <a:solidFill>
                  <a:schemeClr val="tx1"/>
                </a:solidFill>
              </a:defRPr>
            </a:lvl4pPr>
            <a:lvl5pPr algn="l">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6/28/2020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540695275"/>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obj" preserve="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179643" y="719031"/>
            <a:ext cx="8378376" cy="967132"/>
          </a:xfrm>
        </p:spPr>
        <p:txBody>
          <a:bodyPr>
            <a:normAutofit/>
          </a:bodyPr>
          <a:lstStyle>
            <a:lvl1pPr algn="l">
              <a:defRPr sz="4800">
                <a:solidFill>
                  <a:srgbClr val="003635"/>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Content Placeholder 2"/>
          <p:cNvSpPr>
            <a:spLocks noGrp="1"/>
          </p:cNvSpPr>
          <p:nvPr>
            <p:ph idx="1"/>
          </p:nvPr>
        </p:nvSpPr>
        <p:spPr>
          <a:xfrm>
            <a:off x="3195485" y="1750141"/>
            <a:ext cx="8406580" cy="4678168"/>
          </a:xfrm>
        </p:spPr>
        <p:txBody>
          <a:bodyPr/>
          <a:lstStyle>
            <a:lvl1pPr>
              <a:defRPr sz="3733">
                <a:solidFill>
                  <a:srgbClr val="003635"/>
                </a:solidFill>
              </a:defRPr>
            </a:lvl1pPr>
            <a:lvl2pPr>
              <a:defRPr>
                <a:solidFill>
                  <a:srgbClr val="003635"/>
                </a:solidFill>
              </a:defRPr>
            </a:lvl2pPr>
            <a:lvl3pPr>
              <a:defRPr>
                <a:solidFill>
                  <a:srgbClr val="003635"/>
                </a:solidFill>
              </a:defRPr>
            </a:lvl3pPr>
            <a:lvl4pPr>
              <a:defRPr>
                <a:solidFill>
                  <a:srgbClr val="003635"/>
                </a:solidFill>
              </a:defRPr>
            </a:lvl4pPr>
            <a:lvl5pPr>
              <a:defRPr>
                <a:solidFill>
                  <a:srgbClr val="003635"/>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6/28/2020</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21642904"/>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5333"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667">
                <a:solidFill>
                  <a:schemeClr val="tx1">
                    <a:tint val="75000"/>
                  </a:schemeClr>
                </a:solidFill>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3074F12-AA26-4AC8-9962-C36BB8F32554}" type="datetimeFigureOut">
              <a:rPr lang="en-US" smtClean="0"/>
              <a:pPr/>
              <a:t>6/28/2020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270938101"/>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3074F12-AA26-4AC8-9962-C36BB8F32554}" type="datetimeFigureOut">
              <a:rPr lang="en-US" smtClean="0"/>
              <a:pPr/>
              <a:t>6/28/2020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2846404048"/>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720090" y="165546"/>
            <a:ext cx="10791153" cy="1018033"/>
          </a:xfrm>
        </p:spPr>
        <p:txBody>
          <a:bodyPr>
            <a:normAutofit/>
          </a:bodyPr>
          <a:lstStyle>
            <a:lvl1pPr algn="r">
              <a:defRPr sz="4800" baseline="0">
                <a:solidFill>
                  <a:schemeClr val="bg1"/>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Text Placeholder 2"/>
          <p:cNvSpPr>
            <a:spLocks noGrp="1"/>
          </p:cNvSpPr>
          <p:nvPr>
            <p:ph type="body" idx="1"/>
          </p:nvPr>
        </p:nvSpPr>
        <p:spPr>
          <a:xfrm>
            <a:off x="696175" y="2148361"/>
            <a:ext cx="5386917" cy="639763"/>
          </a:xfrm>
        </p:spPr>
        <p:txBody>
          <a:bodyPr anchor="b"/>
          <a:lstStyle>
            <a:lvl1pPr marL="0" indent="0" algn="ctr">
              <a:buNone/>
              <a:defRPr sz="3200" b="1">
                <a:solidFill>
                  <a:srgbClr val="003635"/>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Master text styles</a:t>
            </a:r>
          </a:p>
        </p:txBody>
      </p:sp>
      <p:sp>
        <p:nvSpPr>
          <p:cNvPr id="4" name="Content Placeholder 3"/>
          <p:cNvSpPr>
            <a:spLocks noGrp="1"/>
          </p:cNvSpPr>
          <p:nvPr>
            <p:ph sz="half" idx="2"/>
          </p:nvPr>
        </p:nvSpPr>
        <p:spPr>
          <a:xfrm>
            <a:off x="696175" y="2778224"/>
            <a:ext cx="5386917" cy="3035059"/>
          </a:xfrm>
        </p:spPr>
        <p:txBody>
          <a:bodyPr/>
          <a:lstStyle>
            <a:lvl1pPr algn="ctr">
              <a:defRPr sz="3200">
                <a:solidFill>
                  <a:srgbClr val="003635"/>
                </a:solidFill>
              </a:defRPr>
            </a:lvl1pPr>
            <a:lvl2pPr algn="ctr">
              <a:defRPr sz="2667">
                <a:solidFill>
                  <a:srgbClr val="003635"/>
                </a:solidFill>
              </a:defRPr>
            </a:lvl2pPr>
            <a:lvl3pPr algn="ctr">
              <a:defRPr sz="2400">
                <a:solidFill>
                  <a:srgbClr val="003635"/>
                </a:solidFill>
              </a:defRPr>
            </a:lvl3pPr>
            <a:lvl4pPr algn="ctr">
              <a:defRPr sz="2133">
                <a:solidFill>
                  <a:srgbClr val="003635"/>
                </a:solidFill>
              </a:defRPr>
            </a:lvl4pPr>
            <a:lvl5pPr algn="ctr">
              <a:defRPr sz="2133">
                <a:solidFill>
                  <a:srgbClr val="003635"/>
                </a:solidFill>
              </a:defRPr>
            </a:lvl5pPr>
            <a:lvl6pPr>
              <a:defRPr sz="2133"/>
            </a:lvl6pPr>
            <a:lvl7pPr>
              <a:defRPr sz="2133"/>
            </a:lvl7pPr>
            <a:lvl8pPr>
              <a:defRPr sz="2133"/>
            </a:lvl8pPr>
            <a:lvl9pPr>
              <a:defRPr sz="2133"/>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076337" y="2148361"/>
            <a:ext cx="5389033" cy="639763"/>
          </a:xfrm>
        </p:spPr>
        <p:txBody>
          <a:bodyPr anchor="b"/>
          <a:lstStyle>
            <a:lvl1pPr marL="0" indent="0" algn="ctr">
              <a:buNone/>
              <a:defRPr sz="3200" b="1">
                <a:solidFill>
                  <a:srgbClr val="003635"/>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Master text styles</a:t>
            </a:r>
          </a:p>
        </p:txBody>
      </p:sp>
      <p:sp>
        <p:nvSpPr>
          <p:cNvPr id="6" name="Content Placeholder 5"/>
          <p:cNvSpPr>
            <a:spLocks noGrp="1"/>
          </p:cNvSpPr>
          <p:nvPr>
            <p:ph sz="quarter" idx="4"/>
          </p:nvPr>
        </p:nvSpPr>
        <p:spPr>
          <a:xfrm>
            <a:off x="6076337" y="2778224"/>
            <a:ext cx="5389033" cy="3035059"/>
          </a:xfrm>
        </p:spPr>
        <p:txBody>
          <a:bodyPr/>
          <a:lstStyle>
            <a:lvl1pPr algn="ctr">
              <a:defRPr sz="3200">
                <a:solidFill>
                  <a:srgbClr val="003635"/>
                </a:solidFill>
              </a:defRPr>
            </a:lvl1pPr>
            <a:lvl2pPr algn="ctr">
              <a:defRPr sz="2667">
                <a:solidFill>
                  <a:srgbClr val="003635"/>
                </a:solidFill>
              </a:defRPr>
            </a:lvl2pPr>
            <a:lvl3pPr algn="ctr">
              <a:defRPr sz="2400">
                <a:solidFill>
                  <a:srgbClr val="003635"/>
                </a:solidFill>
              </a:defRPr>
            </a:lvl3pPr>
            <a:lvl4pPr algn="ctr">
              <a:defRPr sz="2133">
                <a:solidFill>
                  <a:srgbClr val="003635"/>
                </a:solidFill>
              </a:defRPr>
            </a:lvl4pPr>
            <a:lvl5pPr algn="ctr">
              <a:defRPr sz="2133">
                <a:solidFill>
                  <a:srgbClr val="003635"/>
                </a:solidFill>
              </a:defRPr>
            </a:lvl5pPr>
            <a:lvl6pPr>
              <a:defRPr sz="2133"/>
            </a:lvl6pPr>
            <a:lvl7pPr>
              <a:defRPr sz="2133"/>
            </a:lvl7pPr>
            <a:lvl8pPr>
              <a:defRPr sz="2133"/>
            </a:lvl8pPr>
            <a:lvl9pPr>
              <a:defRPr sz="2133"/>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53074F12-AA26-4AC8-9962-C36BB8F32554}" type="datetimeFigureOut">
              <a:rPr lang="en-US" smtClean="0"/>
              <a:pPr/>
              <a:t>6/28/2020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2762957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207008" y="2120054"/>
            <a:ext cx="6126480" cy="41148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789023" y="2147486"/>
            <a:ext cx="3200400" cy="3432319"/>
          </a:xfrm>
        </p:spPr>
        <p:txBody>
          <a:bodyPr>
            <a:normAutofit/>
          </a:bodyPr>
          <a:lstStyle>
            <a:lvl1pPr marL="0" indent="0">
              <a:lnSpc>
                <a:spcPct val="95000"/>
              </a:lnSpc>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9334D819-9F07-4261-B09B-9E467E5D9002}" type="datetimeFigureOut">
              <a:rPr lang="en-US" smtClean="0"/>
              <a:t>6/28/2020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1766878-3199-4EAB-94E7-2D6D11070E14}" type="slidenum">
              <a:rPr lang="en-US" smtClean="0"/>
              <a:t>‹#›</a:t>
            </a:fld>
            <a:endParaRPr lang="en-US" dirty="0"/>
          </a:p>
        </p:txBody>
      </p:sp>
    </p:spTree>
    <p:extLst>
      <p:ext uri="{BB962C8B-B14F-4D97-AF65-F5344CB8AC3E}">
        <p14:creationId xmlns:p14="http://schemas.microsoft.com/office/powerpoint/2010/main" val="2564119009"/>
      </p:ext>
    </p:extLst>
  </p:cSld>
  <p:clrMapOvr>
    <a:masterClrMapping/>
  </p:clrMapOvr>
  <p:extLst>
    <p:ext uri="{DCECCB84-F9BA-43D5-87BE-67443E8EF086}">
      <p15:sldGuideLst xmlns:p15="http://schemas.microsoft.com/office/powerpoint/2012/main"/>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3074F12-AA26-4AC8-9962-C36BB8F32554}" type="datetimeFigureOut">
              <a:rPr lang="en-US" smtClean="0"/>
              <a:pPr/>
              <a:t>6/28/2020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2394070404"/>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3074F12-AA26-4AC8-9962-C36BB8F32554}" type="datetimeFigureOut">
              <a:rPr lang="en-US" smtClean="0"/>
              <a:pPr/>
              <a:t>6/28/2020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2894282045"/>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2" y="273049"/>
            <a:ext cx="4011084" cy="1162051"/>
          </a:xfrm>
        </p:spPr>
        <p:txBody>
          <a:bodyPr anchor="b"/>
          <a:lstStyle>
            <a:lvl1pPr algn="l">
              <a:defRPr sz="2667" b="1"/>
            </a:lvl1pPr>
          </a:lstStyle>
          <a:p>
            <a:r>
              <a:rPr lang="en-US"/>
              <a:t>Click to edit Master title style</a:t>
            </a:r>
          </a:p>
        </p:txBody>
      </p:sp>
      <p:sp>
        <p:nvSpPr>
          <p:cNvPr id="3" name="Content Placeholder 2"/>
          <p:cNvSpPr>
            <a:spLocks noGrp="1"/>
          </p:cNvSpPr>
          <p:nvPr>
            <p:ph idx="1"/>
          </p:nvPr>
        </p:nvSpPr>
        <p:spPr>
          <a:xfrm>
            <a:off x="4766733" y="273052"/>
            <a:ext cx="6815667" cy="5853113"/>
          </a:xfrm>
        </p:spPr>
        <p:txBody>
          <a:bodyPr/>
          <a:lstStyle>
            <a:lvl1pPr>
              <a:defRPr sz="4267"/>
            </a:lvl1pPr>
            <a:lvl2pPr>
              <a:defRPr sz="3733"/>
            </a:lvl2pPr>
            <a:lvl3pPr>
              <a:defRPr sz="3200"/>
            </a:lvl3pPr>
            <a:lvl4pPr>
              <a:defRPr sz="2667"/>
            </a:lvl4pPr>
            <a:lvl5pPr>
              <a:defRPr sz="2667"/>
            </a:lvl5pPr>
            <a:lvl6pPr>
              <a:defRPr sz="2667"/>
            </a:lvl6pPr>
            <a:lvl7pPr>
              <a:defRPr sz="2667"/>
            </a:lvl7pPr>
            <a:lvl8pPr>
              <a:defRPr sz="2667"/>
            </a:lvl8pPr>
            <a:lvl9pPr>
              <a:defRPr sz="26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2" y="1435102"/>
            <a:ext cx="4011084" cy="46910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6/28/2020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2241147176"/>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9"/>
          </a:xfrm>
        </p:spPr>
        <p:txBody>
          <a:bodyPr anchor="b"/>
          <a:lstStyle>
            <a:lvl1pPr algn="l">
              <a:defRPr sz="2667"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4267"/>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endParaRPr lang="en-US"/>
          </a:p>
        </p:txBody>
      </p:sp>
      <p:sp>
        <p:nvSpPr>
          <p:cNvPr id="4" name="Text Placeholder 3"/>
          <p:cNvSpPr>
            <a:spLocks noGrp="1"/>
          </p:cNvSpPr>
          <p:nvPr>
            <p:ph type="body" sz="half" idx="2"/>
          </p:nvPr>
        </p:nvSpPr>
        <p:spPr>
          <a:xfrm>
            <a:off x="2389717" y="5367338"/>
            <a:ext cx="7315200" cy="8048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6/28/2020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844989937"/>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6/28/2020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78813945"/>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6/28/2020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pic>
        <p:nvPicPr>
          <p:cNvPr id="7" name="Picture 6" descr="E:\websites\free-power-point-templates\2012\logos.png">
            <a:extLst>
              <a:ext uri="{FF2B5EF4-FFF2-40B4-BE49-F238E27FC236}">
                <a16:creationId xmlns:a16="http://schemas.microsoft.com/office/drawing/2014/main" id="{08B89D22-1D6E-450B-881F-4D2A4C527F72}"/>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5077967" y="3101618"/>
            <a:ext cx="1951712" cy="702615"/>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52890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accent5"/>
                </a:solidFill>
                <a:latin typeface="+mj-lt"/>
                <a:cs typeface="Arial" pitchFamily="34" charset="0"/>
              </a:defRPr>
            </a:lvl1pPr>
          </a:lstStyle>
          <a:p>
            <a:pPr lvl="0"/>
            <a:r>
              <a:rPr lang="en-US" altLang="ko-KR" dirty="0"/>
              <a:t>BASIC LAYOUT</a:t>
            </a:r>
          </a:p>
        </p:txBody>
      </p:sp>
      <p:sp>
        <p:nvSpPr>
          <p:cNvPr id="41" name="Freeform: Shape 40">
            <a:extLst>
              <a:ext uri="{FF2B5EF4-FFF2-40B4-BE49-F238E27FC236}">
                <a16:creationId xmlns:a16="http://schemas.microsoft.com/office/drawing/2014/main" id="{29AD3058-E671-4F59-BB74-F17A14AC18EA}"/>
              </a:ext>
            </a:extLst>
          </p:cNvPr>
          <p:cNvSpPr/>
          <p:nvPr/>
        </p:nvSpPr>
        <p:spPr>
          <a:xfrm rot="5083725">
            <a:off x="1174532" y="-970122"/>
            <a:ext cx="748525" cy="3046461"/>
          </a:xfrm>
          <a:custGeom>
            <a:avLst/>
            <a:gdLst>
              <a:gd name="connsiteX0" fmla="*/ 534053 w 748525"/>
              <a:gd name="connsiteY0" fmla="*/ 1515419 h 3046461"/>
              <a:gd name="connsiteX1" fmla="*/ 542359 w 748525"/>
              <a:gd name="connsiteY1" fmla="*/ 1457574 h 3046461"/>
              <a:gd name="connsiteX2" fmla="*/ 545941 w 748525"/>
              <a:gd name="connsiteY2" fmla="*/ 1443247 h 3046461"/>
              <a:gd name="connsiteX3" fmla="*/ 664522 w 748525"/>
              <a:gd name="connsiteY3" fmla="*/ 1305569 h 3046461"/>
              <a:gd name="connsiteX4" fmla="*/ 724210 w 748525"/>
              <a:gd name="connsiteY4" fmla="*/ 1261002 h 3046461"/>
              <a:gd name="connsiteX5" fmla="*/ 736147 w 748525"/>
              <a:gd name="connsiteY5" fmla="*/ 1248268 h 3046461"/>
              <a:gd name="connsiteX6" fmla="*/ 741318 w 748525"/>
              <a:gd name="connsiteY6" fmla="*/ 1301190 h 3046461"/>
              <a:gd name="connsiteX7" fmla="*/ 740523 w 748525"/>
              <a:gd name="connsiteY7" fmla="*/ 1393507 h 3046461"/>
              <a:gd name="connsiteX8" fmla="*/ 682428 w 748525"/>
              <a:gd name="connsiteY8" fmla="*/ 1482642 h 3046461"/>
              <a:gd name="connsiteX9" fmla="*/ 654572 w 748525"/>
              <a:gd name="connsiteY9" fmla="*/ 1498559 h 3046461"/>
              <a:gd name="connsiteX10" fmla="*/ 534401 w 748525"/>
              <a:gd name="connsiteY10" fmla="*/ 1576549 h 3046461"/>
              <a:gd name="connsiteX11" fmla="*/ 534053 w 748525"/>
              <a:gd name="connsiteY11" fmla="*/ 1515419 h 3046461"/>
              <a:gd name="connsiteX12" fmla="*/ 544051 w 748525"/>
              <a:gd name="connsiteY12" fmla="*/ 1259708 h 3046461"/>
              <a:gd name="connsiteX13" fmla="*/ 569418 w 748525"/>
              <a:gd name="connsiteY13" fmla="*/ 1167094 h 3046461"/>
              <a:gd name="connsiteX14" fmla="*/ 641840 w 748525"/>
              <a:gd name="connsiteY14" fmla="*/ 1096661 h 3046461"/>
              <a:gd name="connsiteX15" fmla="*/ 735747 w 748525"/>
              <a:gd name="connsiteY15" fmla="*/ 1028618 h 3046461"/>
              <a:gd name="connsiteX16" fmla="*/ 741318 w 748525"/>
              <a:gd name="connsiteY16" fmla="*/ 1072390 h 3046461"/>
              <a:gd name="connsiteX17" fmla="*/ 743308 w 748525"/>
              <a:gd name="connsiteY17" fmla="*/ 1168686 h 3046461"/>
              <a:gd name="connsiteX18" fmla="*/ 687599 w 748525"/>
              <a:gd name="connsiteY18" fmla="*/ 1260603 h 3046461"/>
              <a:gd name="connsiteX19" fmla="*/ 666909 w 748525"/>
              <a:gd name="connsiteY19" fmla="*/ 1273337 h 3046461"/>
              <a:gd name="connsiteX20" fmla="*/ 541963 w 748525"/>
              <a:gd name="connsiteY20" fmla="*/ 1358889 h 3046461"/>
              <a:gd name="connsiteX21" fmla="*/ 544051 w 748525"/>
              <a:gd name="connsiteY21" fmla="*/ 1259708 h 3046461"/>
              <a:gd name="connsiteX22" fmla="*/ 546339 w 748525"/>
              <a:gd name="connsiteY22" fmla="*/ 1059159 h 3046461"/>
              <a:gd name="connsiteX23" fmla="*/ 562655 w 748525"/>
              <a:gd name="connsiteY23" fmla="*/ 978880 h 3046461"/>
              <a:gd name="connsiteX24" fmla="*/ 642635 w 748525"/>
              <a:gd name="connsiteY24" fmla="*/ 883378 h 3046461"/>
              <a:gd name="connsiteX25" fmla="*/ 736942 w 748525"/>
              <a:gd name="connsiteY25" fmla="*/ 811754 h 3046461"/>
              <a:gd name="connsiteX26" fmla="*/ 740126 w 748525"/>
              <a:gd name="connsiteY26" fmla="*/ 822498 h 3046461"/>
              <a:gd name="connsiteX27" fmla="*/ 748481 w 748525"/>
              <a:gd name="connsiteY27" fmla="*/ 933119 h 3046461"/>
              <a:gd name="connsiteX28" fmla="*/ 680836 w 748525"/>
              <a:gd name="connsiteY28" fmla="*/ 1052892 h 3046461"/>
              <a:gd name="connsiteX29" fmla="*/ 648206 w 748525"/>
              <a:gd name="connsiteY29" fmla="*/ 1071195 h 3046461"/>
              <a:gd name="connsiteX30" fmla="*/ 545544 w 748525"/>
              <a:gd name="connsiteY30" fmla="*/ 1143617 h 3046461"/>
              <a:gd name="connsiteX31" fmla="*/ 546339 w 748525"/>
              <a:gd name="connsiteY31" fmla="*/ 1059159 h 3046461"/>
              <a:gd name="connsiteX32" fmla="*/ 545544 w 748525"/>
              <a:gd name="connsiteY32" fmla="*/ 838414 h 3046461"/>
              <a:gd name="connsiteX33" fmla="*/ 561063 w 748525"/>
              <a:gd name="connsiteY33" fmla="*/ 766392 h 3046461"/>
              <a:gd name="connsiteX34" fmla="*/ 639453 w 748525"/>
              <a:gd name="connsiteY34" fmla="*/ 671290 h 3046461"/>
              <a:gd name="connsiteX35" fmla="*/ 734555 w 748525"/>
              <a:gd name="connsiteY35" fmla="*/ 601652 h 3046461"/>
              <a:gd name="connsiteX36" fmla="*/ 738136 w 748525"/>
              <a:gd name="connsiteY36" fmla="*/ 600857 h 3046461"/>
              <a:gd name="connsiteX37" fmla="*/ 744902 w 748525"/>
              <a:gd name="connsiteY37" fmla="*/ 746894 h 3046461"/>
              <a:gd name="connsiteX38" fmla="*/ 691183 w 748525"/>
              <a:gd name="connsiteY38" fmla="*/ 831651 h 3046461"/>
              <a:gd name="connsiteX39" fmla="*/ 635872 w 748525"/>
              <a:gd name="connsiteY39" fmla="*/ 864280 h 3046461"/>
              <a:gd name="connsiteX40" fmla="*/ 550718 w 748525"/>
              <a:gd name="connsiteY40" fmla="*/ 924365 h 3046461"/>
              <a:gd name="connsiteX41" fmla="*/ 545544 w 748525"/>
              <a:gd name="connsiteY41" fmla="*/ 928344 h 3046461"/>
              <a:gd name="connsiteX42" fmla="*/ 541168 w 748525"/>
              <a:gd name="connsiteY42" fmla="*/ 927547 h 3046461"/>
              <a:gd name="connsiteX43" fmla="*/ 545544 w 748525"/>
              <a:gd name="connsiteY43" fmla="*/ 838414 h 3046461"/>
              <a:gd name="connsiteX44" fmla="*/ 546191 w 748525"/>
              <a:gd name="connsiteY44" fmla="*/ 622045 h 3046461"/>
              <a:gd name="connsiteX45" fmla="*/ 563850 w 748525"/>
              <a:gd name="connsiteY45" fmla="*/ 547136 h 3046461"/>
              <a:gd name="connsiteX46" fmla="*/ 639851 w 748525"/>
              <a:gd name="connsiteY46" fmla="*/ 461585 h 3046461"/>
              <a:gd name="connsiteX47" fmla="*/ 733760 w 748525"/>
              <a:gd name="connsiteY47" fmla="*/ 392744 h 3046461"/>
              <a:gd name="connsiteX48" fmla="*/ 741321 w 748525"/>
              <a:gd name="connsiteY48" fmla="*/ 389960 h 3046461"/>
              <a:gd name="connsiteX49" fmla="*/ 745300 w 748525"/>
              <a:gd name="connsiteY49" fmla="*/ 529628 h 3046461"/>
              <a:gd name="connsiteX50" fmla="*/ 695957 w 748525"/>
              <a:gd name="connsiteY50" fmla="*/ 619161 h 3046461"/>
              <a:gd name="connsiteX51" fmla="*/ 670093 w 748525"/>
              <a:gd name="connsiteY51" fmla="*/ 635872 h 3046461"/>
              <a:gd name="connsiteX52" fmla="*/ 544352 w 748525"/>
              <a:gd name="connsiteY52" fmla="*/ 721028 h 3046461"/>
              <a:gd name="connsiteX53" fmla="*/ 541963 w 748525"/>
              <a:gd name="connsiteY53" fmla="*/ 698744 h 3046461"/>
              <a:gd name="connsiteX54" fmla="*/ 546191 w 748525"/>
              <a:gd name="connsiteY54" fmla="*/ 622045 h 3046461"/>
              <a:gd name="connsiteX55" fmla="*/ 546936 w 748525"/>
              <a:gd name="connsiteY55" fmla="*/ 424777 h 3046461"/>
              <a:gd name="connsiteX56" fmla="*/ 576581 w 748525"/>
              <a:gd name="connsiteY56" fmla="*/ 331466 h 3046461"/>
              <a:gd name="connsiteX57" fmla="*/ 658551 w 748525"/>
              <a:gd name="connsiteY57" fmla="*/ 241535 h 3046461"/>
              <a:gd name="connsiteX58" fmla="*/ 735748 w 748525"/>
              <a:gd name="connsiteY58" fmla="*/ 179063 h 3046461"/>
              <a:gd name="connsiteX59" fmla="*/ 738137 w 748525"/>
              <a:gd name="connsiteY59" fmla="*/ 203735 h 3046461"/>
              <a:gd name="connsiteX60" fmla="*/ 742911 w 748525"/>
              <a:gd name="connsiteY60" fmla="*/ 283715 h 3046461"/>
              <a:gd name="connsiteX61" fmla="*/ 649001 w 748525"/>
              <a:gd name="connsiteY61" fmla="*/ 436118 h 3046461"/>
              <a:gd name="connsiteX62" fmla="*/ 567429 w 748525"/>
              <a:gd name="connsiteY62" fmla="*/ 493419 h 3046461"/>
              <a:gd name="connsiteX63" fmla="*/ 542360 w 748525"/>
              <a:gd name="connsiteY63" fmla="*/ 525251 h 3046461"/>
              <a:gd name="connsiteX64" fmla="*/ 546936 w 748525"/>
              <a:gd name="connsiteY64" fmla="*/ 424777 h 3046461"/>
              <a:gd name="connsiteX65" fmla="*/ 311170 w 748525"/>
              <a:gd name="connsiteY65" fmla="*/ 1346156 h 3046461"/>
              <a:gd name="connsiteX66" fmla="*/ 321915 w 748525"/>
              <a:gd name="connsiteY66" fmla="*/ 1247473 h 3046461"/>
              <a:gd name="connsiteX67" fmla="*/ 333454 w 748525"/>
              <a:gd name="connsiteY67" fmla="*/ 1260604 h 3046461"/>
              <a:gd name="connsiteX68" fmla="*/ 387571 w 748525"/>
              <a:gd name="connsiteY68" fmla="*/ 1305171 h 3046461"/>
              <a:gd name="connsiteX69" fmla="*/ 508936 w 748525"/>
              <a:gd name="connsiteY69" fmla="*/ 1470308 h 3046461"/>
              <a:gd name="connsiteX70" fmla="*/ 511323 w 748525"/>
              <a:gd name="connsiteY70" fmla="*/ 1582918 h 3046461"/>
              <a:gd name="connsiteX71" fmla="*/ 403884 w 748525"/>
              <a:gd name="connsiteY71" fmla="*/ 1506119 h 3046461"/>
              <a:gd name="connsiteX72" fmla="*/ 397916 w 748525"/>
              <a:gd name="connsiteY72" fmla="*/ 1502935 h 3046461"/>
              <a:gd name="connsiteX73" fmla="*/ 311170 w 748525"/>
              <a:gd name="connsiteY73" fmla="*/ 1346156 h 3046461"/>
              <a:gd name="connsiteX74" fmla="*/ 314354 w 748525"/>
              <a:gd name="connsiteY74" fmla="*/ 1122130 h 3046461"/>
              <a:gd name="connsiteX75" fmla="*/ 322312 w 748525"/>
              <a:gd name="connsiteY75" fmla="*/ 1036179 h 3046461"/>
              <a:gd name="connsiteX76" fmla="*/ 328678 w 748525"/>
              <a:gd name="connsiteY76" fmla="*/ 1041352 h 3046461"/>
              <a:gd name="connsiteX77" fmla="*/ 410254 w 748525"/>
              <a:gd name="connsiteY77" fmla="*/ 1102233 h 3046461"/>
              <a:gd name="connsiteX78" fmla="*/ 493816 w 748525"/>
              <a:gd name="connsiteY78" fmla="*/ 1183010 h 3046461"/>
              <a:gd name="connsiteX79" fmla="*/ 513711 w 748525"/>
              <a:gd name="connsiteY79" fmla="*/ 1255035 h 3046461"/>
              <a:gd name="connsiteX80" fmla="*/ 522466 w 748525"/>
              <a:gd name="connsiteY80" fmla="*/ 1312334 h 3046461"/>
              <a:gd name="connsiteX81" fmla="*/ 523659 w 748525"/>
              <a:gd name="connsiteY81" fmla="*/ 1301591 h 3046461"/>
              <a:gd name="connsiteX82" fmla="*/ 524059 w 748525"/>
              <a:gd name="connsiteY82" fmla="*/ 696754 h 3046461"/>
              <a:gd name="connsiteX83" fmla="*/ 518885 w 748525"/>
              <a:gd name="connsiteY83" fmla="*/ 362901 h 3046461"/>
              <a:gd name="connsiteX84" fmla="*/ 506948 w 748525"/>
              <a:gd name="connsiteY84" fmla="*/ 328680 h 3046461"/>
              <a:gd name="connsiteX85" fmla="*/ 459594 w 748525"/>
              <a:gd name="connsiteY85" fmla="*/ 252678 h 3046461"/>
              <a:gd name="connsiteX86" fmla="*/ 450841 w 748525"/>
              <a:gd name="connsiteY86" fmla="*/ 134100 h 3046461"/>
              <a:gd name="connsiteX87" fmla="*/ 514109 w 748525"/>
              <a:gd name="connsiteY87" fmla="*/ 5969 h 3046461"/>
              <a:gd name="connsiteX88" fmla="*/ 517293 w 748525"/>
              <a:gd name="connsiteY88" fmla="*/ 0 h 3046461"/>
              <a:gd name="connsiteX89" fmla="*/ 531619 w 748525"/>
              <a:gd name="connsiteY89" fmla="*/ 15519 h 3046461"/>
              <a:gd name="connsiteX90" fmla="*/ 601652 w 748525"/>
              <a:gd name="connsiteY90" fmla="*/ 137679 h 3046461"/>
              <a:gd name="connsiteX91" fmla="*/ 596081 w 748525"/>
              <a:gd name="connsiteY91" fmla="*/ 241138 h 3046461"/>
              <a:gd name="connsiteX92" fmla="*/ 530822 w 748525"/>
              <a:gd name="connsiteY92" fmla="*/ 346985 h 3046461"/>
              <a:gd name="connsiteX93" fmla="*/ 524853 w 748525"/>
              <a:gd name="connsiteY93" fmla="*/ 363298 h 3046461"/>
              <a:gd name="connsiteX94" fmla="*/ 530027 w 748525"/>
              <a:gd name="connsiteY94" fmla="*/ 1241903 h 3046461"/>
              <a:gd name="connsiteX95" fmla="*/ 510927 w 748525"/>
              <a:gd name="connsiteY95" fmla="*/ 1773920 h 3046461"/>
              <a:gd name="connsiteX96" fmla="*/ 387174 w 748525"/>
              <a:gd name="connsiteY96" fmla="*/ 2508475 h 3046461"/>
              <a:gd name="connsiteX97" fmla="*/ 366879 w 748525"/>
              <a:gd name="connsiteY97" fmla="*/ 2617903 h 3046461"/>
              <a:gd name="connsiteX98" fmla="*/ 290878 w 748525"/>
              <a:gd name="connsiteY98" fmla="*/ 2831586 h 3046461"/>
              <a:gd name="connsiteX99" fmla="*/ 189805 w 748525"/>
              <a:gd name="connsiteY99" fmla="*/ 3033729 h 3046461"/>
              <a:gd name="connsiteX100" fmla="*/ 181449 w 748525"/>
              <a:gd name="connsiteY100" fmla="*/ 3046461 h 3046461"/>
              <a:gd name="connsiteX101" fmla="*/ 395530 w 748525"/>
              <a:gd name="connsiteY101" fmla="*/ 2236299 h 3046461"/>
              <a:gd name="connsiteX102" fmla="*/ 395132 w 748525"/>
              <a:gd name="connsiteY102" fmla="*/ 2353685 h 3046461"/>
              <a:gd name="connsiteX103" fmla="*/ 390756 w 748525"/>
              <a:gd name="connsiteY103" fmla="*/ 2471866 h 3046461"/>
              <a:gd name="connsiteX104" fmla="*/ 398314 w 748525"/>
              <a:gd name="connsiteY104" fmla="*/ 2445605 h 3046461"/>
              <a:gd name="connsiteX105" fmla="*/ 498192 w 748525"/>
              <a:gd name="connsiteY105" fmla="*/ 1865441 h 3046461"/>
              <a:gd name="connsiteX106" fmla="*/ 522069 w 748525"/>
              <a:gd name="connsiteY106" fmla="*/ 1376400 h 3046461"/>
              <a:gd name="connsiteX107" fmla="*/ 522069 w 748525"/>
              <a:gd name="connsiteY107" fmla="*/ 1353718 h 3046461"/>
              <a:gd name="connsiteX108" fmla="*/ 518487 w 748525"/>
              <a:gd name="connsiteY108" fmla="*/ 1365656 h 3046461"/>
              <a:gd name="connsiteX109" fmla="*/ 487847 w 748525"/>
              <a:gd name="connsiteY109" fmla="*/ 1340189 h 3046461"/>
              <a:gd name="connsiteX110" fmla="*/ 408662 w 748525"/>
              <a:gd name="connsiteY110" fmla="*/ 1292438 h 3046461"/>
              <a:gd name="connsiteX111" fmla="*/ 314354 w 748525"/>
              <a:gd name="connsiteY111" fmla="*/ 1122130 h 3046461"/>
              <a:gd name="connsiteX112" fmla="*/ 323109 w 748525"/>
              <a:gd name="connsiteY112" fmla="*/ 824087 h 3046461"/>
              <a:gd name="connsiteX113" fmla="*/ 326293 w 748525"/>
              <a:gd name="connsiteY113" fmla="*/ 823292 h 3046461"/>
              <a:gd name="connsiteX114" fmla="*/ 337833 w 748525"/>
              <a:gd name="connsiteY114" fmla="*/ 836026 h 3046461"/>
              <a:gd name="connsiteX115" fmla="*/ 400702 w 748525"/>
              <a:gd name="connsiteY115" fmla="*/ 882582 h 3046461"/>
              <a:gd name="connsiteX116" fmla="*/ 452830 w 748525"/>
              <a:gd name="connsiteY116" fmla="*/ 912425 h 3046461"/>
              <a:gd name="connsiteX117" fmla="*/ 501375 w 748525"/>
              <a:gd name="connsiteY117" fmla="*/ 986040 h 3046461"/>
              <a:gd name="connsiteX118" fmla="*/ 520875 w 748525"/>
              <a:gd name="connsiteY118" fmla="*/ 1140831 h 3046461"/>
              <a:gd name="connsiteX119" fmla="*/ 519681 w 748525"/>
              <a:gd name="connsiteY119" fmla="*/ 1151574 h 3046461"/>
              <a:gd name="connsiteX120" fmla="*/ 512518 w 748525"/>
              <a:gd name="connsiteY120" fmla="*/ 1145605 h 3046461"/>
              <a:gd name="connsiteX121" fmla="*/ 432935 w 748525"/>
              <a:gd name="connsiteY121" fmla="*/ 1089499 h 3046461"/>
              <a:gd name="connsiteX122" fmla="*/ 404681 w 748525"/>
              <a:gd name="connsiteY122" fmla="*/ 1074378 h 3046461"/>
              <a:gd name="connsiteX123" fmla="*/ 315151 w 748525"/>
              <a:gd name="connsiteY123" fmla="*/ 912028 h 3046461"/>
              <a:gd name="connsiteX124" fmla="*/ 323109 w 748525"/>
              <a:gd name="connsiteY124" fmla="*/ 824087 h 3046461"/>
              <a:gd name="connsiteX125" fmla="*/ 317488 w 748525"/>
              <a:gd name="connsiteY125" fmla="*/ 678001 h 3046461"/>
              <a:gd name="connsiteX126" fmla="*/ 325893 w 748525"/>
              <a:gd name="connsiteY126" fmla="*/ 606028 h 3046461"/>
              <a:gd name="connsiteX127" fmla="*/ 335841 w 748525"/>
              <a:gd name="connsiteY127" fmla="*/ 620352 h 3046461"/>
              <a:gd name="connsiteX128" fmla="*/ 396326 w 748525"/>
              <a:gd name="connsiteY128" fmla="*/ 667705 h 3046461"/>
              <a:gd name="connsiteX129" fmla="*/ 512518 w 748525"/>
              <a:gd name="connsiteY129" fmla="*/ 809363 h 3046461"/>
              <a:gd name="connsiteX130" fmla="*/ 522068 w 748525"/>
              <a:gd name="connsiteY130" fmla="*/ 929139 h 3046461"/>
              <a:gd name="connsiteX131" fmla="*/ 521670 w 748525"/>
              <a:gd name="connsiteY131" fmla="*/ 940279 h 3046461"/>
              <a:gd name="connsiteX132" fmla="*/ 512120 w 748525"/>
              <a:gd name="connsiteY132" fmla="*/ 932321 h 3046461"/>
              <a:gd name="connsiteX133" fmla="*/ 431740 w 748525"/>
              <a:gd name="connsiteY133" fmla="*/ 876612 h 3046461"/>
              <a:gd name="connsiteX134" fmla="*/ 382399 w 748525"/>
              <a:gd name="connsiteY134" fmla="*/ 849156 h 3046461"/>
              <a:gd name="connsiteX135" fmla="*/ 317140 w 748525"/>
              <a:gd name="connsiteY135" fmla="*/ 747288 h 3046461"/>
              <a:gd name="connsiteX136" fmla="*/ 317488 w 748525"/>
              <a:gd name="connsiteY136" fmla="*/ 678001 h 3046461"/>
              <a:gd name="connsiteX137" fmla="*/ 325495 w 748525"/>
              <a:gd name="connsiteY137" fmla="*/ 401897 h 3046461"/>
              <a:gd name="connsiteX138" fmla="*/ 327882 w 748525"/>
              <a:gd name="connsiteY138" fmla="*/ 397918 h 3046461"/>
              <a:gd name="connsiteX139" fmla="*/ 395131 w 748525"/>
              <a:gd name="connsiteY139" fmla="*/ 456811 h 3046461"/>
              <a:gd name="connsiteX140" fmla="*/ 411047 w 748525"/>
              <a:gd name="connsiteY140" fmla="*/ 463972 h 3046461"/>
              <a:gd name="connsiteX141" fmla="*/ 506945 w 748525"/>
              <a:gd name="connsiteY141" fmla="*/ 576981 h 3046461"/>
              <a:gd name="connsiteX142" fmla="*/ 522861 w 748525"/>
              <a:gd name="connsiteY142" fmla="*/ 712273 h 3046461"/>
              <a:gd name="connsiteX143" fmla="*/ 521269 w 748525"/>
              <a:gd name="connsiteY143" fmla="*/ 729384 h 3046461"/>
              <a:gd name="connsiteX144" fmla="*/ 512914 w 748525"/>
              <a:gd name="connsiteY144" fmla="*/ 722618 h 3046461"/>
              <a:gd name="connsiteX145" fmla="*/ 434126 w 748525"/>
              <a:gd name="connsiteY145" fmla="*/ 667309 h 3046461"/>
              <a:gd name="connsiteX146" fmla="*/ 384783 w 748525"/>
              <a:gd name="connsiteY146" fmla="*/ 640251 h 3046461"/>
              <a:gd name="connsiteX147" fmla="*/ 317537 w 748525"/>
              <a:gd name="connsiteY147" fmla="*/ 532812 h 3046461"/>
              <a:gd name="connsiteX148" fmla="*/ 325495 w 748525"/>
              <a:gd name="connsiteY148" fmla="*/ 401897 h 3046461"/>
              <a:gd name="connsiteX149" fmla="*/ 322312 w 748525"/>
              <a:gd name="connsiteY149" fmla="*/ 190207 h 3046461"/>
              <a:gd name="connsiteX150" fmla="*/ 399907 w 748525"/>
              <a:gd name="connsiteY150" fmla="*/ 251089 h 3046461"/>
              <a:gd name="connsiteX151" fmla="*/ 511722 w 748525"/>
              <a:gd name="connsiteY151" fmla="*/ 438905 h 3046461"/>
              <a:gd name="connsiteX152" fmla="*/ 518088 w 748525"/>
              <a:gd name="connsiteY152" fmla="*/ 530425 h 3046461"/>
              <a:gd name="connsiteX153" fmla="*/ 512517 w 748525"/>
              <a:gd name="connsiteY153" fmla="*/ 531620 h 3046461"/>
              <a:gd name="connsiteX154" fmla="*/ 405479 w 748525"/>
              <a:gd name="connsiteY154" fmla="*/ 443282 h 3046461"/>
              <a:gd name="connsiteX155" fmla="*/ 314354 w 748525"/>
              <a:gd name="connsiteY155" fmla="*/ 293266 h 3046461"/>
              <a:gd name="connsiteX156" fmla="*/ 322312 w 748525"/>
              <a:gd name="connsiteY156" fmla="*/ 190207 h 3046461"/>
              <a:gd name="connsiteX157" fmla="*/ 0 w 748525"/>
              <a:gd name="connsiteY157" fmla="*/ 832444 h 3046461"/>
              <a:gd name="connsiteX158" fmla="*/ 68440 w 748525"/>
              <a:gd name="connsiteY158" fmla="*/ 942667 h 3046461"/>
              <a:gd name="connsiteX159" fmla="*/ 329078 w 748525"/>
              <a:gd name="connsiteY159" fmla="*/ 1498559 h 3046461"/>
              <a:gd name="connsiteX160" fmla="*/ 405080 w 748525"/>
              <a:gd name="connsiteY160" fmla="*/ 2064798 h 3046461"/>
              <a:gd name="connsiteX161" fmla="*/ 396327 w 748525"/>
              <a:gd name="connsiteY161" fmla="*/ 2193324 h 3046461"/>
              <a:gd name="connsiteX162" fmla="*/ 393540 w 748525"/>
              <a:gd name="connsiteY162" fmla="*/ 2206456 h 3046461"/>
              <a:gd name="connsiteX163" fmla="*/ 384387 w 748525"/>
              <a:gd name="connsiteY163" fmla="*/ 2101804 h 3046461"/>
              <a:gd name="connsiteX164" fmla="*/ 288888 w 748525"/>
              <a:gd name="connsiteY164" fmla="*/ 1646188 h 3046461"/>
              <a:gd name="connsiteX165" fmla="*/ 6366 w 748525"/>
              <a:gd name="connsiteY165" fmla="*/ 858308 h 3046461"/>
              <a:gd name="connsiteX166" fmla="*/ 0 w 748525"/>
              <a:gd name="connsiteY166" fmla="*/ 832444 h 3046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Lst>
            <a:rect l="l" t="t" r="r" b="b"/>
            <a:pathLst>
              <a:path w="748525" h="3046461">
                <a:moveTo>
                  <a:pt x="534053" y="1515419"/>
                </a:moveTo>
                <a:cubicBezTo>
                  <a:pt x="535495" y="1495772"/>
                  <a:pt x="538380" y="1476673"/>
                  <a:pt x="542359" y="1457574"/>
                </a:cubicBezTo>
                <a:cubicBezTo>
                  <a:pt x="543554" y="1452797"/>
                  <a:pt x="544746" y="1448024"/>
                  <a:pt x="545941" y="1443247"/>
                </a:cubicBezTo>
                <a:cubicBezTo>
                  <a:pt x="559073" y="1374407"/>
                  <a:pt x="598466" y="1328248"/>
                  <a:pt x="664522" y="1305569"/>
                </a:cubicBezTo>
                <a:cubicBezTo>
                  <a:pt x="688794" y="1297211"/>
                  <a:pt x="707099" y="1279305"/>
                  <a:pt x="724210" y="1261002"/>
                </a:cubicBezTo>
                <a:cubicBezTo>
                  <a:pt x="727392" y="1257421"/>
                  <a:pt x="730576" y="1253839"/>
                  <a:pt x="736147" y="1248268"/>
                </a:cubicBezTo>
                <a:cubicBezTo>
                  <a:pt x="738136" y="1267766"/>
                  <a:pt x="740921" y="1284479"/>
                  <a:pt x="741318" y="1301190"/>
                </a:cubicBezTo>
                <a:cubicBezTo>
                  <a:pt x="742116" y="1331830"/>
                  <a:pt x="743308" y="1362867"/>
                  <a:pt x="740523" y="1393507"/>
                </a:cubicBezTo>
                <a:cubicBezTo>
                  <a:pt x="736942" y="1432105"/>
                  <a:pt x="715455" y="1461553"/>
                  <a:pt x="682428" y="1482642"/>
                </a:cubicBezTo>
                <a:cubicBezTo>
                  <a:pt x="673275" y="1488211"/>
                  <a:pt x="664122" y="1493782"/>
                  <a:pt x="654572" y="1498559"/>
                </a:cubicBezTo>
                <a:cubicBezTo>
                  <a:pt x="612395" y="1518851"/>
                  <a:pt x="571010" y="1540738"/>
                  <a:pt x="534401" y="1576549"/>
                </a:cubicBezTo>
                <a:cubicBezTo>
                  <a:pt x="532610" y="1555261"/>
                  <a:pt x="532610" y="1535066"/>
                  <a:pt x="534053" y="1515419"/>
                </a:cubicBezTo>
                <a:close/>
                <a:moveTo>
                  <a:pt x="544051" y="1259708"/>
                </a:moveTo>
                <a:cubicBezTo>
                  <a:pt x="548528" y="1227875"/>
                  <a:pt x="556884" y="1197136"/>
                  <a:pt x="569418" y="1167094"/>
                </a:cubicBezTo>
                <a:cubicBezTo>
                  <a:pt x="583345" y="1133667"/>
                  <a:pt x="609608" y="1110988"/>
                  <a:pt x="641840" y="1096661"/>
                </a:cubicBezTo>
                <a:cubicBezTo>
                  <a:pt x="677651" y="1080745"/>
                  <a:pt x="709883" y="1061247"/>
                  <a:pt x="735747" y="1028618"/>
                </a:cubicBezTo>
                <a:cubicBezTo>
                  <a:pt x="737736" y="1043342"/>
                  <a:pt x="740523" y="1057666"/>
                  <a:pt x="741318" y="1072390"/>
                </a:cubicBezTo>
                <a:cubicBezTo>
                  <a:pt x="742910" y="1104619"/>
                  <a:pt x="745297" y="1136851"/>
                  <a:pt x="743308" y="1168686"/>
                </a:cubicBezTo>
                <a:cubicBezTo>
                  <a:pt x="740921" y="1208079"/>
                  <a:pt x="720228" y="1238321"/>
                  <a:pt x="687599" y="1260603"/>
                </a:cubicBezTo>
                <a:cubicBezTo>
                  <a:pt x="680836" y="1264982"/>
                  <a:pt x="674070" y="1269358"/>
                  <a:pt x="666909" y="1273337"/>
                </a:cubicBezTo>
                <a:cubicBezTo>
                  <a:pt x="623535" y="1297212"/>
                  <a:pt x="579366" y="1319496"/>
                  <a:pt x="541963" y="1358889"/>
                </a:cubicBezTo>
                <a:cubicBezTo>
                  <a:pt x="538978" y="1324469"/>
                  <a:pt x="539575" y="1291541"/>
                  <a:pt x="544051" y="1259708"/>
                </a:cubicBezTo>
                <a:close/>
                <a:moveTo>
                  <a:pt x="546339" y="1059159"/>
                </a:moveTo>
                <a:cubicBezTo>
                  <a:pt x="549323" y="1031902"/>
                  <a:pt x="554895" y="1005341"/>
                  <a:pt x="562655" y="978880"/>
                </a:cubicBezTo>
                <a:cubicBezTo>
                  <a:pt x="575387" y="935108"/>
                  <a:pt x="601650" y="902479"/>
                  <a:pt x="642635" y="883378"/>
                </a:cubicBezTo>
                <a:cubicBezTo>
                  <a:pt x="678846" y="866665"/>
                  <a:pt x="712668" y="847965"/>
                  <a:pt x="736942" y="811754"/>
                </a:cubicBezTo>
                <a:cubicBezTo>
                  <a:pt x="738534" y="816927"/>
                  <a:pt x="739726" y="819712"/>
                  <a:pt x="740126" y="822498"/>
                </a:cubicBezTo>
                <a:cubicBezTo>
                  <a:pt x="742910" y="859504"/>
                  <a:pt x="747287" y="896113"/>
                  <a:pt x="748481" y="933119"/>
                </a:cubicBezTo>
                <a:cubicBezTo>
                  <a:pt x="749676" y="985643"/>
                  <a:pt x="726597" y="1025833"/>
                  <a:pt x="680836" y="1052892"/>
                </a:cubicBezTo>
                <a:cubicBezTo>
                  <a:pt x="670091" y="1059258"/>
                  <a:pt x="659348" y="1065226"/>
                  <a:pt x="648206" y="1071195"/>
                </a:cubicBezTo>
                <a:cubicBezTo>
                  <a:pt x="611598" y="1090295"/>
                  <a:pt x="576979" y="1112182"/>
                  <a:pt x="545544" y="1143617"/>
                </a:cubicBezTo>
                <a:cubicBezTo>
                  <a:pt x="542957" y="1114370"/>
                  <a:pt x="543355" y="1086416"/>
                  <a:pt x="546339" y="1059159"/>
                </a:cubicBezTo>
                <a:close/>
                <a:moveTo>
                  <a:pt x="545544" y="838414"/>
                </a:moveTo>
                <a:cubicBezTo>
                  <a:pt x="548331" y="814142"/>
                  <a:pt x="554697" y="790266"/>
                  <a:pt x="561063" y="766392"/>
                </a:cubicBezTo>
                <a:cubicBezTo>
                  <a:pt x="572602" y="722620"/>
                  <a:pt x="598866" y="689990"/>
                  <a:pt x="639453" y="671290"/>
                </a:cubicBezTo>
                <a:cubicBezTo>
                  <a:pt x="676062" y="654577"/>
                  <a:pt x="709883" y="634682"/>
                  <a:pt x="734555" y="601652"/>
                </a:cubicBezTo>
                <a:cubicBezTo>
                  <a:pt x="734952" y="601255"/>
                  <a:pt x="736147" y="601255"/>
                  <a:pt x="738136" y="600857"/>
                </a:cubicBezTo>
                <a:cubicBezTo>
                  <a:pt x="743310" y="649403"/>
                  <a:pt x="752063" y="697948"/>
                  <a:pt x="744902" y="746894"/>
                </a:cubicBezTo>
                <a:cubicBezTo>
                  <a:pt x="739728" y="782705"/>
                  <a:pt x="721823" y="811753"/>
                  <a:pt x="691183" y="831651"/>
                </a:cubicBezTo>
                <a:cubicBezTo>
                  <a:pt x="673277" y="843587"/>
                  <a:pt x="653380" y="852340"/>
                  <a:pt x="635872" y="864280"/>
                </a:cubicBezTo>
                <a:cubicBezTo>
                  <a:pt x="606824" y="883378"/>
                  <a:pt x="578971" y="904070"/>
                  <a:pt x="550718" y="924365"/>
                </a:cubicBezTo>
                <a:cubicBezTo>
                  <a:pt x="549126" y="925557"/>
                  <a:pt x="547534" y="927149"/>
                  <a:pt x="545544" y="928344"/>
                </a:cubicBezTo>
                <a:cubicBezTo>
                  <a:pt x="543952" y="927947"/>
                  <a:pt x="542760" y="927947"/>
                  <a:pt x="541168" y="927547"/>
                </a:cubicBezTo>
                <a:cubicBezTo>
                  <a:pt x="542362" y="897704"/>
                  <a:pt x="542362" y="867859"/>
                  <a:pt x="545544" y="838414"/>
                </a:cubicBezTo>
                <a:close/>
                <a:moveTo>
                  <a:pt x="546191" y="622045"/>
                </a:moveTo>
                <a:cubicBezTo>
                  <a:pt x="549921" y="596777"/>
                  <a:pt x="555890" y="571807"/>
                  <a:pt x="563850" y="547136"/>
                </a:cubicBezTo>
                <a:cubicBezTo>
                  <a:pt x="576979" y="507346"/>
                  <a:pt x="602845" y="478695"/>
                  <a:pt x="639851" y="461585"/>
                </a:cubicBezTo>
                <a:cubicBezTo>
                  <a:pt x="676062" y="444871"/>
                  <a:pt x="709486" y="425374"/>
                  <a:pt x="733760" y="392744"/>
                </a:cubicBezTo>
                <a:cubicBezTo>
                  <a:pt x="734555" y="392347"/>
                  <a:pt x="736147" y="391949"/>
                  <a:pt x="741321" y="389960"/>
                </a:cubicBezTo>
                <a:cubicBezTo>
                  <a:pt x="742910" y="437710"/>
                  <a:pt x="746492" y="483869"/>
                  <a:pt x="745300" y="529628"/>
                </a:cubicBezTo>
                <a:cubicBezTo>
                  <a:pt x="744502" y="566636"/>
                  <a:pt x="726199" y="596876"/>
                  <a:pt x="695957" y="619161"/>
                </a:cubicBezTo>
                <a:cubicBezTo>
                  <a:pt x="687601" y="625129"/>
                  <a:pt x="679244" y="631098"/>
                  <a:pt x="670093" y="635872"/>
                </a:cubicBezTo>
                <a:cubicBezTo>
                  <a:pt x="626322" y="659748"/>
                  <a:pt x="581358" y="682030"/>
                  <a:pt x="544352" y="721028"/>
                </a:cubicBezTo>
                <a:cubicBezTo>
                  <a:pt x="543157" y="711478"/>
                  <a:pt x="542360" y="705110"/>
                  <a:pt x="541963" y="698744"/>
                </a:cubicBezTo>
                <a:cubicBezTo>
                  <a:pt x="540968" y="672879"/>
                  <a:pt x="542460" y="647313"/>
                  <a:pt x="546191" y="622045"/>
                </a:cubicBezTo>
                <a:close/>
                <a:moveTo>
                  <a:pt x="546936" y="424777"/>
                </a:moveTo>
                <a:cubicBezTo>
                  <a:pt x="552010" y="392546"/>
                  <a:pt x="561261" y="361508"/>
                  <a:pt x="576581" y="331466"/>
                </a:cubicBezTo>
                <a:cubicBezTo>
                  <a:pt x="595682" y="294062"/>
                  <a:pt x="622740" y="263423"/>
                  <a:pt x="658551" y="241535"/>
                </a:cubicBezTo>
                <a:cubicBezTo>
                  <a:pt x="686010" y="224824"/>
                  <a:pt x="712668" y="207316"/>
                  <a:pt x="735748" y="179063"/>
                </a:cubicBezTo>
                <a:cubicBezTo>
                  <a:pt x="736942" y="189408"/>
                  <a:pt x="737737" y="196571"/>
                  <a:pt x="738137" y="203735"/>
                </a:cubicBezTo>
                <a:cubicBezTo>
                  <a:pt x="739727" y="230396"/>
                  <a:pt x="742513" y="257054"/>
                  <a:pt x="742911" y="283715"/>
                </a:cubicBezTo>
                <a:cubicBezTo>
                  <a:pt x="744106" y="354148"/>
                  <a:pt x="711873" y="405081"/>
                  <a:pt x="649001" y="436118"/>
                </a:cubicBezTo>
                <a:cubicBezTo>
                  <a:pt x="618761" y="451239"/>
                  <a:pt x="590111" y="467555"/>
                  <a:pt x="567429" y="493419"/>
                </a:cubicBezTo>
                <a:cubicBezTo>
                  <a:pt x="560265" y="502969"/>
                  <a:pt x="552707" y="512917"/>
                  <a:pt x="542360" y="525251"/>
                </a:cubicBezTo>
                <a:cubicBezTo>
                  <a:pt x="540968" y="490434"/>
                  <a:pt x="541863" y="457008"/>
                  <a:pt x="546936" y="424777"/>
                </a:cubicBezTo>
                <a:close/>
                <a:moveTo>
                  <a:pt x="311170" y="1346156"/>
                </a:moveTo>
                <a:cubicBezTo>
                  <a:pt x="314354" y="1314721"/>
                  <a:pt x="317936" y="1283286"/>
                  <a:pt x="321915" y="1247473"/>
                </a:cubicBezTo>
                <a:cubicBezTo>
                  <a:pt x="327486" y="1254236"/>
                  <a:pt x="330270" y="1257818"/>
                  <a:pt x="333454" y="1260604"/>
                </a:cubicBezTo>
                <a:cubicBezTo>
                  <a:pt x="351360" y="1276123"/>
                  <a:pt x="366879" y="1296816"/>
                  <a:pt x="387571" y="1305171"/>
                </a:cubicBezTo>
                <a:cubicBezTo>
                  <a:pt x="463572" y="1335414"/>
                  <a:pt x="499386" y="1392315"/>
                  <a:pt x="508936" y="1470308"/>
                </a:cubicBezTo>
                <a:cubicBezTo>
                  <a:pt x="513709" y="1506914"/>
                  <a:pt x="518088" y="1543523"/>
                  <a:pt x="511323" y="1582918"/>
                </a:cubicBezTo>
                <a:cubicBezTo>
                  <a:pt x="479091" y="1549494"/>
                  <a:pt x="442482" y="1526414"/>
                  <a:pt x="403884" y="1506119"/>
                </a:cubicBezTo>
                <a:cubicBezTo>
                  <a:pt x="401895" y="1504925"/>
                  <a:pt x="399905" y="1503733"/>
                  <a:pt x="397916" y="1502935"/>
                </a:cubicBezTo>
                <a:cubicBezTo>
                  <a:pt x="331862" y="1471103"/>
                  <a:pt x="304009" y="1418179"/>
                  <a:pt x="311170" y="1346156"/>
                </a:cubicBezTo>
                <a:close/>
                <a:moveTo>
                  <a:pt x="314354" y="1122130"/>
                </a:moveTo>
                <a:cubicBezTo>
                  <a:pt x="317539" y="1094274"/>
                  <a:pt x="319528" y="1066421"/>
                  <a:pt x="322312" y="1036179"/>
                </a:cubicBezTo>
                <a:cubicBezTo>
                  <a:pt x="325894" y="1038965"/>
                  <a:pt x="327486" y="1040158"/>
                  <a:pt x="328678" y="1041352"/>
                </a:cubicBezTo>
                <a:cubicBezTo>
                  <a:pt x="350566" y="1068808"/>
                  <a:pt x="377624" y="1088703"/>
                  <a:pt x="410254" y="1102233"/>
                </a:cubicBezTo>
                <a:cubicBezTo>
                  <a:pt x="448452" y="1117751"/>
                  <a:pt x="479092" y="1143220"/>
                  <a:pt x="493816" y="1183010"/>
                </a:cubicBezTo>
                <a:cubicBezTo>
                  <a:pt x="502569" y="1206487"/>
                  <a:pt x="508540" y="1230761"/>
                  <a:pt x="513711" y="1255035"/>
                </a:cubicBezTo>
                <a:cubicBezTo>
                  <a:pt x="517690" y="1273736"/>
                  <a:pt x="518885" y="1292836"/>
                  <a:pt x="522466" y="1312334"/>
                </a:cubicBezTo>
                <a:cubicBezTo>
                  <a:pt x="522864" y="1308752"/>
                  <a:pt x="523659" y="1305173"/>
                  <a:pt x="523659" y="1301591"/>
                </a:cubicBezTo>
                <a:cubicBezTo>
                  <a:pt x="524059" y="1099846"/>
                  <a:pt x="524853" y="898102"/>
                  <a:pt x="524059" y="696754"/>
                </a:cubicBezTo>
                <a:cubicBezTo>
                  <a:pt x="523659" y="585337"/>
                  <a:pt x="520477" y="474319"/>
                  <a:pt x="518885" y="362901"/>
                </a:cubicBezTo>
                <a:cubicBezTo>
                  <a:pt x="518885" y="349769"/>
                  <a:pt x="514508" y="339822"/>
                  <a:pt x="506948" y="328680"/>
                </a:cubicBezTo>
                <a:cubicBezTo>
                  <a:pt x="489837" y="304408"/>
                  <a:pt x="473123" y="279339"/>
                  <a:pt x="459594" y="252678"/>
                </a:cubicBezTo>
                <a:cubicBezTo>
                  <a:pt x="440096" y="214875"/>
                  <a:pt x="438107" y="174687"/>
                  <a:pt x="450841" y="134100"/>
                </a:cubicBezTo>
                <a:cubicBezTo>
                  <a:pt x="464768" y="87941"/>
                  <a:pt x="487450" y="45761"/>
                  <a:pt x="514109" y="5969"/>
                </a:cubicBezTo>
                <a:cubicBezTo>
                  <a:pt x="514906" y="4376"/>
                  <a:pt x="515701" y="2784"/>
                  <a:pt x="517293" y="0"/>
                </a:cubicBezTo>
                <a:cubicBezTo>
                  <a:pt x="523261" y="6366"/>
                  <a:pt x="527638" y="10745"/>
                  <a:pt x="531619" y="15519"/>
                </a:cubicBezTo>
                <a:cubicBezTo>
                  <a:pt x="563452" y="51332"/>
                  <a:pt x="587326" y="91520"/>
                  <a:pt x="601652" y="137679"/>
                </a:cubicBezTo>
                <a:cubicBezTo>
                  <a:pt x="612795" y="173095"/>
                  <a:pt x="610805" y="206917"/>
                  <a:pt x="596081" y="241138"/>
                </a:cubicBezTo>
                <a:cubicBezTo>
                  <a:pt x="579368" y="279736"/>
                  <a:pt x="556688" y="313958"/>
                  <a:pt x="530822" y="346985"/>
                </a:cubicBezTo>
                <a:cubicBezTo>
                  <a:pt x="527240" y="351362"/>
                  <a:pt x="524456" y="357727"/>
                  <a:pt x="524853" y="363298"/>
                </a:cubicBezTo>
                <a:cubicBezTo>
                  <a:pt x="531619" y="656167"/>
                  <a:pt x="536393" y="949035"/>
                  <a:pt x="530027" y="1241903"/>
                </a:cubicBezTo>
                <a:cubicBezTo>
                  <a:pt x="526445" y="1419375"/>
                  <a:pt x="519680" y="1596846"/>
                  <a:pt x="510927" y="1773920"/>
                </a:cubicBezTo>
                <a:cubicBezTo>
                  <a:pt x="498590" y="2023414"/>
                  <a:pt x="458402" y="2268531"/>
                  <a:pt x="387174" y="2508475"/>
                </a:cubicBezTo>
                <a:cubicBezTo>
                  <a:pt x="376827" y="2543891"/>
                  <a:pt x="374440" y="2581295"/>
                  <a:pt x="366879" y="2617903"/>
                </a:cubicBezTo>
                <a:cubicBezTo>
                  <a:pt x="351360" y="2692713"/>
                  <a:pt x="331863" y="2767122"/>
                  <a:pt x="290878" y="2831586"/>
                </a:cubicBezTo>
                <a:cubicBezTo>
                  <a:pt x="250290" y="2896048"/>
                  <a:pt x="222037" y="2965683"/>
                  <a:pt x="189805" y="3033729"/>
                </a:cubicBezTo>
                <a:cubicBezTo>
                  <a:pt x="187815" y="3038105"/>
                  <a:pt x="185031" y="3042879"/>
                  <a:pt x="181449" y="3046461"/>
                </a:cubicBezTo>
                <a:cubicBezTo>
                  <a:pt x="296449" y="2787417"/>
                  <a:pt x="358524" y="2515241"/>
                  <a:pt x="395530" y="2236299"/>
                </a:cubicBezTo>
                <a:cubicBezTo>
                  <a:pt x="395530" y="2275297"/>
                  <a:pt x="396325" y="2314690"/>
                  <a:pt x="395132" y="2353685"/>
                </a:cubicBezTo>
                <a:cubicBezTo>
                  <a:pt x="394335" y="2393081"/>
                  <a:pt x="391551" y="2432076"/>
                  <a:pt x="390756" y="2471866"/>
                </a:cubicBezTo>
                <a:cubicBezTo>
                  <a:pt x="393143" y="2463114"/>
                  <a:pt x="395927" y="2454358"/>
                  <a:pt x="398314" y="2445605"/>
                </a:cubicBezTo>
                <a:cubicBezTo>
                  <a:pt x="450841" y="2255400"/>
                  <a:pt x="486255" y="2062409"/>
                  <a:pt x="498192" y="1865441"/>
                </a:cubicBezTo>
                <a:cubicBezTo>
                  <a:pt x="508140" y="1702693"/>
                  <a:pt x="514508" y="1539545"/>
                  <a:pt x="522069" y="1376400"/>
                </a:cubicBezTo>
                <a:cubicBezTo>
                  <a:pt x="522466" y="1370032"/>
                  <a:pt x="522069" y="1364063"/>
                  <a:pt x="522069" y="1353718"/>
                </a:cubicBezTo>
                <a:cubicBezTo>
                  <a:pt x="520477" y="1359687"/>
                  <a:pt x="519680" y="1362074"/>
                  <a:pt x="518487" y="1365656"/>
                </a:cubicBezTo>
                <a:cubicBezTo>
                  <a:pt x="508140" y="1356900"/>
                  <a:pt x="498590" y="1346953"/>
                  <a:pt x="487847" y="1340189"/>
                </a:cubicBezTo>
                <a:cubicBezTo>
                  <a:pt x="461981" y="1323476"/>
                  <a:pt x="436515" y="1305173"/>
                  <a:pt x="408662" y="1292438"/>
                </a:cubicBezTo>
                <a:cubicBezTo>
                  <a:pt x="334647" y="1258217"/>
                  <a:pt x="305999" y="1201316"/>
                  <a:pt x="314354" y="1122130"/>
                </a:cubicBezTo>
                <a:close/>
                <a:moveTo>
                  <a:pt x="323109" y="824087"/>
                </a:moveTo>
                <a:cubicBezTo>
                  <a:pt x="323904" y="823690"/>
                  <a:pt x="325098" y="823690"/>
                  <a:pt x="326293" y="823292"/>
                </a:cubicBezTo>
                <a:cubicBezTo>
                  <a:pt x="330272" y="827668"/>
                  <a:pt x="333854" y="831648"/>
                  <a:pt x="337833" y="836026"/>
                </a:cubicBezTo>
                <a:cubicBezTo>
                  <a:pt x="355341" y="855922"/>
                  <a:pt x="376031" y="871838"/>
                  <a:pt x="400702" y="882582"/>
                </a:cubicBezTo>
                <a:cubicBezTo>
                  <a:pt x="419008" y="890541"/>
                  <a:pt x="436516" y="900885"/>
                  <a:pt x="452830" y="912425"/>
                </a:cubicBezTo>
                <a:cubicBezTo>
                  <a:pt x="477899" y="930331"/>
                  <a:pt x="492622" y="956594"/>
                  <a:pt x="501375" y="986040"/>
                </a:cubicBezTo>
                <a:cubicBezTo>
                  <a:pt x="516896" y="1036577"/>
                  <a:pt x="524855" y="1087907"/>
                  <a:pt x="520875" y="1140831"/>
                </a:cubicBezTo>
                <a:cubicBezTo>
                  <a:pt x="520476" y="1143616"/>
                  <a:pt x="520078" y="1146800"/>
                  <a:pt x="519681" y="1151574"/>
                </a:cubicBezTo>
                <a:cubicBezTo>
                  <a:pt x="516497" y="1148789"/>
                  <a:pt x="514507" y="1147197"/>
                  <a:pt x="512518" y="1145605"/>
                </a:cubicBezTo>
                <a:cubicBezTo>
                  <a:pt x="485857" y="1126902"/>
                  <a:pt x="459595" y="1107802"/>
                  <a:pt x="432935" y="1089499"/>
                </a:cubicBezTo>
                <a:cubicBezTo>
                  <a:pt x="424179" y="1083530"/>
                  <a:pt x="414232" y="1079154"/>
                  <a:pt x="404681" y="1074378"/>
                </a:cubicBezTo>
                <a:cubicBezTo>
                  <a:pt x="334649" y="1042146"/>
                  <a:pt x="308385" y="986439"/>
                  <a:pt x="315151" y="912028"/>
                </a:cubicBezTo>
                <a:cubicBezTo>
                  <a:pt x="317935" y="882583"/>
                  <a:pt x="320325" y="853534"/>
                  <a:pt x="323109" y="824087"/>
                </a:cubicBezTo>
                <a:close/>
                <a:moveTo>
                  <a:pt x="317488" y="678001"/>
                </a:moveTo>
                <a:cubicBezTo>
                  <a:pt x="319428" y="654673"/>
                  <a:pt x="322710" y="630898"/>
                  <a:pt x="325893" y="606028"/>
                </a:cubicBezTo>
                <a:cubicBezTo>
                  <a:pt x="330670" y="612793"/>
                  <a:pt x="332659" y="616773"/>
                  <a:pt x="335841" y="620352"/>
                </a:cubicBezTo>
                <a:cubicBezTo>
                  <a:pt x="352952" y="639852"/>
                  <a:pt x="371257" y="658552"/>
                  <a:pt x="396326" y="667705"/>
                </a:cubicBezTo>
                <a:cubicBezTo>
                  <a:pt x="463177" y="691979"/>
                  <a:pt x="499786" y="740127"/>
                  <a:pt x="512518" y="809363"/>
                </a:cubicBezTo>
                <a:cubicBezTo>
                  <a:pt x="520078" y="849156"/>
                  <a:pt x="524455" y="888949"/>
                  <a:pt x="522068" y="929139"/>
                </a:cubicBezTo>
                <a:cubicBezTo>
                  <a:pt x="522465" y="932718"/>
                  <a:pt x="522068" y="935505"/>
                  <a:pt x="521670" y="940279"/>
                </a:cubicBezTo>
                <a:cubicBezTo>
                  <a:pt x="517294" y="936697"/>
                  <a:pt x="514905" y="934310"/>
                  <a:pt x="512120" y="932321"/>
                </a:cubicBezTo>
                <a:cubicBezTo>
                  <a:pt x="485459" y="913618"/>
                  <a:pt x="459196" y="894520"/>
                  <a:pt x="431740" y="876612"/>
                </a:cubicBezTo>
                <a:cubicBezTo>
                  <a:pt x="416221" y="866267"/>
                  <a:pt x="398713" y="858706"/>
                  <a:pt x="382399" y="849156"/>
                </a:cubicBezTo>
                <a:cubicBezTo>
                  <a:pt x="343801" y="826076"/>
                  <a:pt x="321119" y="792652"/>
                  <a:pt x="317140" y="747288"/>
                </a:cubicBezTo>
                <a:cubicBezTo>
                  <a:pt x="314952" y="724209"/>
                  <a:pt x="315549" y="701329"/>
                  <a:pt x="317488" y="678001"/>
                </a:cubicBezTo>
                <a:close/>
                <a:moveTo>
                  <a:pt x="325495" y="401897"/>
                </a:moveTo>
                <a:cubicBezTo>
                  <a:pt x="325893" y="400702"/>
                  <a:pt x="327085" y="399510"/>
                  <a:pt x="327882" y="397918"/>
                </a:cubicBezTo>
                <a:cubicBezTo>
                  <a:pt x="345788" y="423782"/>
                  <a:pt x="366878" y="444474"/>
                  <a:pt x="395131" y="456811"/>
                </a:cubicBezTo>
                <a:cubicBezTo>
                  <a:pt x="400302" y="459198"/>
                  <a:pt x="405873" y="461585"/>
                  <a:pt x="411047" y="463972"/>
                </a:cubicBezTo>
                <a:cubicBezTo>
                  <a:pt x="461582" y="485859"/>
                  <a:pt x="493416" y="522865"/>
                  <a:pt x="506945" y="576981"/>
                </a:cubicBezTo>
                <a:cubicBezTo>
                  <a:pt x="518085" y="621548"/>
                  <a:pt x="525248" y="666114"/>
                  <a:pt x="522861" y="712273"/>
                </a:cubicBezTo>
                <a:cubicBezTo>
                  <a:pt x="522464" y="717447"/>
                  <a:pt x="522066" y="722618"/>
                  <a:pt x="521269" y="729384"/>
                </a:cubicBezTo>
                <a:cubicBezTo>
                  <a:pt x="517688" y="726199"/>
                  <a:pt x="515301" y="724210"/>
                  <a:pt x="512914" y="722618"/>
                </a:cubicBezTo>
                <a:cubicBezTo>
                  <a:pt x="486650" y="703917"/>
                  <a:pt x="460787" y="685214"/>
                  <a:pt x="434126" y="667309"/>
                </a:cubicBezTo>
                <a:cubicBezTo>
                  <a:pt x="418607" y="656961"/>
                  <a:pt x="401099" y="649401"/>
                  <a:pt x="384783" y="640251"/>
                </a:cubicBezTo>
                <a:cubicBezTo>
                  <a:pt x="343401" y="616374"/>
                  <a:pt x="317935" y="580960"/>
                  <a:pt x="317537" y="532812"/>
                </a:cubicBezTo>
                <a:cubicBezTo>
                  <a:pt x="317137" y="489040"/>
                  <a:pt x="322709" y="445669"/>
                  <a:pt x="325495" y="401897"/>
                </a:cubicBezTo>
                <a:close/>
                <a:moveTo>
                  <a:pt x="322312" y="190207"/>
                </a:moveTo>
                <a:cubicBezTo>
                  <a:pt x="344199" y="216868"/>
                  <a:pt x="372052" y="233578"/>
                  <a:pt x="399907" y="251089"/>
                </a:cubicBezTo>
                <a:cubicBezTo>
                  <a:pt x="468348" y="294858"/>
                  <a:pt x="500977" y="360912"/>
                  <a:pt x="511722" y="438905"/>
                </a:cubicBezTo>
                <a:cubicBezTo>
                  <a:pt x="515701" y="469148"/>
                  <a:pt x="516099" y="499785"/>
                  <a:pt x="518088" y="530425"/>
                </a:cubicBezTo>
                <a:cubicBezTo>
                  <a:pt x="516496" y="530825"/>
                  <a:pt x="514506" y="531222"/>
                  <a:pt x="512517" y="531620"/>
                </a:cubicBezTo>
                <a:cubicBezTo>
                  <a:pt x="486254" y="490635"/>
                  <a:pt x="448453" y="464769"/>
                  <a:pt x="405479" y="443282"/>
                </a:cubicBezTo>
                <a:cubicBezTo>
                  <a:pt x="344199" y="413041"/>
                  <a:pt x="313559" y="361709"/>
                  <a:pt x="314354" y="293266"/>
                </a:cubicBezTo>
                <a:cubicBezTo>
                  <a:pt x="314754" y="259047"/>
                  <a:pt x="318333" y="224825"/>
                  <a:pt x="322312" y="190207"/>
                </a:cubicBezTo>
                <a:close/>
                <a:moveTo>
                  <a:pt x="0" y="832444"/>
                </a:moveTo>
                <a:cubicBezTo>
                  <a:pt x="23079" y="869053"/>
                  <a:pt x="46556" y="905661"/>
                  <a:pt x="68440" y="942667"/>
                </a:cubicBezTo>
                <a:cubicBezTo>
                  <a:pt x="173889" y="1119344"/>
                  <a:pt x="263422" y="1303182"/>
                  <a:pt x="329078" y="1498559"/>
                </a:cubicBezTo>
                <a:cubicBezTo>
                  <a:pt x="391153" y="1682399"/>
                  <a:pt x="419006" y="1870613"/>
                  <a:pt x="405080" y="2064798"/>
                </a:cubicBezTo>
                <a:cubicBezTo>
                  <a:pt x="401895" y="2107773"/>
                  <a:pt x="399509" y="2150350"/>
                  <a:pt x="396327" y="2193324"/>
                </a:cubicBezTo>
                <a:cubicBezTo>
                  <a:pt x="395927" y="2196111"/>
                  <a:pt x="394735" y="2199693"/>
                  <a:pt x="393540" y="2206456"/>
                </a:cubicBezTo>
                <a:cubicBezTo>
                  <a:pt x="390356" y="2169053"/>
                  <a:pt x="387174" y="2135229"/>
                  <a:pt x="384387" y="2101804"/>
                </a:cubicBezTo>
                <a:cubicBezTo>
                  <a:pt x="370858" y="1946218"/>
                  <a:pt x="335842" y="1795009"/>
                  <a:pt x="288888" y="1646188"/>
                </a:cubicBezTo>
                <a:cubicBezTo>
                  <a:pt x="205324" y="1379583"/>
                  <a:pt x="107438" y="1118547"/>
                  <a:pt x="6366" y="858308"/>
                </a:cubicBezTo>
                <a:cubicBezTo>
                  <a:pt x="3184" y="850350"/>
                  <a:pt x="397" y="841994"/>
                  <a:pt x="0" y="832444"/>
                </a:cubicBezTo>
                <a:close/>
              </a:path>
            </a:pathLst>
          </a:custGeom>
          <a:solidFill>
            <a:schemeClr val="accent2"/>
          </a:solidFill>
          <a:ln w="1646" cap="flat">
            <a:noFill/>
            <a:prstDash val="solid"/>
            <a:miter/>
          </a:ln>
        </p:spPr>
        <p:txBody>
          <a:bodyPr wrap="square" rtlCol="0" anchor="ctr">
            <a:noAutofit/>
          </a:bodyPr>
          <a:lstStyle/>
          <a:p>
            <a:endParaRPr lang="en-US"/>
          </a:p>
        </p:txBody>
      </p:sp>
      <p:sp>
        <p:nvSpPr>
          <p:cNvPr id="40" name="Freeform: Shape 39">
            <a:extLst>
              <a:ext uri="{FF2B5EF4-FFF2-40B4-BE49-F238E27FC236}">
                <a16:creationId xmlns:a16="http://schemas.microsoft.com/office/drawing/2014/main" id="{A8FD47FC-D4AB-4391-98C3-7E42AC4F76A7}"/>
              </a:ext>
            </a:extLst>
          </p:cNvPr>
          <p:cNvSpPr/>
          <p:nvPr userDrawn="1"/>
        </p:nvSpPr>
        <p:spPr>
          <a:xfrm rot="16516275" flipH="1">
            <a:off x="10266540" y="-970122"/>
            <a:ext cx="748525" cy="3046461"/>
          </a:xfrm>
          <a:custGeom>
            <a:avLst/>
            <a:gdLst>
              <a:gd name="connsiteX0" fmla="*/ 534053 w 748525"/>
              <a:gd name="connsiteY0" fmla="*/ 1515420 h 3046461"/>
              <a:gd name="connsiteX1" fmla="*/ 534401 w 748525"/>
              <a:gd name="connsiteY1" fmla="*/ 1576550 h 3046461"/>
              <a:gd name="connsiteX2" fmla="*/ 654572 w 748525"/>
              <a:gd name="connsiteY2" fmla="*/ 1498559 h 3046461"/>
              <a:gd name="connsiteX3" fmla="*/ 682428 w 748525"/>
              <a:gd name="connsiteY3" fmla="*/ 1482643 h 3046461"/>
              <a:gd name="connsiteX4" fmla="*/ 740523 w 748525"/>
              <a:gd name="connsiteY4" fmla="*/ 1393507 h 3046461"/>
              <a:gd name="connsiteX5" fmla="*/ 741318 w 748525"/>
              <a:gd name="connsiteY5" fmla="*/ 1301190 h 3046461"/>
              <a:gd name="connsiteX6" fmla="*/ 736147 w 748525"/>
              <a:gd name="connsiteY6" fmla="*/ 1248268 h 3046461"/>
              <a:gd name="connsiteX7" fmla="*/ 724210 w 748525"/>
              <a:gd name="connsiteY7" fmla="*/ 1261002 h 3046461"/>
              <a:gd name="connsiteX8" fmla="*/ 664522 w 748525"/>
              <a:gd name="connsiteY8" fmla="*/ 1305569 h 3046461"/>
              <a:gd name="connsiteX9" fmla="*/ 545941 w 748525"/>
              <a:gd name="connsiteY9" fmla="*/ 1443247 h 3046461"/>
              <a:gd name="connsiteX10" fmla="*/ 542359 w 748525"/>
              <a:gd name="connsiteY10" fmla="*/ 1457574 h 3046461"/>
              <a:gd name="connsiteX11" fmla="*/ 534053 w 748525"/>
              <a:gd name="connsiteY11" fmla="*/ 1515420 h 3046461"/>
              <a:gd name="connsiteX12" fmla="*/ 544051 w 748525"/>
              <a:gd name="connsiteY12" fmla="*/ 1259708 h 3046461"/>
              <a:gd name="connsiteX13" fmla="*/ 541963 w 748525"/>
              <a:gd name="connsiteY13" fmla="*/ 1358889 h 3046461"/>
              <a:gd name="connsiteX14" fmla="*/ 666909 w 748525"/>
              <a:gd name="connsiteY14" fmla="*/ 1273338 h 3046461"/>
              <a:gd name="connsiteX15" fmla="*/ 687599 w 748525"/>
              <a:gd name="connsiteY15" fmla="*/ 1260603 h 3046461"/>
              <a:gd name="connsiteX16" fmla="*/ 743308 w 748525"/>
              <a:gd name="connsiteY16" fmla="*/ 1168686 h 3046461"/>
              <a:gd name="connsiteX17" fmla="*/ 741318 w 748525"/>
              <a:gd name="connsiteY17" fmla="*/ 1072390 h 3046461"/>
              <a:gd name="connsiteX18" fmla="*/ 735747 w 748525"/>
              <a:gd name="connsiteY18" fmla="*/ 1028618 h 3046461"/>
              <a:gd name="connsiteX19" fmla="*/ 641840 w 748525"/>
              <a:gd name="connsiteY19" fmla="*/ 1096662 h 3046461"/>
              <a:gd name="connsiteX20" fmla="*/ 569418 w 748525"/>
              <a:gd name="connsiteY20" fmla="*/ 1167094 h 3046461"/>
              <a:gd name="connsiteX21" fmla="*/ 544051 w 748525"/>
              <a:gd name="connsiteY21" fmla="*/ 1259708 h 3046461"/>
              <a:gd name="connsiteX22" fmla="*/ 546339 w 748525"/>
              <a:gd name="connsiteY22" fmla="*/ 1059159 h 3046461"/>
              <a:gd name="connsiteX23" fmla="*/ 545544 w 748525"/>
              <a:gd name="connsiteY23" fmla="*/ 1143616 h 3046461"/>
              <a:gd name="connsiteX24" fmla="*/ 648206 w 748525"/>
              <a:gd name="connsiteY24" fmla="*/ 1071195 h 3046461"/>
              <a:gd name="connsiteX25" fmla="*/ 680836 w 748525"/>
              <a:gd name="connsiteY25" fmla="*/ 1052892 h 3046461"/>
              <a:gd name="connsiteX26" fmla="*/ 748481 w 748525"/>
              <a:gd name="connsiteY26" fmla="*/ 933118 h 3046461"/>
              <a:gd name="connsiteX27" fmla="*/ 740126 w 748525"/>
              <a:gd name="connsiteY27" fmla="*/ 822499 h 3046461"/>
              <a:gd name="connsiteX28" fmla="*/ 736942 w 748525"/>
              <a:gd name="connsiteY28" fmla="*/ 811754 h 3046461"/>
              <a:gd name="connsiteX29" fmla="*/ 642635 w 748525"/>
              <a:gd name="connsiteY29" fmla="*/ 883379 h 3046461"/>
              <a:gd name="connsiteX30" fmla="*/ 562655 w 748525"/>
              <a:gd name="connsiteY30" fmla="*/ 978880 h 3046461"/>
              <a:gd name="connsiteX31" fmla="*/ 546339 w 748525"/>
              <a:gd name="connsiteY31" fmla="*/ 1059159 h 3046461"/>
              <a:gd name="connsiteX32" fmla="*/ 545544 w 748525"/>
              <a:gd name="connsiteY32" fmla="*/ 838414 h 3046461"/>
              <a:gd name="connsiteX33" fmla="*/ 541168 w 748525"/>
              <a:gd name="connsiteY33" fmla="*/ 927547 h 3046461"/>
              <a:gd name="connsiteX34" fmla="*/ 545544 w 748525"/>
              <a:gd name="connsiteY34" fmla="*/ 928344 h 3046461"/>
              <a:gd name="connsiteX35" fmla="*/ 550718 w 748525"/>
              <a:gd name="connsiteY35" fmla="*/ 924365 h 3046461"/>
              <a:gd name="connsiteX36" fmla="*/ 635872 w 748525"/>
              <a:gd name="connsiteY36" fmla="*/ 864279 h 3046461"/>
              <a:gd name="connsiteX37" fmla="*/ 691183 w 748525"/>
              <a:gd name="connsiteY37" fmla="*/ 831650 h 3046461"/>
              <a:gd name="connsiteX38" fmla="*/ 744902 w 748525"/>
              <a:gd name="connsiteY38" fmla="*/ 746894 h 3046461"/>
              <a:gd name="connsiteX39" fmla="*/ 738136 w 748525"/>
              <a:gd name="connsiteY39" fmla="*/ 600858 h 3046461"/>
              <a:gd name="connsiteX40" fmla="*/ 734555 w 748525"/>
              <a:gd name="connsiteY40" fmla="*/ 601652 h 3046461"/>
              <a:gd name="connsiteX41" fmla="*/ 639453 w 748525"/>
              <a:gd name="connsiteY41" fmla="*/ 671290 h 3046461"/>
              <a:gd name="connsiteX42" fmla="*/ 561063 w 748525"/>
              <a:gd name="connsiteY42" fmla="*/ 766392 h 3046461"/>
              <a:gd name="connsiteX43" fmla="*/ 545544 w 748525"/>
              <a:gd name="connsiteY43" fmla="*/ 838414 h 3046461"/>
              <a:gd name="connsiteX44" fmla="*/ 546191 w 748525"/>
              <a:gd name="connsiteY44" fmla="*/ 622044 h 3046461"/>
              <a:gd name="connsiteX45" fmla="*/ 541963 w 748525"/>
              <a:gd name="connsiteY45" fmla="*/ 698743 h 3046461"/>
              <a:gd name="connsiteX46" fmla="*/ 544352 w 748525"/>
              <a:gd name="connsiteY46" fmla="*/ 721027 h 3046461"/>
              <a:gd name="connsiteX47" fmla="*/ 670093 w 748525"/>
              <a:gd name="connsiteY47" fmla="*/ 635871 h 3046461"/>
              <a:gd name="connsiteX48" fmla="*/ 695957 w 748525"/>
              <a:gd name="connsiteY48" fmla="*/ 619160 h 3046461"/>
              <a:gd name="connsiteX49" fmla="*/ 745300 w 748525"/>
              <a:gd name="connsiteY49" fmla="*/ 529626 h 3046461"/>
              <a:gd name="connsiteX50" fmla="*/ 741321 w 748525"/>
              <a:gd name="connsiteY50" fmla="*/ 389959 h 3046461"/>
              <a:gd name="connsiteX51" fmla="*/ 733760 w 748525"/>
              <a:gd name="connsiteY51" fmla="*/ 392743 h 3046461"/>
              <a:gd name="connsiteX52" fmla="*/ 639851 w 748525"/>
              <a:gd name="connsiteY52" fmla="*/ 461584 h 3046461"/>
              <a:gd name="connsiteX53" fmla="*/ 563850 w 748525"/>
              <a:gd name="connsiteY53" fmla="*/ 547136 h 3046461"/>
              <a:gd name="connsiteX54" fmla="*/ 546191 w 748525"/>
              <a:gd name="connsiteY54" fmla="*/ 622044 h 3046461"/>
              <a:gd name="connsiteX55" fmla="*/ 546936 w 748525"/>
              <a:gd name="connsiteY55" fmla="*/ 424777 h 3046461"/>
              <a:gd name="connsiteX56" fmla="*/ 542360 w 748525"/>
              <a:gd name="connsiteY56" fmla="*/ 525252 h 3046461"/>
              <a:gd name="connsiteX57" fmla="*/ 567429 w 748525"/>
              <a:gd name="connsiteY57" fmla="*/ 493419 h 3046461"/>
              <a:gd name="connsiteX58" fmla="*/ 649001 w 748525"/>
              <a:gd name="connsiteY58" fmla="*/ 436118 h 3046461"/>
              <a:gd name="connsiteX59" fmla="*/ 742911 w 748525"/>
              <a:gd name="connsiteY59" fmla="*/ 283715 h 3046461"/>
              <a:gd name="connsiteX60" fmla="*/ 738137 w 748525"/>
              <a:gd name="connsiteY60" fmla="*/ 203734 h 3046461"/>
              <a:gd name="connsiteX61" fmla="*/ 735748 w 748525"/>
              <a:gd name="connsiteY61" fmla="*/ 179063 h 3046461"/>
              <a:gd name="connsiteX62" fmla="*/ 658551 w 748525"/>
              <a:gd name="connsiteY62" fmla="*/ 241535 h 3046461"/>
              <a:gd name="connsiteX63" fmla="*/ 576581 w 748525"/>
              <a:gd name="connsiteY63" fmla="*/ 331466 h 3046461"/>
              <a:gd name="connsiteX64" fmla="*/ 546936 w 748525"/>
              <a:gd name="connsiteY64" fmla="*/ 424777 h 3046461"/>
              <a:gd name="connsiteX65" fmla="*/ 311170 w 748525"/>
              <a:gd name="connsiteY65" fmla="*/ 1346156 h 3046461"/>
              <a:gd name="connsiteX66" fmla="*/ 397916 w 748525"/>
              <a:gd name="connsiteY66" fmla="*/ 1502935 h 3046461"/>
              <a:gd name="connsiteX67" fmla="*/ 403884 w 748525"/>
              <a:gd name="connsiteY67" fmla="*/ 1506120 h 3046461"/>
              <a:gd name="connsiteX68" fmla="*/ 511323 w 748525"/>
              <a:gd name="connsiteY68" fmla="*/ 1582918 h 3046461"/>
              <a:gd name="connsiteX69" fmla="*/ 508936 w 748525"/>
              <a:gd name="connsiteY69" fmla="*/ 1470309 h 3046461"/>
              <a:gd name="connsiteX70" fmla="*/ 387571 w 748525"/>
              <a:gd name="connsiteY70" fmla="*/ 1305171 h 3046461"/>
              <a:gd name="connsiteX71" fmla="*/ 333454 w 748525"/>
              <a:gd name="connsiteY71" fmla="*/ 1260604 h 3046461"/>
              <a:gd name="connsiteX72" fmla="*/ 321915 w 748525"/>
              <a:gd name="connsiteY72" fmla="*/ 1247473 h 3046461"/>
              <a:gd name="connsiteX73" fmla="*/ 311170 w 748525"/>
              <a:gd name="connsiteY73" fmla="*/ 1346156 h 3046461"/>
              <a:gd name="connsiteX74" fmla="*/ 314355 w 748525"/>
              <a:gd name="connsiteY74" fmla="*/ 1122130 h 3046461"/>
              <a:gd name="connsiteX75" fmla="*/ 408662 w 748525"/>
              <a:gd name="connsiteY75" fmla="*/ 1292438 h 3046461"/>
              <a:gd name="connsiteX76" fmla="*/ 487847 w 748525"/>
              <a:gd name="connsiteY76" fmla="*/ 1340189 h 3046461"/>
              <a:gd name="connsiteX77" fmla="*/ 518487 w 748525"/>
              <a:gd name="connsiteY77" fmla="*/ 1365656 h 3046461"/>
              <a:gd name="connsiteX78" fmla="*/ 522069 w 748525"/>
              <a:gd name="connsiteY78" fmla="*/ 1353718 h 3046461"/>
              <a:gd name="connsiteX79" fmla="*/ 522069 w 748525"/>
              <a:gd name="connsiteY79" fmla="*/ 1376400 h 3046461"/>
              <a:gd name="connsiteX80" fmla="*/ 498192 w 748525"/>
              <a:gd name="connsiteY80" fmla="*/ 1865441 h 3046461"/>
              <a:gd name="connsiteX81" fmla="*/ 398314 w 748525"/>
              <a:gd name="connsiteY81" fmla="*/ 2445606 h 3046461"/>
              <a:gd name="connsiteX82" fmla="*/ 390756 w 748525"/>
              <a:gd name="connsiteY82" fmla="*/ 2471867 h 3046461"/>
              <a:gd name="connsiteX83" fmla="*/ 395132 w 748525"/>
              <a:gd name="connsiteY83" fmla="*/ 2353686 h 3046461"/>
              <a:gd name="connsiteX84" fmla="*/ 395530 w 748525"/>
              <a:gd name="connsiteY84" fmla="*/ 2236299 h 3046461"/>
              <a:gd name="connsiteX85" fmla="*/ 181449 w 748525"/>
              <a:gd name="connsiteY85" fmla="*/ 3046461 h 3046461"/>
              <a:gd name="connsiteX86" fmla="*/ 189805 w 748525"/>
              <a:gd name="connsiteY86" fmla="*/ 3033730 h 3046461"/>
              <a:gd name="connsiteX87" fmla="*/ 290877 w 748525"/>
              <a:gd name="connsiteY87" fmla="*/ 2831586 h 3046461"/>
              <a:gd name="connsiteX88" fmla="*/ 366879 w 748525"/>
              <a:gd name="connsiteY88" fmla="*/ 2617904 h 3046461"/>
              <a:gd name="connsiteX89" fmla="*/ 387174 w 748525"/>
              <a:gd name="connsiteY89" fmla="*/ 2508476 h 3046461"/>
              <a:gd name="connsiteX90" fmla="*/ 510927 w 748525"/>
              <a:gd name="connsiteY90" fmla="*/ 1773921 h 3046461"/>
              <a:gd name="connsiteX91" fmla="*/ 530027 w 748525"/>
              <a:gd name="connsiteY91" fmla="*/ 1241903 h 3046461"/>
              <a:gd name="connsiteX92" fmla="*/ 524853 w 748525"/>
              <a:gd name="connsiteY92" fmla="*/ 363298 h 3046461"/>
              <a:gd name="connsiteX93" fmla="*/ 530822 w 748525"/>
              <a:gd name="connsiteY93" fmla="*/ 346985 h 3046461"/>
              <a:gd name="connsiteX94" fmla="*/ 596081 w 748525"/>
              <a:gd name="connsiteY94" fmla="*/ 241139 h 3046461"/>
              <a:gd name="connsiteX95" fmla="*/ 601652 w 748525"/>
              <a:gd name="connsiteY95" fmla="*/ 137679 h 3046461"/>
              <a:gd name="connsiteX96" fmla="*/ 531619 w 748525"/>
              <a:gd name="connsiteY96" fmla="*/ 15518 h 3046461"/>
              <a:gd name="connsiteX97" fmla="*/ 517293 w 748525"/>
              <a:gd name="connsiteY97" fmla="*/ 0 h 3046461"/>
              <a:gd name="connsiteX98" fmla="*/ 514109 w 748525"/>
              <a:gd name="connsiteY98" fmla="*/ 5968 h 3046461"/>
              <a:gd name="connsiteX99" fmla="*/ 450841 w 748525"/>
              <a:gd name="connsiteY99" fmla="*/ 134100 h 3046461"/>
              <a:gd name="connsiteX100" fmla="*/ 459594 w 748525"/>
              <a:gd name="connsiteY100" fmla="*/ 252678 h 3046461"/>
              <a:gd name="connsiteX101" fmla="*/ 506948 w 748525"/>
              <a:gd name="connsiteY101" fmla="*/ 328679 h 3046461"/>
              <a:gd name="connsiteX102" fmla="*/ 518885 w 748525"/>
              <a:gd name="connsiteY102" fmla="*/ 362901 h 3046461"/>
              <a:gd name="connsiteX103" fmla="*/ 524058 w 748525"/>
              <a:gd name="connsiteY103" fmla="*/ 696755 h 3046461"/>
              <a:gd name="connsiteX104" fmla="*/ 523659 w 748525"/>
              <a:gd name="connsiteY104" fmla="*/ 1301591 h 3046461"/>
              <a:gd name="connsiteX105" fmla="*/ 522466 w 748525"/>
              <a:gd name="connsiteY105" fmla="*/ 1312334 h 3046461"/>
              <a:gd name="connsiteX106" fmla="*/ 513711 w 748525"/>
              <a:gd name="connsiteY106" fmla="*/ 1255035 h 3046461"/>
              <a:gd name="connsiteX107" fmla="*/ 493816 w 748525"/>
              <a:gd name="connsiteY107" fmla="*/ 1183011 h 3046461"/>
              <a:gd name="connsiteX108" fmla="*/ 410254 w 748525"/>
              <a:gd name="connsiteY108" fmla="*/ 1102233 h 3046461"/>
              <a:gd name="connsiteX109" fmla="*/ 328678 w 748525"/>
              <a:gd name="connsiteY109" fmla="*/ 1041352 h 3046461"/>
              <a:gd name="connsiteX110" fmla="*/ 322313 w 748525"/>
              <a:gd name="connsiteY110" fmla="*/ 1036178 h 3046461"/>
              <a:gd name="connsiteX111" fmla="*/ 314355 w 748525"/>
              <a:gd name="connsiteY111" fmla="*/ 1122130 h 3046461"/>
              <a:gd name="connsiteX112" fmla="*/ 323109 w 748525"/>
              <a:gd name="connsiteY112" fmla="*/ 824087 h 3046461"/>
              <a:gd name="connsiteX113" fmla="*/ 315151 w 748525"/>
              <a:gd name="connsiteY113" fmla="*/ 912028 h 3046461"/>
              <a:gd name="connsiteX114" fmla="*/ 404681 w 748525"/>
              <a:gd name="connsiteY114" fmla="*/ 1074377 h 3046461"/>
              <a:gd name="connsiteX115" fmla="*/ 432935 w 748525"/>
              <a:gd name="connsiteY115" fmla="*/ 1089499 h 3046461"/>
              <a:gd name="connsiteX116" fmla="*/ 512518 w 748525"/>
              <a:gd name="connsiteY116" fmla="*/ 1145605 h 3046461"/>
              <a:gd name="connsiteX117" fmla="*/ 519681 w 748525"/>
              <a:gd name="connsiteY117" fmla="*/ 1151574 h 3046461"/>
              <a:gd name="connsiteX118" fmla="*/ 520875 w 748525"/>
              <a:gd name="connsiteY118" fmla="*/ 1140831 h 3046461"/>
              <a:gd name="connsiteX119" fmla="*/ 501375 w 748525"/>
              <a:gd name="connsiteY119" fmla="*/ 986039 h 3046461"/>
              <a:gd name="connsiteX120" fmla="*/ 452830 w 748525"/>
              <a:gd name="connsiteY120" fmla="*/ 912425 h 3046461"/>
              <a:gd name="connsiteX121" fmla="*/ 400702 w 748525"/>
              <a:gd name="connsiteY121" fmla="*/ 882583 h 3046461"/>
              <a:gd name="connsiteX122" fmla="*/ 337833 w 748525"/>
              <a:gd name="connsiteY122" fmla="*/ 836026 h 3046461"/>
              <a:gd name="connsiteX123" fmla="*/ 326293 w 748525"/>
              <a:gd name="connsiteY123" fmla="*/ 823292 h 3046461"/>
              <a:gd name="connsiteX124" fmla="*/ 323109 w 748525"/>
              <a:gd name="connsiteY124" fmla="*/ 824087 h 3046461"/>
              <a:gd name="connsiteX125" fmla="*/ 317488 w 748525"/>
              <a:gd name="connsiteY125" fmla="*/ 678001 h 3046461"/>
              <a:gd name="connsiteX126" fmla="*/ 317140 w 748525"/>
              <a:gd name="connsiteY126" fmla="*/ 747289 h 3046461"/>
              <a:gd name="connsiteX127" fmla="*/ 382399 w 748525"/>
              <a:gd name="connsiteY127" fmla="*/ 849156 h 3046461"/>
              <a:gd name="connsiteX128" fmla="*/ 431740 w 748525"/>
              <a:gd name="connsiteY128" fmla="*/ 876612 h 3046461"/>
              <a:gd name="connsiteX129" fmla="*/ 512120 w 748525"/>
              <a:gd name="connsiteY129" fmla="*/ 932321 h 3046461"/>
              <a:gd name="connsiteX130" fmla="*/ 521670 w 748525"/>
              <a:gd name="connsiteY130" fmla="*/ 940279 h 3046461"/>
              <a:gd name="connsiteX131" fmla="*/ 522068 w 748525"/>
              <a:gd name="connsiteY131" fmla="*/ 929139 h 3046461"/>
              <a:gd name="connsiteX132" fmla="*/ 512518 w 748525"/>
              <a:gd name="connsiteY132" fmla="*/ 809364 h 3046461"/>
              <a:gd name="connsiteX133" fmla="*/ 396326 w 748525"/>
              <a:gd name="connsiteY133" fmla="*/ 667705 h 3046461"/>
              <a:gd name="connsiteX134" fmla="*/ 335841 w 748525"/>
              <a:gd name="connsiteY134" fmla="*/ 620352 h 3046461"/>
              <a:gd name="connsiteX135" fmla="*/ 325893 w 748525"/>
              <a:gd name="connsiteY135" fmla="*/ 606027 h 3046461"/>
              <a:gd name="connsiteX136" fmla="*/ 317488 w 748525"/>
              <a:gd name="connsiteY136" fmla="*/ 678001 h 3046461"/>
              <a:gd name="connsiteX137" fmla="*/ 325496 w 748525"/>
              <a:gd name="connsiteY137" fmla="*/ 401896 h 3046461"/>
              <a:gd name="connsiteX138" fmla="*/ 317537 w 748525"/>
              <a:gd name="connsiteY138" fmla="*/ 532812 h 3046461"/>
              <a:gd name="connsiteX139" fmla="*/ 384783 w 748525"/>
              <a:gd name="connsiteY139" fmla="*/ 640250 h 3046461"/>
              <a:gd name="connsiteX140" fmla="*/ 434126 w 748525"/>
              <a:gd name="connsiteY140" fmla="*/ 667309 h 3046461"/>
              <a:gd name="connsiteX141" fmla="*/ 512914 w 748525"/>
              <a:gd name="connsiteY141" fmla="*/ 722618 h 3046461"/>
              <a:gd name="connsiteX142" fmla="*/ 521269 w 748525"/>
              <a:gd name="connsiteY142" fmla="*/ 729383 h 3046461"/>
              <a:gd name="connsiteX143" fmla="*/ 522861 w 748525"/>
              <a:gd name="connsiteY143" fmla="*/ 712273 h 3046461"/>
              <a:gd name="connsiteX144" fmla="*/ 506945 w 748525"/>
              <a:gd name="connsiteY144" fmla="*/ 576981 h 3046461"/>
              <a:gd name="connsiteX145" fmla="*/ 411047 w 748525"/>
              <a:gd name="connsiteY145" fmla="*/ 463972 h 3046461"/>
              <a:gd name="connsiteX146" fmla="*/ 395131 w 748525"/>
              <a:gd name="connsiteY146" fmla="*/ 456811 h 3046461"/>
              <a:gd name="connsiteX147" fmla="*/ 327882 w 748525"/>
              <a:gd name="connsiteY147" fmla="*/ 397918 h 3046461"/>
              <a:gd name="connsiteX148" fmla="*/ 325496 w 748525"/>
              <a:gd name="connsiteY148" fmla="*/ 401896 h 3046461"/>
              <a:gd name="connsiteX149" fmla="*/ 322312 w 748525"/>
              <a:gd name="connsiteY149" fmla="*/ 190206 h 3046461"/>
              <a:gd name="connsiteX150" fmla="*/ 314354 w 748525"/>
              <a:gd name="connsiteY150" fmla="*/ 293265 h 3046461"/>
              <a:gd name="connsiteX151" fmla="*/ 405479 w 748525"/>
              <a:gd name="connsiteY151" fmla="*/ 443281 h 3046461"/>
              <a:gd name="connsiteX152" fmla="*/ 512517 w 748525"/>
              <a:gd name="connsiteY152" fmla="*/ 531619 h 3046461"/>
              <a:gd name="connsiteX153" fmla="*/ 518088 w 748525"/>
              <a:gd name="connsiteY153" fmla="*/ 530424 h 3046461"/>
              <a:gd name="connsiteX154" fmla="*/ 511722 w 748525"/>
              <a:gd name="connsiteY154" fmla="*/ 438904 h 3046461"/>
              <a:gd name="connsiteX155" fmla="*/ 399908 w 748525"/>
              <a:gd name="connsiteY155" fmla="*/ 251088 h 3046461"/>
              <a:gd name="connsiteX156" fmla="*/ 322312 w 748525"/>
              <a:gd name="connsiteY156" fmla="*/ 190206 h 3046461"/>
              <a:gd name="connsiteX157" fmla="*/ 0 w 748525"/>
              <a:gd name="connsiteY157" fmla="*/ 832445 h 3046461"/>
              <a:gd name="connsiteX158" fmla="*/ 6365 w 748525"/>
              <a:gd name="connsiteY158" fmla="*/ 858309 h 3046461"/>
              <a:gd name="connsiteX159" fmla="*/ 288888 w 748525"/>
              <a:gd name="connsiteY159" fmla="*/ 1646190 h 3046461"/>
              <a:gd name="connsiteX160" fmla="*/ 384387 w 748525"/>
              <a:gd name="connsiteY160" fmla="*/ 2101806 h 3046461"/>
              <a:gd name="connsiteX161" fmla="*/ 393540 w 748525"/>
              <a:gd name="connsiteY161" fmla="*/ 2206457 h 3046461"/>
              <a:gd name="connsiteX162" fmla="*/ 396327 w 748525"/>
              <a:gd name="connsiteY162" fmla="*/ 2193326 h 3046461"/>
              <a:gd name="connsiteX163" fmla="*/ 405080 w 748525"/>
              <a:gd name="connsiteY163" fmla="*/ 2064800 h 3046461"/>
              <a:gd name="connsiteX164" fmla="*/ 329078 w 748525"/>
              <a:gd name="connsiteY164" fmla="*/ 1498561 h 3046461"/>
              <a:gd name="connsiteX165" fmla="*/ 68440 w 748525"/>
              <a:gd name="connsiteY165" fmla="*/ 942669 h 3046461"/>
              <a:gd name="connsiteX166" fmla="*/ 0 w 748525"/>
              <a:gd name="connsiteY166" fmla="*/ 832445 h 3046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Lst>
            <a:rect l="l" t="t" r="r" b="b"/>
            <a:pathLst>
              <a:path w="748525" h="3046461">
                <a:moveTo>
                  <a:pt x="534053" y="1515420"/>
                </a:moveTo>
                <a:cubicBezTo>
                  <a:pt x="532610" y="1535067"/>
                  <a:pt x="532610" y="1555261"/>
                  <a:pt x="534401" y="1576550"/>
                </a:cubicBezTo>
                <a:cubicBezTo>
                  <a:pt x="571010" y="1540738"/>
                  <a:pt x="612395" y="1518851"/>
                  <a:pt x="654572" y="1498559"/>
                </a:cubicBezTo>
                <a:cubicBezTo>
                  <a:pt x="664122" y="1493782"/>
                  <a:pt x="673275" y="1488211"/>
                  <a:pt x="682428" y="1482643"/>
                </a:cubicBezTo>
                <a:cubicBezTo>
                  <a:pt x="715455" y="1461553"/>
                  <a:pt x="736942" y="1432105"/>
                  <a:pt x="740523" y="1393507"/>
                </a:cubicBezTo>
                <a:cubicBezTo>
                  <a:pt x="743308" y="1362867"/>
                  <a:pt x="742116" y="1331830"/>
                  <a:pt x="741318" y="1301190"/>
                </a:cubicBezTo>
                <a:cubicBezTo>
                  <a:pt x="740921" y="1284479"/>
                  <a:pt x="738136" y="1267766"/>
                  <a:pt x="736147" y="1248268"/>
                </a:cubicBezTo>
                <a:cubicBezTo>
                  <a:pt x="730576" y="1253839"/>
                  <a:pt x="727392" y="1257420"/>
                  <a:pt x="724210" y="1261002"/>
                </a:cubicBezTo>
                <a:cubicBezTo>
                  <a:pt x="707099" y="1279305"/>
                  <a:pt x="688794" y="1297210"/>
                  <a:pt x="664522" y="1305569"/>
                </a:cubicBezTo>
                <a:cubicBezTo>
                  <a:pt x="598466" y="1328248"/>
                  <a:pt x="559073" y="1374406"/>
                  <a:pt x="545941" y="1443247"/>
                </a:cubicBezTo>
                <a:cubicBezTo>
                  <a:pt x="544746" y="1448023"/>
                  <a:pt x="543554" y="1452797"/>
                  <a:pt x="542359" y="1457574"/>
                </a:cubicBezTo>
                <a:cubicBezTo>
                  <a:pt x="538380" y="1476673"/>
                  <a:pt x="535495" y="1495772"/>
                  <a:pt x="534053" y="1515420"/>
                </a:cubicBezTo>
                <a:close/>
                <a:moveTo>
                  <a:pt x="544051" y="1259708"/>
                </a:moveTo>
                <a:cubicBezTo>
                  <a:pt x="539575" y="1291542"/>
                  <a:pt x="538978" y="1324469"/>
                  <a:pt x="541963" y="1358889"/>
                </a:cubicBezTo>
                <a:cubicBezTo>
                  <a:pt x="579366" y="1319496"/>
                  <a:pt x="623535" y="1297212"/>
                  <a:pt x="666909" y="1273338"/>
                </a:cubicBezTo>
                <a:cubicBezTo>
                  <a:pt x="674070" y="1269359"/>
                  <a:pt x="680836" y="1264982"/>
                  <a:pt x="687599" y="1260603"/>
                </a:cubicBezTo>
                <a:cubicBezTo>
                  <a:pt x="720228" y="1238321"/>
                  <a:pt x="740921" y="1208078"/>
                  <a:pt x="743308" y="1168686"/>
                </a:cubicBezTo>
                <a:cubicBezTo>
                  <a:pt x="745297" y="1136851"/>
                  <a:pt x="742910" y="1104620"/>
                  <a:pt x="741318" y="1072390"/>
                </a:cubicBezTo>
                <a:cubicBezTo>
                  <a:pt x="740523" y="1057666"/>
                  <a:pt x="737736" y="1043342"/>
                  <a:pt x="735747" y="1028618"/>
                </a:cubicBezTo>
                <a:cubicBezTo>
                  <a:pt x="709883" y="1061247"/>
                  <a:pt x="677651" y="1080745"/>
                  <a:pt x="641840" y="1096662"/>
                </a:cubicBezTo>
                <a:cubicBezTo>
                  <a:pt x="609608" y="1110988"/>
                  <a:pt x="583345" y="1133667"/>
                  <a:pt x="569418" y="1167094"/>
                </a:cubicBezTo>
                <a:cubicBezTo>
                  <a:pt x="556884" y="1197136"/>
                  <a:pt x="548528" y="1227875"/>
                  <a:pt x="544051" y="1259708"/>
                </a:cubicBezTo>
                <a:close/>
                <a:moveTo>
                  <a:pt x="546339" y="1059159"/>
                </a:moveTo>
                <a:cubicBezTo>
                  <a:pt x="543355" y="1086416"/>
                  <a:pt x="542958" y="1114370"/>
                  <a:pt x="545544" y="1143616"/>
                </a:cubicBezTo>
                <a:cubicBezTo>
                  <a:pt x="576979" y="1112182"/>
                  <a:pt x="611598" y="1090295"/>
                  <a:pt x="648206" y="1071195"/>
                </a:cubicBezTo>
                <a:cubicBezTo>
                  <a:pt x="659348" y="1065226"/>
                  <a:pt x="670091" y="1059258"/>
                  <a:pt x="680836" y="1052892"/>
                </a:cubicBezTo>
                <a:cubicBezTo>
                  <a:pt x="726597" y="1025834"/>
                  <a:pt x="749676" y="985643"/>
                  <a:pt x="748481" y="933118"/>
                </a:cubicBezTo>
                <a:cubicBezTo>
                  <a:pt x="747287" y="896113"/>
                  <a:pt x="742910" y="859504"/>
                  <a:pt x="740126" y="822499"/>
                </a:cubicBezTo>
                <a:cubicBezTo>
                  <a:pt x="739726" y="819711"/>
                  <a:pt x="738534" y="816927"/>
                  <a:pt x="736942" y="811754"/>
                </a:cubicBezTo>
                <a:cubicBezTo>
                  <a:pt x="712668" y="847965"/>
                  <a:pt x="678846" y="866665"/>
                  <a:pt x="642635" y="883379"/>
                </a:cubicBezTo>
                <a:cubicBezTo>
                  <a:pt x="601650" y="902479"/>
                  <a:pt x="575387" y="935108"/>
                  <a:pt x="562655" y="978880"/>
                </a:cubicBezTo>
                <a:cubicBezTo>
                  <a:pt x="554895" y="1005341"/>
                  <a:pt x="549323" y="1031902"/>
                  <a:pt x="546339" y="1059159"/>
                </a:cubicBezTo>
                <a:close/>
                <a:moveTo>
                  <a:pt x="545544" y="838414"/>
                </a:moveTo>
                <a:cubicBezTo>
                  <a:pt x="542362" y="867859"/>
                  <a:pt x="542362" y="897704"/>
                  <a:pt x="541168" y="927547"/>
                </a:cubicBezTo>
                <a:cubicBezTo>
                  <a:pt x="542760" y="927946"/>
                  <a:pt x="543952" y="927947"/>
                  <a:pt x="545544" y="928344"/>
                </a:cubicBezTo>
                <a:cubicBezTo>
                  <a:pt x="547534" y="927150"/>
                  <a:pt x="549126" y="925557"/>
                  <a:pt x="550718" y="924365"/>
                </a:cubicBezTo>
                <a:cubicBezTo>
                  <a:pt x="578971" y="904070"/>
                  <a:pt x="606824" y="883378"/>
                  <a:pt x="635872" y="864279"/>
                </a:cubicBezTo>
                <a:cubicBezTo>
                  <a:pt x="653380" y="852340"/>
                  <a:pt x="673277" y="843587"/>
                  <a:pt x="691183" y="831650"/>
                </a:cubicBezTo>
                <a:cubicBezTo>
                  <a:pt x="721823" y="811753"/>
                  <a:pt x="739728" y="782705"/>
                  <a:pt x="744902" y="746894"/>
                </a:cubicBezTo>
                <a:cubicBezTo>
                  <a:pt x="752063" y="697949"/>
                  <a:pt x="743310" y="649403"/>
                  <a:pt x="738136" y="600858"/>
                </a:cubicBezTo>
                <a:cubicBezTo>
                  <a:pt x="736147" y="601255"/>
                  <a:pt x="734952" y="601255"/>
                  <a:pt x="734555" y="601652"/>
                </a:cubicBezTo>
                <a:cubicBezTo>
                  <a:pt x="709883" y="634681"/>
                  <a:pt x="676062" y="654577"/>
                  <a:pt x="639453" y="671290"/>
                </a:cubicBezTo>
                <a:cubicBezTo>
                  <a:pt x="598866" y="689991"/>
                  <a:pt x="572602" y="722620"/>
                  <a:pt x="561063" y="766392"/>
                </a:cubicBezTo>
                <a:cubicBezTo>
                  <a:pt x="554697" y="790266"/>
                  <a:pt x="548331" y="814142"/>
                  <a:pt x="545544" y="838414"/>
                </a:cubicBezTo>
                <a:close/>
                <a:moveTo>
                  <a:pt x="546191" y="622044"/>
                </a:moveTo>
                <a:cubicBezTo>
                  <a:pt x="542460" y="647312"/>
                  <a:pt x="540968" y="672878"/>
                  <a:pt x="541963" y="698743"/>
                </a:cubicBezTo>
                <a:cubicBezTo>
                  <a:pt x="542360" y="705108"/>
                  <a:pt x="543158" y="711477"/>
                  <a:pt x="544352" y="721027"/>
                </a:cubicBezTo>
                <a:cubicBezTo>
                  <a:pt x="581358" y="682030"/>
                  <a:pt x="626322" y="659747"/>
                  <a:pt x="670093" y="635871"/>
                </a:cubicBezTo>
                <a:cubicBezTo>
                  <a:pt x="679244" y="631097"/>
                  <a:pt x="687602" y="625129"/>
                  <a:pt x="695957" y="619160"/>
                </a:cubicBezTo>
                <a:cubicBezTo>
                  <a:pt x="726199" y="596875"/>
                  <a:pt x="744502" y="566635"/>
                  <a:pt x="745300" y="529626"/>
                </a:cubicBezTo>
                <a:cubicBezTo>
                  <a:pt x="746492" y="483868"/>
                  <a:pt x="742910" y="437709"/>
                  <a:pt x="741321" y="389959"/>
                </a:cubicBezTo>
                <a:cubicBezTo>
                  <a:pt x="736147" y="391948"/>
                  <a:pt x="734555" y="392346"/>
                  <a:pt x="733760" y="392743"/>
                </a:cubicBezTo>
                <a:cubicBezTo>
                  <a:pt x="709486" y="425372"/>
                  <a:pt x="676062" y="444870"/>
                  <a:pt x="639851" y="461584"/>
                </a:cubicBezTo>
                <a:cubicBezTo>
                  <a:pt x="602845" y="478695"/>
                  <a:pt x="576979" y="507344"/>
                  <a:pt x="563850" y="547136"/>
                </a:cubicBezTo>
                <a:cubicBezTo>
                  <a:pt x="555891" y="571807"/>
                  <a:pt x="549922" y="596776"/>
                  <a:pt x="546191" y="622044"/>
                </a:cubicBezTo>
                <a:close/>
                <a:moveTo>
                  <a:pt x="546936" y="424777"/>
                </a:moveTo>
                <a:cubicBezTo>
                  <a:pt x="541863" y="457008"/>
                  <a:pt x="540968" y="490434"/>
                  <a:pt x="542360" y="525252"/>
                </a:cubicBezTo>
                <a:cubicBezTo>
                  <a:pt x="552707" y="512917"/>
                  <a:pt x="560265" y="502969"/>
                  <a:pt x="567429" y="493419"/>
                </a:cubicBezTo>
                <a:cubicBezTo>
                  <a:pt x="590111" y="467556"/>
                  <a:pt x="618761" y="451239"/>
                  <a:pt x="649001" y="436118"/>
                </a:cubicBezTo>
                <a:cubicBezTo>
                  <a:pt x="711873" y="405081"/>
                  <a:pt x="744106" y="354148"/>
                  <a:pt x="742911" y="283715"/>
                </a:cubicBezTo>
                <a:cubicBezTo>
                  <a:pt x="742513" y="257054"/>
                  <a:pt x="739727" y="230396"/>
                  <a:pt x="738137" y="203734"/>
                </a:cubicBezTo>
                <a:cubicBezTo>
                  <a:pt x="737737" y="196571"/>
                  <a:pt x="736942" y="189408"/>
                  <a:pt x="735748" y="179063"/>
                </a:cubicBezTo>
                <a:cubicBezTo>
                  <a:pt x="712668" y="207317"/>
                  <a:pt x="686010" y="224824"/>
                  <a:pt x="658551" y="241535"/>
                </a:cubicBezTo>
                <a:cubicBezTo>
                  <a:pt x="622740" y="263423"/>
                  <a:pt x="595682" y="294063"/>
                  <a:pt x="576581" y="331466"/>
                </a:cubicBezTo>
                <a:cubicBezTo>
                  <a:pt x="561261" y="361509"/>
                  <a:pt x="552010" y="392546"/>
                  <a:pt x="546936" y="424777"/>
                </a:cubicBezTo>
                <a:close/>
                <a:moveTo>
                  <a:pt x="311170" y="1346156"/>
                </a:moveTo>
                <a:cubicBezTo>
                  <a:pt x="304009" y="1418178"/>
                  <a:pt x="331862" y="1471103"/>
                  <a:pt x="397916" y="1502935"/>
                </a:cubicBezTo>
                <a:cubicBezTo>
                  <a:pt x="399905" y="1503732"/>
                  <a:pt x="401895" y="1504925"/>
                  <a:pt x="403884" y="1506120"/>
                </a:cubicBezTo>
                <a:cubicBezTo>
                  <a:pt x="442482" y="1526415"/>
                  <a:pt x="479091" y="1549494"/>
                  <a:pt x="511323" y="1582918"/>
                </a:cubicBezTo>
                <a:cubicBezTo>
                  <a:pt x="518088" y="1543523"/>
                  <a:pt x="513709" y="1506914"/>
                  <a:pt x="508936" y="1470309"/>
                </a:cubicBezTo>
                <a:cubicBezTo>
                  <a:pt x="499386" y="1392314"/>
                  <a:pt x="463572" y="1335414"/>
                  <a:pt x="387571" y="1305171"/>
                </a:cubicBezTo>
                <a:cubicBezTo>
                  <a:pt x="366879" y="1296815"/>
                  <a:pt x="351360" y="1276123"/>
                  <a:pt x="333454" y="1260604"/>
                </a:cubicBezTo>
                <a:cubicBezTo>
                  <a:pt x="330270" y="1257818"/>
                  <a:pt x="327486" y="1254236"/>
                  <a:pt x="321915" y="1247473"/>
                </a:cubicBezTo>
                <a:cubicBezTo>
                  <a:pt x="317936" y="1283286"/>
                  <a:pt x="314354" y="1314721"/>
                  <a:pt x="311170" y="1346156"/>
                </a:cubicBezTo>
                <a:close/>
                <a:moveTo>
                  <a:pt x="314355" y="1122130"/>
                </a:moveTo>
                <a:cubicBezTo>
                  <a:pt x="305999" y="1201316"/>
                  <a:pt x="334647" y="1258217"/>
                  <a:pt x="408662" y="1292438"/>
                </a:cubicBezTo>
                <a:cubicBezTo>
                  <a:pt x="436515" y="1305173"/>
                  <a:pt x="461981" y="1323476"/>
                  <a:pt x="487847" y="1340189"/>
                </a:cubicBezTo>
                <a:cubicBezTo>
                  <a:pt x="498590" y="1346953"/>
                  <a:pt x="508140" y="1356900"/>
                  <a:pt x="518487" y="1365656"/>
                </a:cubicBezTo>
                <a:cubicBezTo>
                  <a:pt x="519680" y="1362074"/>
                  <a:pt x="520477" y="1359687"/>
                  <a:pt x="522069" y="1353718"/>
                </a:cubicBezTo>
                <a:cubicBezTo>
                  <a:pt x="522069" y="1364063"/>
                  <a:pt x="522466" y="1370032"/>
                  <a:pt x="522069" y="1376400"/>
                </a:cubicBezTo>
                <a:cubicBezTo>
                  <a:pt x="514508" y="1539545"/>
                  <a:pt x="508140" y="1702692"/>
                  <a:pt x="498192" y="1865441"/>
                </a:cubicBezTo>
                <a:cubicBezTo>
                  <a:pt x="486255" y="2062410"/>
                  <a:pt x="450841" y="2255400"/>
                  <a:pt x="398314" y="2445606"/>
                </a:cubicBezTo>
                <a:cubicBezTo>
                  <a:pt x="395927" y="2454359"/>
                  <a:pt x="393143" y="2463114"/>
                  <a:pt x="390756" y="2471867"/>
                </a:cubicBezTo>
                <a:cubicBezTo>
                  <a:pt x="391551" y="2432077"/>
                  <a:pt x="394335" y="2393082"/>
                  <a:pt x="395132" y="2353686"/>
                </a:cubicBezTo>
                <a:cubicBezTo>
                  <a:pt x="396324" y="2314691"/>
                  <a:pt x="395530" y="2275297"/>
                  <a:pt x="395530" y="2236299"/>
                </a:cubicBezTo>
                <a:cubicBezTo>
                  <a:pt x="358524" y="2515241"/>
                  <a:pt x="296449" y="2787417"/>
                  <a:pt x="181449" y="3046461"/>
                </a:cubicBezTo>
                <a:cubicBezTo>
                  <a:pt x="185031" y="3042880"/>
                  <a:pt x="187815" y="3038105"/>
                  <a:pt x="189805" y="3033730"/>
                </a:cubicBezTo>
                <a:cubicBezTo>
                  <a:pt x="222037" y="2965683"/>
                  <a:pt x="250290" y="2896048"/>
                  <a:pt x="290877" y="2831586"/>
                </a:cubicBezTo>
                <a:cubicBezTo>
                  <a:pt x="331863" y="2767122"/>
                  <a:pt x="351360" y="2692713"/>
                  <a:pt x="366879" y="2617904"/>
                </a:cubicBezTo>
                <a:cubicBezTo>
                  <a:pt x="374440" y="2581295"/>
                  <a:pt x="376827" y="2543892"/>
                  <a:pt x="387174" y="2508476"/>
                </a:cubicBezTo>
                <a:cubicBezTo>
                  <a:pt x="458402" y="2268532"/>
                  <a:pt x="498590" y="2023414"/>
                  <a:pt x="510927" y="1773921"/>
                </a:cubicBezTo>
                <a:cubicBezTo>
                  <a:pt x="519680" y="1596846"/>
                  <a:pt x="526445" y="1419375"/>
                  <a:pt x="530027" y="1241903"/>
                </a:cubicBezTo>
                <a:cubicBezTo>
                  <a:pt x="536393" y="949035"/>
                  <a:pt x="531619" y="656167"/>
                  <a:pt x="524853" y="363298"/>
                </a:cubicBezTo>
                <a:cubicBezTo>
                  <a:pt x="524456" y="357727"/>
                  <a:pt x="527240" y="351361"/>
                  <a:pt x="530822" y="346985"/>
                </a:cubicBezTo>
                <a:cubicBezTo>
                  <a:pt x="556688" y="313958"/>
                  <a:pt x="579368" y="279736"/>
                  <a:pt x="596081" y="241139"/>
                </a:cubicBezTo>
                <a:cubicBezTo>
                  <a:pt x="610805" y="206917"/>
                  <a:pt x="612795" y="173095"/>
                  <a:pt x="601652" y="137679"/>
                </a:cubicBezTo>
                <a:cubicBezTo>
                  <a:pt x="587326" y="91520"/>
                  <a:pt x="563452" y="51332"/>
                  <a:pt x="531619" y="15518"/>
                </a:cubicBezTo>
                <a:cubicBezTo>
                  <a:pt x="527638" y="10745"/>
                  <a:pt x="523261" y="6366"/>
                  <a:pt x="517293" y="0"/>
                </a:cubicBezTo>
                <a:cubicBezTo>
                  <a:pt x="515701" y="2784"/>
                  <a:pt x="514906" y="4377"/>
                  <a:pt x="514109" y="5968"/>
                </a:cubicBezTo>
                <a:cubicBezTo>
                  <a:pt x="487450" y="45761"/>
                  <a:pt x="464768" y="87941"/>
                  <a:pt x="450841" y="134100"/>
                </a:cubicBezTo>
                <a:cubicBezTo>
                  <a:pt x="438107" y="174687"/>
                  <a:pt x="440096" y="214875"/>
                  <a:pt x="459594" y="252678"/>
                </a:cubicBezTo>
                <a:cubicBezTo>
                  <a:pt x="473123" y="279339"/>
                  <a:pt x="489837" y="304408"/>
                  <a:pt x="506948" y="328679"/>
                </a:cubicBezTo>
                <a:cubicBezTo>
                  <a:pt x="514508" y="339822"/>
                  <a:pt x="518885" y="349769"/>
                  <a:pt x="518885" y="362901"/>
                </a:cubicBezTo>
                <a:cubicBezTo>
                  <a:pt x="520477" y="474319"/>
                  <a:pt x="523659" y="585337"/>
                  <a:pt x="524058" y="696755"/>
                </a:cubicBezTo>
                <a:cubicBezTo>
                  <a:pt x="524853" y="898102"/>
                  <a:pt x="524059" y="1099845"/>
                  <a:pt x="523659" y="1301591"/>
                </a:cubicBezTo>
                <a:cubicBezTo>
                  <a:pt x="523659" y="1305173"/>
                  <a:pt x="522864" y="1308752"/>
                  <a:pt x="522466" y="1312334"/>
                </a:cubicBezTo>
                <a:cubicBezTo>
                  <a:pt x="518885" y="1292836"/>
                  <a:pt x="517690" y="1273736"/>
                  <a:pt x="513711" y="1255035"/>
                </a:cubicBezTo>
                <a:cubicBezTo>
                  <a:pt x="508540" y="1230761"/>
                  <a:pt x="502569" y="1206487"/>
                  <a:pt x="493816" y="1183011"/>
                </a:cubicBezTo>
                <a:cubicBezTo>
                  <a:pt x="479092" y="1143220"/>
                  <a:pt x="448452" y="1117751"/>
                  <a:pt x="410254" y="1102233"/>
                </a:cubicBezTo>
                <a:cubicBezTo>
                  <a:pt x="377624" y="1088703"/>
                  <a:pt x="350566" y="1068808"/>
                  <a:pt x="328678" y="1041352"/>
                </a:cubicBezTo>
                <a:cubicBezTo>
                  <a:pt x="327486" y="1040158"/>
                  <a:pt x="325894" y="1038965"/>
                  <a:pt x="322313" y="1036178"/>
                </a:cubicBezTo>
                <a:cubicBezTo>
                  <a:pt x="319528" y="1066422"/>
                  <a:pt x="317539" y="1094275"/>
                  <a:pt x="314355" y="1122130"/>
                </a:cubicBezTo>
                <a:close/>
                <a:moveTo>
                  <a:pt x="323109" y="824087"/>
                </a:moveTo>
                <a:cubicBezTo>
                  <a:pt x="320325" y="853534"/>
                  <a:pt x="317935" y="882583"/>
                  <a:pt x="315151" y="912028"/>
                </a:cubicBezTo>
                <a:cubicBezTo>
                  <a:pt x="308385" y="986440"/>
                  <a:pt x="334648" y="1042146"/>
                  <a:pt x="404681" y="1074377"/>
                </a:cubicBezTo>
                <a:cubicBezTo>
                  <a:pt x="414232" y="1079154"/>
                  <a:pt x="424179" y="1083530"/>
                  <a:pt x="432935" y="1089499"/>
                </a:cubicBezTo>
                <a:cubicBezTo>
                  <a:pt x="459596" y="1107802"/>
                  <a:pt x="485857" y="1126902"/>
                  <a:pt x="512518" y="1145605"/>
                </a:cubicBezTo>
                <a:cubicBezTo>
                  <a:pt x="514507" y="1147197"/>
                  <a:pt x="516497" y="1148790"/>
                  <a:pt x="519681" y="1151574"/>
                </a:cubicBezTo>
                <a:cubicBezTo>
                  <a:pt x="520078" y="1146799"/>
                  <a:pt x="520476" y="1143615"/>
                  <a:pt x="520875" y="1140831"/>
                </a:cubicBezTo>
                <a:cubicBezTo>
                  <a:pt x="524855" y="1087907"/>
                  <a:pt x="516896" y="1036577"/>
                  <a:pt x="501375" y="986039"/>
                </a:cubicBezTo>
                <a:cubicBezTo>
                  <a:pt x="492622" y="956594"/>
                  <a:pt x="477899" y="930331"/>
                  <a:pt x="452830" y="912425"/>
                </a:cubicBezTo>
                <a:cubicBezTo>
                  <a:pt x="436516" y="900885"/>
                  <a:pt x="419008" y="890540"/>
                  <a:pt x="400702" y="882583"/>
                </a:cubicBezTo>
                <a:cubicBezTo>
                  <a:pt x="376031" y="871838"/>
                  <a:pt x="355341" y="855922"/>
                  <a:pt x="337833" y="836026"/>
                </a:cubicBezTo>
                <a:cubicBezTo>
                  <a:pt x="333854" y="831648"/>
                  <a:pt x="330272" y="827669"/>
                  <a:pt x="326293" y="823292"/>
                </a:cubicBezTo>
                <a:cubicBezTo>
                  <a:pt x="325098" y="823690"/>
                  <a:pt x="323904" y="823689"/>
                  <a:pt x="323109" y="824087"/>
                </a:cubicBezTo>
                <a:close/>
                <a:moveTo>
                  <a:pt x="317488" y="678001"/>
                </a:moveTo>
                <a:cubicBezTo>
                  <a:pt x="315549" y="701329"/>
                  <a:pt x="314952" y="724209"/>
                  <a:pt x="317140" y="747289"/>
                </a:cubicBezTo>
                <a:cubicBezTo>
                  <a:pt x="321119" y="792652"/>
                  <a:pt x="343801" y="826076"/>
                  <a:pt x="382399" y="849156"/>
                </a:cubicBezTo>
                <a:cubicBezTo>
                  <a:pt x="398713" y="858706"/>
                  <a:pt x="416221" y="866266"/>
                  <a:pt x="431740" y="876612"/>
                </a:cubicBezTo>
                <a:cubicBezTo>
                  <a:pt x="459196" y="894520"/>
                  <a:pt x="485459" y="913618"/>
                  <a:pt x="512120" y="932321"/>
                </a:cubicBezTo>
                <a:cubicBezTo>
                  <a:pt x="514905" y="934310"/>
                  <a:pt x="517294" y="936697"/>
                  <a:pt x="521670" y="940279"/>
                </a:cubicBezTo>
                <a:cubicBezTo>
                  <a:pt x="522068" y="935504"/>
                  <a:pt x="522465" y="932718"/>
                  <a:pt x="522068" y="929139"/>
                </a:cubicBezTo>
                <a:cubicBezTo>
                  <a:pt x="524455" y="888949"/>
                  <a:pt x="520078" y="849155"/>
                  <a:pt x="512518" y="809364"/>
                </a:cubicBezTo>
                <a:cubicBezTo>
                  <a:pt x="499786" y="740127"/>
                  <a:pt x="463177" y="691979"/>
                  <a:pt x="396326" y="667705"/>
                </a:cubicBezTo>
                <a:cubicBezTo>
                  <a:pt x="371257" y="658552"/>
                  <a:pt x="352952" y="639852"/>
                  <a:pt x="335841" y="620352"/>
                </a:cubicBezTo>
                <a:cubicBezTo>
                  <a:pt x="332659" y="616772"/>
                  <a:pt x="330670" y="612794"/>
                  <a:pt x="325893" y="606027"/>
                </a:cubicBezTo>
                <a:cubicBezTo>
                  <a:pt x="322710" y="630898"/>
                  <a:pt x="319428" y="654673"/>
                  <a:pt x="317488" y="678001"/>
                </a:cubicBezTo>
                <a:close/>
                <a:moveTo>
                  <a:pt x="325496" y="401896"/>
                </a:moveTo>
                <a:cubicBezTo>
                  <a:pt x="322709" y="445669"/>
                  <a:pt x="317138" y="489040"/>
                  <a:pt x="317537" y="532812"/>
                </a:cubicBezTo>
                <a:cubicBezTo>
                  <a:pt x="317935" y="580960"/>
                  <a:pt x="343401" y="616375"/>
                  <a:pt x="384783" y="640250"/>
                </a:cubicBezTo>
                <a:cubicBezTo>
                  <a:pt x="401099" y="649401"/>
                  <a:pt x="418607" y="656961"/>
                  <a:pt x="434126" y="667309"/>
                </a:cubicBezTo>
                <a:cubicBezTo>
                  <a:pt x="460787" y="685215"/>
                  <a:pt x="486650" y="703917"/>
                  <a:pt x="512914" y="722618"/>
                </a:cubicBezTo>
                <a:cubicBezTo>
                  <a:pt x="515301" y="724210"/>
                  <a:pt x="517688" y="726200"/>
                  <a:pt x="521269" y="729383"/>
                </a:cubicBezTo>
                <a:cubicBezTo>
                  <a:pt x="522066" y="722618"/>
                  <a:pt x="522464" y="717447"/>
                  <a:pt x="522861" y="712273"/>
                </a:cubicBezTo>
                <a:cubicBezTo>
                  <a:pt x="525248" y="666114"/>
                  <a:pt x="518085" y="621548"/>
                  <a:pt x="506945" y="576981"/>
                </a:cubicBezTo>
                <a:cubicBezTo>
                  <a:pt x="493416" y="522864"/>
                  <a:pt x="461582" y="485859"/>
                  <a:pt x="411047" y="463972"/>
                </a:cubicBezTo>
                <a:cubicBezTo>
                  <a:pt x="405873" y="461584"/>
                  <a:pt x="400302" y="459197"/>
                  <a:pt x="395131" y="456811"/>
                </a:cubicBezTo>
                <a:cubicBezTo>
                  <a:pt x="366878" y="444474"/>
                  <a:pt x="345788" y="423781"/>
                  <a:pt x="327882" y="397918"/>
                </a:cubicBezTo>
                <a:cubicBezTo>
                  <a:pt x="327085" y="399510"/>
                  <a:pt x="325893" y="400702"/>
                  <a:pt x="325496" y="401896"/>
                </a:cubicBezTo>
                <a:close/>
                <a:moveTo>
                  <a:pt x="322312" y="190206"/>
                </a:moveTo>
                <a:cubicBezTo>
                  <a:pt x="318333" y="224825"/>
                  <a:pt x="314754" y="259046"/>
                  <a:pt x="314354" y="293265"/>
                </a:cubicBezTo>
                <a:cubicBezTo>
                  <a:pt x="313559" y="361708"/>
                  <a:pt x="344199" y="413041"/>
                  <a:pt x="405479" y="443281"/>
                </a:cubicBezTo>
                <a:cubicBezTo>
                  <a:pt x="448453" y="464768"/>
                  <a:pt x="486254" y="490634"/>
                  <a:pt x="512517" y="531619"/>
                </a:cubicBezTo>
                <a:cubicBezTo>
                  <a:pt x="514507" y="531221"/>
                  <a:pt x="516496" y="530824"/>
                  <a:pt x="518088" y="530424"/>
                </a:cubicBezTo>
                <a:cubicBezTo>
                  <a:pt x="516099" y="499784"/>
                  <a:pt x="515701" y="469146"/>
                  <a:pt x="511722" y="438904"/>
                </a:cubicBezTo>
                <a:cubicBezTo>
                  <a:pt x="500977" y="360911"/>
                  <a:pt x="468348" y="294857"/>
                  <a:pt x="399908" y="251088"/>
                </a:cubicBezTo>
                <a:cubicBezTo>
                  <a:pt x="372052" y="233578"/>
                  <a:pt x="344199" y="216866"/>
                  <a:pt x="322312" y="190206"/>
                </a:cubicBezTo>
                <a:close/>
                <a:moveTo>
                  <a:pt x="0" y="832445"/>
                </a:moveTo>
                <a:cubicBezTo>
                  <a:pt x="397" y="841996"/>
                  <a:pt x="3184" y="850351"/>
                  <a:pt x="6365" y="858309"/>
                </a:cubicBezTo>
                <a:cubicBezTo>
                  <a:pt x="107438" y="1118548"/>
                  <a:pt x="205324" y="1379584"/>
                  <a:pt x="288888" y="1646190"/>
                </a:cubicBezTo>
                <a:cubicBezTo>
                  <a:pt x="335842" y="1795011"/>
                  <a:pt x="370858" y="1946219"/>
                  <a:pt x="384387" y="2101806"/>
                </a:cubicBezTo>
                <a:cubicBezTo>
                  <a:pt x="387174" y="2135230"/>
                  <a:pt x="390356" y="2169055"/>
                  <a:pt x="393540" y="2206457"/>
                </a:cubicBezTo>
                <a:cubicBezTo>
                  <a:pt x="394734" y="2199695"/>
                  <a:pt x="395927" y="2196113"/>
                  <a:pt x="396327" y="2193326"/>
                </a:cubicBezTo>
                <a:cubicBezTo>
                  <a:pt x="399508" y="2150351"/>
                  <a:pt x="401895" y="2107775"/>
                  <a:pt x="405080" y="2064800"/>
                </a:cubicBezTo>
                <a:cubicBezTo>
                  <a:pt x="419006" y="1870615"/>
                  <a:pt x="391153" y="1682401"/>
                  <a:pt x="329078" y="1498561"/>
                </a:cubicBezTo>
                <a:cubicBezTo>
                  <a:pt x="263422" y="1303183"/>
                  <a:pt x="173889" y="1119345"/>
                  <a:pt x="68440" y="942669"/>
                </a:cubicBezTo>
                <a:cubicBezTo>
                  <a:pt x="46556" y="905662"/>
                  <a:pt x="23079" y="869054"/>
                  <a:pt x="0" y="832445"/>
                </a:cubicBezTo>
                <a:close/>
              </a:path>
            </a:pathLst>
          </a:custGeom>
          <a:solidFill>
            <a:schemeClr val="accent2"/>
          </a:solidFill>
          <a:ln w="1646" cap="flat">
            <a:noFill/>
            <a:prstDash val="solid"/>
            <a:miter/>
          </a:ln>
        </p:spPr>
        <p:txBody>
          <a:bodyPr wrap="square" rtlCol="0" anchor="ctr">
            <a:noAutofit/>
          </a:bodyPr>
          <a:lstStyle/>
          <a:p>
            <a:endParaRPr lang="en-US"/>
          </a:p>
        </p:txBody>
      </p:sp>
      <p:sp>
        <p:nvSpPr>
          <p:cNvPr id="46" name="Rectangle 45">
            <a:extLst>
              <a:ext uri="{FF2B5EF4-FFF2-40B4-BE49-F238E27FC236}">
                <a16:creationId xmlns:a16="http://schemas.microsoft.com/office/drawing/2014/main" id="{59346EED-5025-4DA2-BDDC-EE2B23172C7D}"/>
              </a:ext>
            </a:extLst>
          </p:cNvPr>
          <p:cNvSpPr/>
          <p:nvPr userDrawn="1"/>
        </p:nvSpPr>
        <p:spPr>
          <a:xfrm>
            <a:off x="0" y="6730423"/>
            <a:ext cx="12192000" cy="12756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1DD211F8-4DF3-4D97-B34D-3ACBC6707F61}"/>
              </a:ext>
            </a:extLst>
          </p:cNvPr>
          <p:cNvSpPr/>
          <p:nvPr userDrawn="1"/>
        </p:nvSpPr>
        <p:spPr>
          <a:xfrm>
            <a:off x="0" y="0"/>
            <a:ext cx="12192000" cy="457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19933571"/>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5_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accent5"/>
                </a:solidFill>
                <a:latin typeface="+mj-lt"/>
                <a:cs typeface="Arial" pitchFamily="34" charset="0"/>
              </a:defRPr>
            </a:lvl1pPr>
          </a:lstStyle>
          <a:p>
            <a:pPr lvl="0"/>
            <a:r>
              <a:rPr lang="en-US" altLang="ko-KR" dirty="0"/>
              <a:t>BASIC LAYOUT</a:t>
            </a:r>
          </a:p>
        </p:txBody>
      </p:sp>
      <p:sp>
        <p:nvSpPr>
          <p:cNvPr id="33" name="Freeform: Shape 32">
            <a:extLst>
              <a:ext uri="{FF2B5EF4-FFF2-40B4-BE49-F238E27FC236}">
                <a16:creationId xmlns:a16="http://schemas.microsoft.com/office/drawing/2014/main" id="{73EBCB34-CFB6-441C-B7A5-E48CF6F694F9}"/>
              </a:ext>
            </a:extLst>
          </p:cNvPr>
          <p:cNvSpPr/>
          <p:nvPr/>
        </p:nvSpPr>
        <p:spPr>
          <a:xfrm>
            <a:off x="11080433" y="4475833"/>
            <a:ext cx="935662" cy="2382167"/>
          </a:xfrm>
          <a:custGeom>
            <a:avLst/>
            <a:gdLst>
              <a:gd name="connsiteX0" fmla="*/ 479172 w 935662"/>
              <a:gd name="connsiteY0" fmla="*/ 1200107 h 2382167"/>
              <a:gd name="connsiteX1" fmla="*/ 483528 w 935662"/>
              <a:gd name="connsiteY1" fmla="*/ 1206953 h 2382167"/>
              <a:gd name="connsiteX2" fmla="*/ 505621 w 935662"/>
              <a:gd name="connsiteY2" fmla="*/ 1267938 h 2382167"/>
              <a:gd name="connsiteX3" fmla="*/ 488506 w 935662"/>
              <a:gd name="connsiteY3" fmla="*/ 1337946 h 2382167"/>
              <a:gd name="connsiteX4" fmla="*/ 459258 w 935662"/>
              <a:gd name="connsiteY4" fmla="*/ 1367817 h 2382167"/>
              <a:gd name="connsiteX5" fmla="*/ 426586 w 935662"/>
              <a:gd name="connsiteY5" fmla="*/ 1407956 h 2382167"/>
              <a:gd name="connsiteX6" fmla="*/ 411339 w 935662"/>
              <a:gd name="connsiteY6" fmla="*/ 1343547 h 2382167"/>
              <a:gd name="connsiteX7" fmla="*/ 410718 w 935662"/>
              <a:gd name="connsiteY7" fmla="*/ 1320523 h 2382167"/>
              <a:gd name="connsiteX8" fmla="*/ 441521 w 935662"/>
              <a:gd name="connsiteY8" fmla="*/ 1251136 h 2382167"/>
              <a:gd name="connsiteX9" fmla="*/ 479172 w 935662"/>
              <a:gd name="connsiteY9" fmla="*/ 1200107 h 2382167"/>
              <a:gd name="connsiteX10" fmla="*/ 0 w 935662"/>
              <a:gd name="connsiteY10" fmla="*/ 1198862 h 2382167"/>
              <a:gd name="connsiteX11" fmla="*/ 42006 w 935662"/>
              <a:gd name="connsiteY11" fmla="*/ 1234334 h 2382167"/>
              <a:gd name="connsiteX12" fmla="*/ 252032 w 935662"/>
              <a:gd name="connsiteY12" fmla="*/ 1450894 h 2382167"/>
              <a:gd name="connsiteX13" fmla="*/ 439968 w 935662"/>
              <a:gd name="connsiteY13" fmla="*/ 1844810 h 2382167"/>
              <a:gd name="connsiteX14" fmla="*/ 444325 w 935662"/>
              <a:gd name="connsiteY14" fmla="*/ 1865036 h 2382167"/>
              <a:gd name="connsiteX15" fmla="*/ 444012 w 935662"/>
              <a:gd name="connsiteY15" fmla="*/ 1865347 h 2382167"/>
              <a:gd name="connsiteX16" fmla="*/ 395473 w 935662"/>
              <a:gd name="connsiteY16" fmla="*/ 1757687 h 2382167"/>
              <a:gd name="connsiteX17" fmla="*/ 251722 w 935662"/>
              <a:gd name="connsiteY17" fmla="*/ 1529304 h 2382167"/>
              <a:gd name="connsiteX18" fmla="*/ 4356 w 935662"/>
              <a:gd name="connsiteY18" fmla="*/ 1207575 h 2382167"/>
              <a:gd name="connsiteX19" fmla="*/ 0 w 935662"/>
              <a:gd name="connsiteY19" fmla="*/ 1198862 h 2382167"/>
              <a:gd name="connsiteX20" fmla="*/ 440901 w 935662"/>
              <a:gd name="connsiteY20" fmla="*/ 1077825 h 2382167"/>
              <a:gd name="connsiteX21" fmla="*/ 471394 w 935662"/>
              <a:gd name="connsiteY21" fmla="*/ 1163081 h 2382167"/>
              <a:gd name="connsiteX22" fmla="*/ 455836 w 935662"/>
              <a:gd name="connsiteY22" fmla="*/ 1213797 h 2382167"/>
              <a:gd name="connsiteX23" fmla="*/ 431256 w 935662"/>
              <a:gd name="connsiteY23" fmla="*/ 1240868 h 2382167"/>
              <a:gd name="connsiteX24" fmla="*/ 392671 w 935662"/>
              <a:gd name="connsiteY24" fmla="*/ 1288785 h 2382167"/>
              <a:gd name="connsiteX25" fmla="*/ 376180 w 935662"/>
              <a:gd name="connsiteY25" fmla="*/ 1183616 h 2382167"/>
              <a:gd name="connsiteX26" fmla="*/ 401073 w 935662"/>
              <a:gd name="connsiteY26" fmla="*/ 1135388 h 2382167"/>
              <a:gd name="connsiteX27" fmla="*/ 440901 w 935662"/>
              <a:gd name="connsiteY27" fmla="*/ 1077825 h 2382167"/>
              <a:gd name="connsiteX28" fmla="*/ 925984 w 935662"/>
              <a:gd name="connsiteY28" fmla="*/ 976078 h 2382167"/>
              <a:gd name="connsiteX29" fmla="*/ 930028 w 935662"/>
              <a:gd name="connsiteY29" fmla="*/ 1017460 h 2382167"/>
              <a:gd name="connsiteX30" fmla="*/ 929406 w 935662"/>
              <a:gd name="connsiteY30" fmla="*/ 1089648 h 2382167"/>
              <a:gd name="connsiteX31" fmla="*/ 883978 w 935662"/>
              <a:gd name="connsiteY31" fmla="*/ 1159347 h 2382167"/>
              <a:gd name="connsiteX32" fmla="*/ 862197 w 935662"/>
              <a:gd name="connsiteY32" fmla="*/ 1171792 h 2382167"/>
              <a:gd name="connsiteX33" fmla="*/ 768230 w 935662"/>
              <a:gd name="connsiteY33" fmla="*/ 1232777 h 2382167"/>
              <a:gd name="connsiteX34" fmla="*/ 774453 w 935662"/>
              <a:gd name="connsiteY34" fmla="*/ 1139744 h 2382167"/>
              <a:gd name="connsiteX35" fmla="*/ 777253 w 935662"/>
              <a:gd name="connsiteY35" fmla="*/ 1128542 h 2382167"/>
              <a:gd name="connsiteX36" fmla="*/ 869977 w 935662"/>
              <a:gd name="connsiteY36" fmla="*/ 1020884 h 2382167"/>
              <a:gd name="connsiteX37" fmla="*/ 916650 w 935662"/>
              <a:gd name="connsiteY37" fmla="*/ 986036 h 2382167"/>
              <a:gd name="connsiteX38" fmla="*/ 925984 w 935662"/>
              <a:gd name="connsiteY38" fmla="*/ 976078 h 2382167"/>
              <a:gd name="connsiteX39" fmla="*/ 602076 w 935662"/>
              <a:gd name="connsiteY39" fmla="*/ 975456 h 2382167"/>
              <a:gd name="connsiteX40" fmla="*/ 611099 w 935662"/>
              <a:gd name="connsiteY40" fmla="*/ 985725 h 2382167"/>
              <a:gd name="connsiteX41" fmla="*/ 653415 w 935662"/>
              <a:gd name="connsiteY41" fmla="*/ 1020573 h 2382167"/>
              <a:gd name="connsiteX42" fmla="*/ 748316 w 935662"/>
              <a:gd name="connsiteY42" fmla="*/ 1149701 h 2382167"/>
              <a:gd name="connsiteX43" fmla="*/ 750183 w 935662"/>
              <a:gd name="connsiteY43" fmla="*/ 1237756 h 2382167"/>
              <a:gd name="connsiteX44" fmla="*/ 666172 w 935662"/>
              <a:gd name="connsiteY44" fmla="*/ 1177704 h 2382167"/>
              <a:gd name="connsiteX45" fmla="*/ 661505 w 935662"/>
              <a:gd name="connsiteY45" fmla="*/ 1175214 h 2382167"/>
              <a:gd name="connsiteX46" fmla="*/ 593674 w 935662"/>
              <a:gd name="connsiteY46" fmla="*/ 1052621 h 2382167"/>
              <a:gd name="connsiteX47" fmla="*/ 602076 w 935662"/>
              <a:gd name="connsiteY47" fmla="*/ 975456 h 2382167"/>
              <a:gd name="connsiteX48" fmla="*/ 406363 w 935662"/>
              <a:gd name="connsiteY48" fmla="*/ 966743 h 2382167"/>
              <a:gd name="connsiteX49" fmla="*/ 436234 w 935662"/>
              <a:gd name="connsiteY49" fmla="*/ 1046709 h 2382167"/>
              <a:gd name="connsiteX50" fmla="*/ 416632 w 935662"/>
              <a:gd name="connsiteY50" fmla="*/ 1104271 h 2382167"/>
              <a:gd name="connsiteX51" fmla="*/ 381471 w 935662"/>
              <a:gd name="connsiteY51" fmla="*/ 1142855 h 2382167"/>
              <a:gd name="connsiteX52" fmla="*/ 358757 w 935662"/>
              <a:gd name="connsiteY52" fmla="*/ 1174903 h 2382167"/>
              <a:gd name="connsiteX53" fmla="*/ 341955 w 935662"/>
              <a:gd name="connsiteY53" fmla="*/ 1111428 h 2382167"/>
              <a:gd name="connsiteX54" fmla="*/ 340399 w 935662"/>
              <a:gd name="connsiteY54" fmla="*/ 1089647 h 2382167"/>
              <a:gd name="connsiteX55" fmla="*/ 370271 w 935662"/>
              <a:gd name="connsiteY55" fmla="*/ 1016838 h 2382167"/>
              <a:gd name="connsiteX56" fmla="*/ 406363 w 935662"/>
              <a:gd name="connsiteY56" fmla="*/ 966743 h 2382167"/>
              <a:gd name="connsiteX57" fmla="*/ 371203 w 935662"/>
              <a:gd name="connsiteY57" fmla="*/ 848818 h 2382167"/>
              <a:gd name="connsiteX58" fmla="*/ 394850 w 935662"/>
              <a:gd name="connsiteY58" fmla="*/ 909803 h 2382167"/>
              <a:gd name="connsiteX59" fmla="*/ 376492 w 935662"/>
              <a:gd name="connsiteY59" fmla="*/ 994748 h 2382167"/>
              <a:gd name="connsiteX60" fmla="*/ 319863 w 935662"/>
              <a:gd name="connsiteY60" fmla="*/ 1059778 h 2382167"/>
              <a:gd name="connsiteX61" fmla="*/ 306483 w 935662"/>
              <a:gd name="connsiteY61" fmla="*/ 1004704 h 2382167"/>
              <a:gd name="connsiteX62" fmla="*/ 304303 w 935662"/>
              <a:gd name="connsiteY62" fmla="*/ 985101 h 2382167"/>
              <a:gd name="connsiteX63" fmla="*/ 339776 w 935662"/>
              <a:gd name="connsiteY63" fmla="*/ 895802 h 2382167"/>
              <a:gd name="connsiteX64" fmla="*/ 365291 w 935662"/>
              <a:gd name="connsiteY64" fmla="*/ 860642 h 2382167"/>
              <a:gd name="connsiteX65" fmla="*/ 371203 w 935662"/>
              <a:gd name="connsiteY65" fmla="*/ 848818 h 2382167"/>
              <a:gd name="connsiteX66" fmla="*/ 925670 w 935662"/>
              <a:gd name="connsiteY66" fmla="*/ 804322 h 2382167"/>
              <a:gd name="connsiteX67" fmla="*/ 930027 w 935662"/>
              <a:gd name="connsiteY67" fmla="*/ 838549 h 2382167"/>
              <a:gd name="connsiteX68" fmla="*/ 931582 w 935662"/>
              <a:gd name="connsiteY68" fmla="*/ 913848 h 2382167"/>
              <a:gd name="connsiteX69" fmla="*/ 888021 w 935662"/>
              <a:gd name="connsiteY69" fmla="*/ 985722 h 2382167"/>
              <a:gd name="connsiteX70" fmla="*/ 871843 w 935662"/>
              <a:gd name="connsiteY70" fmla="*/ 995680 h 2382167"/>
              <a:gd name="connsiteX71" fmla="*/ 774141 w 935662"/>
              <a:gd name="connsiteY71" fmla="*/ 1062576 h 2382167"/>
              <a:gd name="connsiteX72" fmla="*/ 795610 w 935662"/>
              <a:gd name="connsiteY72" fmla="*/ 912603 h 2382167"/>
              <a:gd name="connsiteX73" fmla="*/ 852240 w 935662"/>
              <a:gd name="connsiteY73" fmla="*/ 857528 h 2382167"/>
              <a:gd name="connsiteX74" fmla="*/ 925670 w 935662"/>
              <a:gd name="connsiteY74" fmla="*/ 804322 h 2382167"/>
              <a:gd name="connsiteX75" fmla="*/ 334798 w 935662"/>
              <a:gd name="connsiteY75" fmla="*/ 734625 h 2382167"/>
              <a:gd name="connsiteX76" fmla="*/ 360625 w 935662"/>
              <a:gd name="connsiteY76" fmla="*/ 804323 h 2382167"/>
              <a:gd name="connsiteX77" fmla="*/ 343511 w 935662"/>
              <a:gd name="connsiteY77" fmla="*/ 877131 h 2382167"/>
              <a:gd name="connsiteX78" fmla="*/ 303060 w 935662"/>
              <a:gd name="connsiteY78" fmla="*/ 922248 h 2382167"/>
              <a:gd name="connsiteX79" fmla="*/ 286257 w 935662"/>
              <a:gd name="connsiteY79" fmla="*/ 947452 h 2382167"/>
              <a:gd name="connsiteX80" fmla="*/ 268521 w 935662"/>
              <a:gd name="connsiteY80" fmla="*/ 877755 h 2382167"/>
              <a:gd name="connsiteX81" fmla="*/ 307416 w 935662"/>
              <a:gd name="connsiteY81" fmla="*/ 778497 h 2382167"/>
              <a:gd name="connsiteX82" fmla="*/ 328886 w 935662"/>
              <a:gd name="connsiteY82" fmla="*/ 748005 h 2382167"/>
              <a:gd name="connsiteX83" fmla="*/ 334798 w 935662"/>
              <a:gd name="connsiteY83" fmla="*/ 734625 h 2382167"/>
              <a:gd name="connsiteX84" fmla="*/ 350355 w 935662"/>
              <a:gd name="connsiteY84" fmla="*/ 650927 h 2382167"/>
              <a:gd name="connsiteX85" fmla="*/ 403872 w 935662"/>
              <a:gd name="connsiteY85" fmla="*/ 737116 h 2382167"/>
              <a:gd name="connsiteX86" fmla="*/ 607677 w 935662"/>
              <a:gd name="connsiteY86" fmla="*/ 1171793 h 2382167"/>
              <a:gd name="connsiteX87" fmla="*/ 667105 w 935662"/>
              <a:gd name="connsiteY87" fmla="*/ 1614562 h 2382167"/>
              <a:gd name="connsiteX88" fmla="*/ 660261 w 935662"/>
              <a:gd name="connsiteY88" fmla="*/ 1715062 h 2382167"/>
              <a:gd name="connsiteX89" fmla="*/ 658082 w 935662"/>
              <a:gd name="connsiteY89" fmla="*/ 1725330 h 2382167"/>
              <a:gd name="connsiteX90" fmla="*/ 650925 w 935662"/>
              <a:gd name="connsiteY90" fmla="*/ 1643498 h 2382167"/>
              <a:gd name="connsiteX91" fmla="*/ 576250 w 935662"/>
              <a:gd name="connsiteY91" fmla="*/ 1287231 h 2382167"/>
              <a:gd name="connsiteX92" fmla="*/ 355333 w 935662"/>
              <a:gd name="connsiteY92" fmla="*/ 671151 h 2382167"/>
              <a:gd name="connsiteX93" fmla="*/ 350355 w 935662"/>
              <a:gd name="connsiteY93" fmla="*/ 650927 h 2382167"/>
              <a:gd name="connsiteX94" fmla="*/ 605500 w 935662"/>
              <a:gd name="connsiteY94" fmla="*/ 643770 h 2382167"/>
              <a:gd name="connsiteX95" fmla="*/ 614523 w 935662"/>
              <a:gd name="connsiteY95" fmla="*/ 653728 h 2382167"/>
              <a:gd name="connsiteX96" fmla="*/ 663684 w 935662"/>
              <a:gd name="connsiteY96" fmla="*/ 690132 h 2382167"/>
              <a:gd name="connsiteX97" fmla="*/ 704444 w 935662"/>
              <a:gd name="connsiteY97" fmla="*/ 713468 h 2382167"/>
              <a:gd name="connsiteX98" fmla="*/ 742405 w 935662"/>
              <a:gd name="connsiteY98" fmla="*/ 771030 h 2382167"/>
              <a:gd name="connsiteX99" fmla="*/ 757653 w 935662"/>
              <a:gd name="connsiteY99" fmla="*/ 892069 h 2382167"/>
              <a:gd name="connsiteX100" fmla="*/ 756718 w 935662"/>
              <a:gd name="connsiteY100" fmla="*/ 900469 h 2382167"/>
              <a:gd name="connsiteX101" fmla="*/ 751117 w 935662"/>
              <a:gd name="connsiteY101" fmla="*/ 895802 h 2382167"/>
              <a:gd name="connsiteX102" fmla="*/ 688887 w 935662"/>
              <a:gd name="connsiteY102" fmla="*/ 851930 h 2382167"/>
              <a:gd name="connsiteX103" fmla="*/ 666795 w 935662"/>
              <a:gd name="connsiteY103" fmla="*/ 840106 h 2382167"/>
              <a:gd name="connsiteX104" fmla="*/ 596787 w 935662"/>
              <a:gd name="connsiteY104" fmla="*/ 713157 h 2382167"/>
              <a:gd name="connsiteX105" fmla="*/ 603010 w 935662"/>
              <a:gd name="connsiteY105" fmla="*/ 644392 h 2382167"/>
              <a:gd name="connsiteX106" fmla="*/ 605500 w 935662"/>
              <a:gd name="connsiteY106" fmla="*/ 643770 h 2382167"/>
              <a:gd name="connsiteX107" fmla="*/ 926604 w 935662"/>
              <a:gd name="connsiteY107" fmla="*/ 634746 h 2382167"/>
              <a:gd name="connsiteX108" fmla="*/ 929094 w 935662"/>
              <a:gd name="connsiteY108" fmla="*/ 643148 h 2382167"/>
              <a:gd name="connsiteX109" fmla="*/ 935628 w 935662"/>
              <a:gd name="connsiteY109" fmla="*/ 729647 h 2382167"/>
              <a:gd name="connsiteX110" fmla="*/ 882732 w 935662"/>
              <a:gd name="connsiteY110" fmla="*/ 823303 h 2382167"/>
              <a:gd name="connsiteX111" fmla="*/ 857218 w 935662"/>
              <a:gd name="connsiteY111" fmla="*/ 837615 h 2382167"/>
              <a:gd name="connsiteX112" fmla="*/ 776942 w 935662"/>
              <a:gd name="connsiteY112" fmla="*/ 894245 h 2382167"/>
              <a:gd name="connsiteX113" fmla="*/ 790321 w 935662"/>
              <a:gd name="connsiteY113" fmla="*/ 765430 h 2382167"/>
              <a:gd name="connsiteX114" fmla="*/ 852862 w 935662"/>
              <a:gd name="connsiteY114" fmla="*/ 690753 h 2382167"/>
              <a:gd name="connsiteX115" fmla="*/ 926604 w 935662"/>
              <a:gd name="connsiteY115" fmla="*/ 634746 h 2382167"/>
              <a:gd name="connsiteX116" fmla="*/ 299016 w 935662"/>
              <a:gd name="connsiteY116" fmla="*/ 626345 h 2382167"/>
              <a:gd name="connsiteX117" fmla="*/ 324220 w 935662"/>
              <a:gd name="connsiteY117" fmla="*/ 723736 h 2382167"/>
              <a:gd name="connsiteX118" fmla="*/ 296839 w 935662"/>
              <a:gd name="connsiteY118" fmla="*/ 775387 h 2382167"/>
              <a:gd name="connsiteX119" fmla="*/ 252964 w 935662"/>
              <a:gd name="connsiteY119" fmla="*/ 842907 h 2382167"/>
              <a:gd name="connsiteX120" fmla="*/ 275368 w 935662"/>
              <a:gd name="connsiteY120" fmla="*/ 660572 h 2382167"/>
              <a:gd name="connsiteX121" fmla="*/ 299016 w 935662"/>
              <a:gd name="connsiteY121" fmla="*/ 626345 h 2382167"/>
              <a:gd name="connsiteX122" fmla="*/ 148729 w 935662"/>
              <a:gd name="connsiteY122" fmla="*/ 563493 h 2382167"/>
              <a:gd name="connsiteX123" fmla="*/ 204425 w 935662"/>
              <a:gd name="connsiteY123" fmla="*/ 606431 h 2382167"/>
              <a:gd name="connsiteX124" fmla="*/ 229318 w 935662"/>
              <a:gd name="connsiteY124" fmla="*/ 699155 h 2382167"/>
              <a:gd name="connsiteX125" fmla="*/ 216871 w 935662"/>
              <a:gd name="connsiteY125" fmla="*/ 742405 h 2382167"/>
              <a:gd name="connsiteX126" fmla="*/ 216560 w 935662"/>
              <a:gd name="connsiteY126" fmla="*/ 763251 h 2382167"/>
              <a:gd name="connsiteX127" fmla="*/ 434367 w 935662"/>
              <a:gd name="connsiteY127" fmla="*/ 1467695 h 2382167"/>
              <a:gd name="connsiteX128" fmla="*/ 493485 w 935662"/>
              <a:gd name="connsiteY128" fmla="*/ 1757065 h 2382167"/>
              <a:gd name="connsiteX129" fmla="*/ 504375 w 935662"/>
              <a:gd name="connsiteY129" fmla="*/ 2087817 h 2382167"/>
              <a:gd name="connsiteX130" fmla="*/ 503754 w 935662"/>
              <a:gd name="connsiteY130" fmla="*/ 2141335 h 2382167"/>
              <a:gd name="connsiteX131" fmla="*/ 489751 w 935662"/>
              <a:gd name="connsiteY131" fmla="*/ 2257395 h 2382167"/>
              <a:gd name="connsiteX132" fmla="*/ 488195 w 935662"/>
              <a:gd name="connsiteY132" fmla="*/ 2262372 h 2382167"/>
              <a:gd name="connsiteX133" fmla="*/ 482283 w 935662"/>
              <a:gd name="connsiteY133" fmla="*/ 2269529 h 2382167"/>
              <a:gd name="connsiteX134" fmla="*/ 453036 w 935662"/>
              <a:gd name="connsiteY134" fmla="*/ 1891794 h 2382167"/>
              <a:gd name="connsiteX135" fmla="*/ 472017 w 935662"/>
              <a:gd name="connsiteY135" fmla="*/ 1951223 h 2382167"/>
              <a:gd name="connsiteX136" fmla="*/ 487573 w 935662"/>
              <a:gd name="connsiteY136" fmla="*/ 2012207 h 2382167"/>
              <a:gd name="connsiteX137" fmla="*/ 499398 w 935662"/>
              <a:gd name="connsiteY137" fmla="*/ 2074750 h 2382167"/>
              <a:gd name="connsiteX138" fmla="*/ 502509 w 935662"/>
              <a:gd name="connsiteY138" fmla="*/ 2074750 h 2382167"/>
              <a:gd name="connsiteX139" fmla="*/ 502509 w 935662"/>
              <a:gd name="connsiteY139" fmla="*/ 1982026 h 2382167"/>
              <a:gd name="connsiteX140" fmla="*/ 433122 w 935662"/>
              <a:gd name="connsiteY140" fmla="*/ 1478897 h 2382167"/>
              <a:gd name="connsiteX141" fmla="*/ 419121 w 935662"/>
              <a:gd name="connsiteY141" fmla="*/ 1427247 h 2382167"/>
              <a:gd name="connsiteX142" fmla="*/ 408542 w 935662"/>
              <a:gd name="connsiteY142" fmla="*/ 1414799 h 2382167"/>
              <a:gd name="connsiteX143" fmla="*/ 342577 w 935662"/>
              <a:gd name="connsiteY143" fmla="*/ 1394886 h 2382167"/>
              <a:gd name="connsiteX144" fmla="*/ 267900 w 935662"/>
              <a:gd name="connsiteY144" fmla="*/ 1323633 h 2382167"/>
              <a:gd name="connsiteX145" fmla="*/ 256699 w 935662"/>
              <a:gd name="connsiteY145" fmla="*/ 1269493 h 2382167"/>
              <a:gd name="connsiteX146" fmla="*/ 268523 w 935662"/>
              <a:gd name="connsiteY146" fmla="*/ 1276650 h 2382167"/>
              <a:gd name="connsiteX147" fmla="*/ 306484 w 935662"/>
              <a:gd name="connsiteY147" fmla="*/ 1290029 h 2382167"/>
              <a:gd name="connsiteX148" fmla="*/ 392051 w 935662"/>
              <a:gd name="connsiteY148" fmla="*/ 1350703 h 2382167"/>
              <a:gd name="connsiteX149" fmla="*/ 402006 w 935662"/>
              <a:gd name="connsiteY149" fmla="*/ 1367194 h 2382167"/>
              <a:gd name="connsiteX150" fmla="*/ 401385 w 935662"/>
              <a:gd name="connsiteY150" fmla="*/ 1361282 h 2382167"/>
              <a:gd name="connsiteX151" fmla="*/ 387694 w 935662"/>
              <a:gd name="connsiteY151" fmla="*/ 1311809 h 2382167"/>
              <a:gd name="connsiteX152" fmla="*/ 371825 w 935662"/>
              <a:gd name="connsiteY152" fmla="*/ 1294386 h 2382167"/>
              <a:gd name="connsiteX153" fmla="*/ 307105 w 935662"/>
              <a:gd name="connsiteY153" fmla="*/ 1277582 h 2382167"/>
              <a:gd name="connsiteX154" fmla="*/ 233985 w 935662"/>
              <a:gd name="connsiteY154" fmla="*/ 1212552 h 2382167"/>
              <a:gd name="connsiteX155" fmla="*/ 220917 w 935662"/>
              <a:gd name="connsiteY155" fmla="*/ 1157790 h 2382167"/>
              <a:gd name="connsiteX156" fmla="*/ 223717 w 935662"/>
              <a:gd name="connsiteY156" fmla="*/ 1155924 h 2382167"/>
              <a:gd name="connsiteX157" fmla="*/ 286570 w 935662"/>
              <a:gd name="connsiteY157" fmla="*/ 1177082 h 2382167"/>
              <a:gd name="connsiteX158" fmla="*/ 345689 w 935662"/>
              <a:gd name="connsiteY158" fmla="*/ 1214420 h 2382167"/>
              <a:gd name="connsiteX159" fmla="*/ 371514 w 935662"/>
              <a:gd name="connsiteY159" fmla="*/ 1257047 h 2382167"/>
              <a:gd name="connsiteX160" fmla="*/ 348489 w 935662"/>
              <a:gd name="connsiteY160" fmla="*/ 1182683 h 2382167"/>
              <a:gd name="connsiteX161" fmla="*/ 341643 w 935662"/>
              <a:gd name="connsiteY161" fmla="*/ 1181125 h 2382167"/>
              <a:gd name="connsiteX162" fmla="*/ 262922 w 935662"/>
              <a:gd name="connsiteY162" fmla="*/ 1159967 h 2382167"/>
              <a:gd name="connsiteX163" fmla="*/ 200069 w 935662"/>
              <a:gd name="connsiteY163" fmla="*/ 1103960 h 2382167"/>
              <a:gd name="connsiteX164" fmla="*/ 185757 w 935662"/>
              <a:gd name="connsiteY164" fmla="*/ 1040486 h 2382167"/>
              <a:gd name="connsiteX165" fmla="*/ 252654 w 935662"/>
              <a:gd name="connsiteY165" fmla="*/ 1061644 h 2382167"/>
              <a:gd name="connsiteX166" fmla="*/ 308350 w 935662"/>
              <a:gd name="connsiteY166" fmla="*/ 1097427 h 2382167"/>
              <a:gd name="connsiteX167" fmla="*/ 335731 w 935662"/>
              <a:gd name="connsiteY167" fmla="*/ 1142544 h 2382167"/>
              <a:gd name="connsiteX168" fmla="*/ 333865 w 935662"/>
              <a:gd name="connsiteY168" fmla="*/ 1134142 h 2382167"/>
              <a:gd name="connsiteX169" fmla="*/ 320174 w 935662"/>
              <a:gd name="connsiteY169" fmla="*/ 1089025 h 2382167"/>
              <a:gd name="connsiteX170" fmla="*/ 294970 w 935662"/>
              <a:gd name="connsiteY170" fmla="*/ 1062889 h 2382167"/>
              <a:gd name="connsiteX171" fmla="*/ 229940 w 935662"/>
              <a:gd name="connsiteY171" fmla="*/ 1047021 h 2382167"/>
              <a:gd name="connsiteX172" fmla="*/ 163975 w 935662"/>
              <a:gd name="connsiteY172" fmla="*/ 987591 h 2382167"/>
              <a:gd name="connsiteX173" fmla="*/ 151219 w 935662"/>
              <a:gd name="connsiteY173" fmla="*/ 933450 h 2382167"/>
              <a:gd name="connsiteX174" fmla="*/ 151219 w 935662"/>
              <a:gd name="connsiteY174" fmla="*/ 924738 h 2382167"/>
              <a:gd name="connsiteX175" fmla="*/ 210961 w 935662"/>
              <a:gd name="connsiteY175" fmla="*/ 947141 h 2382167"/>
              <a:gd name="connsiteX176" fmla="*/ 278479 w 935662"/>
              <a:gd name="connsiteY176" fmla="*/ 991325 h 2382167"/>
              <a:gd name="connsiteX177" fmla="*/ 298392 w 935662"/>
              <a:gd name="connsiteY177" fmla="*/ 1021818 h 2382167"/>
              <a:gd name="connsiteX178" fmla="*/ 278479 w 935662"/>
              <a:gd name="connsiteY178" fmla="*/ 960520 h 2382167"/>
              <a:gd name="connsiteX179" fmla="*/ 272256 w 935662"/>
              <a:gd name="connsiteY179" fmla="*/ 955853 h 2382167"/>
              <a:gd name="connsiteX180" fmla="*/ 201937 w 935662"/>
              <a:gd name="connsiteY180" fmla="*/ 935940 h 2382167"/>
              <a:gd name="connsiteX181" fmla="*/ 125083 w 935662"/>
              <a:gd name="connsiteY181" fmla="*/ 865619 h 2382167"/>
              <a:gd name="connsiteX182" fmla="*/ 115436 w 935662"/>
              <a:gd name="connsiteY182" fmla="*/ 822682 h 2382167"/>
              <a:gd name="connsiteX183" fmla="*/ 114191 w 935662"/>
              <a:gd name="connsiteY183" fmla="*/ 810547 h 2382167"/>
              <a:gd name="connsiteX184" fmla="*/ 169266 w 935662"/>
              <a:gd name="connsiteY184" fmla="*/ 832950 h 2382167"/>
              <a:gd name="connsiteX185" fmla="*/ 242698 w 935662"/>
              <a:gd name="connsiteY185" fmla="*/ 878688 h 2382167"/>
              <a:gd name="connsiteX186" fmla="*/ 261677 w 935662"/>
              <a:gd name="connsiteY186" fmla="*/ 909181 h 2382167"/>
              <a:gd name="connsiteX187" fmla="*/ 243009 w 935662"/>
              <a:gd name="connsiteY187" fmla="*/ 854108 h 2382167"/>
              <a:gd name="connsiteX188" fmla="*/ 233675 w 935662"/>
              <a:gd name="connsiteY188" fmla="*/ 846951 h 2382167"/>
              <a:gd name="connsiteX189" fmla="*/ 174867 w 935662"/>
              <a:gd name="connsiteY189" fmla="*/ 823614 h 2382167"/>
              <a:gd name="connsiteX190" fmla="*/ 88055 w 935662"/>
              <a:gd name="connsiteY190" fmla="*/ 747694 h 2382167"/>
              <a:gd name="connsiteX191" fmla="*/ 77476 w 935662"/>
              <a:gd name="connsiteY191" fmla="*/ 702266 h 2382167"/>
              <a:gd name="connsiteX192" fmla="*/ 134106 w 935662"/>
              <a:gd name="connsiteY192" fmla="*/ 720313 h 2382167"/>
              <a:gd name="connsiteX193" fmla="*/ 219982 w 935662"/>
              <a:gd name="connsiteY193" fmla="*/ 795611 h 2382167"/>
              <a:gd name="connsiteX194" fmla="*/ 226829 w 935662"/>
              <a:gd name="connsiteY194" fmla="*/ 804946 h 2382167"/>
              <a:gd name="connsiteX195" fmla="*/ 207848 w 935662"/>
              <a:gd name="connsiteY195" fmla="*/ 750805 h 2382167"/>
              <a:gd name="connsiteX196" fmla="*/ 202248 w 935662"/>
              <a:gd name="connsiteY196" fmla="*/ 744893 h 2382167"/>
              <a:gd name="connsiteX197" fmla="*/ 191046 w 935662"/>
              <a:gd name="connsiteY197" fmla="*/ 737115 h 2382167"/>
              <a:gd name="connsiteX198" fmla="*/ 138773 w 935662"/>
              <a:gd name="connsiteY198" fmla="*/ 610166 h 2382167"/>
              <a:gd name="connsiteX199" fmla="*/ 148729 w 935662"/>
              <a:gd name="connsiteY199" fmla="*/ 563493 h 2382167"/>
              <a:gd name="connsiteX200" fmla="*/ 605187 w 935662"/>
              <a:gd name="connsiteY200" fmla="*/ 473881 h 2382167"/>
              <a:gd name="connsiteX201" fmla="*/ 612965 w 935662"/>
              <a:gd name="connsiteY201" fmla="*/ 485081 h 2382167"/>
              <a:gd name="connsiteX202" fmla="*/ 660261 w 935662"/>
              <a:gd name="connsiteY202" fmla="*/ 522109 h 2382167"/>
              <a:gd name="connsiteX203" fmla="*/ 751117 w 935662"/>
              <a:gd name="connsiteY203" fmla="*/ 632878 h 2382167"/>
              <a:gd name="connsiteX204" fmla="*/ 758585 w 935662"/>
              <a:gd name="connsiteY204" fmla="*/ 726536 h 2382167"/>
              <a:gd name="connsiteX205" fmla="*/ 758274 w 935662"/>
              <a:gd name="connsiteY205" fmla="*/ 735247 h 2382167"/>
              <a:gd name="connsiteX206" fmla="*/ 750806 w 935662"/>
              <a:gd name="connsiteY206" fmla="*/ 729024 h 2382167"/>
              <a:gd name="connsiteX207" fmla="*/ 687953 w 935662"/>
              <a:gd name="connsiteY207" fmla="*/ 685463 h 2382167"/>
              <a:gd name="connsiteX208" fmla="*/ 649372 w 935662"/>
              <a:gd name="connsiteY208" fmla="*/ 663994 h 2382167"/>
              <a:gd name="connsiteX209" fmla="*/ 598342 w 935662"/>
              <a:gd name="connsiteY209" fmla="*/ 584339 h 2382167"/>
              <a:gd name="connsiteX210" fmla="*/ 605187 w 935662"/>
              <a:gd name="connsiteY210" fmla="*/ 473881 h 2382167"/>
              <a:gd name="connsiteX211" fmla="*/ 927539 w 935662"/>
              <a:gd name="connsiteY211" fmla="*/ 469837 h 2382167"/>
              <a:gd name="connsiteX212" fmla="*/ 932829 w 935662"/>
              <a:gd name="connsiteY212" fmla="*/ 584030 h 2382167"/>
              <a:gd name="connsiteX213" fmla="*/ 890824 w 935662"/>
              <a:gd name="connsiteY213" fmla="*/ 650305 h 2382167"/>
              <a:gd name="connsiteX214" fmla="*/ 847573 w 935662"/>
              <a:gd name="connsiteY214" fmla="*/ 675820 h 2382167"/>
              <a:gd name="connsiteX215" fmla="*/ 780988 w 935662"/>
              <a:gd name="connsiteY215" fmla="*/ 722803 h 2382167"/>
              <a:gd name="connsiteX216" fmla="*/ 776942 w 935662"/>
              <a:gd name="connsiteY216" fmla="*/ 725914 h 2382167"/>
              <a:gd name="connsiteX217" fmla="*/ 773520 w 935662"/>
              <a:gd name="connsiteY217" fmla="*/ 725291 h 2382167"/>
              <a:gd name="connsiteX218" fmla="*/ 776942 w 935662"/>
              <a:gd name="connsiteY218" fmla="*/ 655594 h 2382167"/>
              <a:gd name="connsiteX219" fmla="*/ 789077 w 935662"/>
              <a:gd name="connsiteY219" fmla="*/ 599276 h 2382167"/>
              <a:gd name="connsiteX220" fmla="*/ 850374 w 935662"/>
              <a:gd name="connsiteY220" fmla="*/ 524911 h 2382167"/>
              <a:gd name="connsiteX221" fmla="*/ 924738 w 935662"/>
              <a:gd name="connsiteY221" fmla="*/ 470458 h 2382167"/>
              <a:gd name="connsiteX222" fmla="*/ 927539 w 935662"/>
              <a:gd name="connsiteY222" fmla="*/ 469837 h 2382167"/>
              <a:gd name="connsiteX223" fmla="*/ 606743 w 935662"/>
              <a:gd name="connsiteY223" fmla="*/ 311149 h 2382167"/>
              <a:gd name="connsiteX224" fmla="*/ 659328 w 935662"/>
              <a:gd name="connsiteY224" fmla="*/ 357200 h 2382167"/>
              <a:gd name="connsiteX225" fmla="*/ 671773 w 935662"/>
              <a:gd name="connsiteY225" fmla="*/ 362799 h 2382167"/>
              <a:gd name="connsiteX226" fmla="*/ 746761 w 935662"/>
              <a:gd name="connsiteY226" fmla="*/ 451167 h 2382167"/>
              <a:gd name="connsiteX227" fmla="*/ 759206 w 935662"/>
              <a:gd name="connsiteY227" fmla="*/ 556957 h 2382167"/>
              <a:gd name="connsiteX228" fmla="*/ 757961 w 935662"/>
              <a:gd name="connsiteY228" fmla="*/ 570337 h 2382167"/>
              <a:gd name="connsiteX229" fmla="*/ 751428 w 935662"/>
              <a:gd name="connsiteY229" fmla="*/ 565047 h 2382167"/>
              <a:gd name="connsiteX230" fmla="*/ 689820 w 935662"/>
              <a:gd name="connsiteY230" fmla="*/ 521798 h 2382167"/>
              <a:gd name="connsiteX231" fmla="*/ 651236 w 935662"/>
              <a:gd name="connsiteY231" fmla="*/ 500640 h 2382167"/>
              <a:gd name="connsiteX232" fmla="*/ 598654 w 935662"/>
              <a:gd name="connsiteY232" fmla="*/ 416629 h 2382167"/>
              <a:gd name="connsiteX233" fmla="*/ 604877 w 935662"/>
              <a:gd name="connsiteY233" fmla="*/ 314260 h 2382167"/>
              <a:gd name="connsiteX234" fmla="*/ 606743 w 935662"/>
              <a:gd name="connsiteY234" fmla="*/ 311149 h 2382167"/>
              <a:gd name="connsiteX235" fmla="*/ 930029 w 935662"/>
              <a:gd name="connsiteY235" fmla="*/ 304927 h 2382167"/>
              <a:gd name="connsiteX236" fmla="*/ 933140 w 935662"/>
              <a:gd name="connsiteY236" fmla="*/ 414140 h 2382167"/>
              <a:gd name="connsiteX237" fmla="*/ 894557 w 935662"/>
              <a:gd name="connsiteY237" fmla="*/ 484149 h 2382167"/>
              <a:gd name="connsiteX238" fmla="*/ 874333 w 935662"/>
              <a:gd name="connsiteY238" fmla="*/ 497216 h 2382167"/>
              <a:gd name="connsiteX239" fmla="*/ 776010 w 935662"/>
              <a:gd name="connsiteY239" fmla="*/ 563805 h 2382167"/>
              <a:gd name="connsiteX240" fmla="*/ 774141 w 935662"/>
              <a:gd name="connsiteY240" fmla="*/ 546379 h 2382167"/>
              <a:gd name="connsiteX241" fmla="*/ 791256 w 935662"/>
              <a:gd name="connsiteY241" fmla="*/ 427830 h 2382167"/>
              <a:gd name="connsiteX242" fmla="*/ 850685 w 935662"/>
              <a:gd name="connsiteY242" fmla="*/ 360933 h 2382167"/>
              <a:gd name="connsiteX243" fmla="*/ 924117 w 935662"/>
              <a:gd name="connsiteY243" fmla="*/ 307104 h 2382167"/>
              <a:gd name="connsiteX244" fmla="*/ 930029 w 935662"/>
              <a:gd name="connsiteY244" fmla="*/ 304927 h 2382167"/>
              <a:gd name="connsiteX245" fmla="*/ 602386 w 935662"/>
              <a:gd name="connsiteY245" fmla="*/ 148730 h 2382167"/>
              <a:gd name="connsiteX246" fmla="*/ 663062 w 935662"/>
              <a:gd name="connsiteY246" fmla="*/ 196337 h 2382167"/>
              <a:gd name="connsiteX247" fmla="*/ 750495 w 935662"/>
              <a:gd name="connsiteY247" fmla="*/ 343199 h 2382167"/>
              <a:gd name="connsiteX248" fmla="*/ 755473 w 935662"/>
              <a:gd name="connsiteY248" fmla="*/ 414762 h 2382167"/>
              <a:gd name="connsiteX249" fmla="*/ 751116 w 935662"/>
              <a:gd name="connsiteY249" fmla="*/ 415697 h 2382167"/>
              <a:gd name="connsiteX250" fmla="*/ 667418 w 935662"/>
              <a:gd name="connsiteY250" fmla="*/ 346621 h 2382167"/>
              <a:gd name="connsiteX251" fmla="*/ 596163 w 935662"/>
              <a:gd name="connsiteY251" fmla="*/ 229317 h 2382167"/>
              <a:gd name="connsiteX252" fmla="*/ 602386 w 935662"/>
              <a:gd name="connsiteY252" fmla="*/ 148730 h 2382167"/>
              <a:gd name="connsiteX253" fmla="*/ 925671 w 935662"/>
              <a:gd name="connsiteY253" fmla="*/ 140018 h 2382167"/>
              <a:gd name="connsiteX254" fmla="*/ 927539 w 935662"/>
              <a:gd name="connsiteY254" fmla="*/ 159309 h 2382167"/>
              <a:gd name="connsiteX255" fmla="*/ 931272 w 935662"/>
              <a:gd name="connsiteY255" fmla="*/ 221850 h 2382167"/>
              <a:gd name="connsiteX256" fmla="*/ 857840 w 935662"/>
              <a:gd name="connsiteY256" fmla="*/ 341020 h 2382167"/>
              <a:gd name="connsiteX257" fmla="*/ 794055 w 935662"/>
              <a:gd name="connsiteY257" fmla="*/ 385827 h 2382167"/>
              <a:gd name="connsiteX258" fmla="*/ 774452 w 935662"/>
              <a:gd name="connsiteY258" fmla="*/ 410718 h 2382167"/>
              <a:gd name="connsiteX259" fmla="*/ 801212 w 935662"/>
              <a:gd name="connsiteY259" fmla="*/ 259188 h 2382167"/>
              <a:gd name="connsiteX260" fmla="*/ 865308 w 935662"/>
              <a:gd name="connsiteY260" fmla="*/ 188868 h 2382167"/>
              <a:gd name="connsiteX261" fmla="*/ 925671 w 935662"/>
              <a:gd name="connsiteY261" fmla="*/ 140018 h 2382167"/>
              <a:gd name="connsiteX262" fmla="*/ 754851 w 935662"/>
              <a:gd name="connsiteY262" fmla="*/ 0 h 2382167"/>
              <a:gd name="connsiteX263" fmla="*/ 766053 w 935662"/>
              <a:gd name="connsiteY263" fmla="*/ 12135 h 2382167"/>
              <a:gd name="connsiteX264" fmla="*/ 820816 w 935662"/>
              <a:gd name="connsiteY264" fmla="*/ 107657 h 2382167"/>
              <a:gd name="connsiteX265" fmla="*/ 816459 w 935662"/>
              <a:gd name="connsiteY265" fmla="*/ 188557 h 2382167"/>
              <a:gd name="connsiteX266" fmla="*/ 765430 w 935662"/>
              <a:gd name="connsiteY266" fmla="*/ 271323 h 2382167"/>
              <a:gd name="connsiteX267" fmla="*/ 760763 w 935662"/>
              <a:gd name="connsiteY267" fmla="*/ 284080 h 2382167"/>
              <a:gd name="connsiteX268" fmla="*/ 764808 w 935662"/>
              <a:gd name="connsiteY268" fmla="*/ 971101 h 2382167"/>
              <a:gd name="connsiteX269" fmla="*/ 749873 w 935662"/>
              <a:gd name="connsiteY269" fmla="*/ 1387110 h 2382167"/>
              <a:gd name="connsiteX270" fmla="*/ 653105 w 935662"/>
              <a:gd name="connsiteY270" fmla="*/ 1961492 h 2382167"/>
              <a:gd name="connsiteX271" fmla="*/ 637235 w 935662"/>
              <a:gd name="connsiteY271" fmla="*/ 2047059 h 2382167"/>
              <a:gd name="connsiteX272" fmla="*/ 577806 w 935662"/>
              <a:gd name="connsiteY272" fmla="*/ 2214147 h 2382167"/>
              <a:gd name="connsiteX273" fmla="*/ 498773 w 935662"/>
              <a:gd name="connsiteY273" fmla="*/ 2372212 h 2382167"/>
              <a:gd name="connsiteX274" fmla="*/ 492239 w 935662"/>
              <a:gd name="connsiteY274" fmla="*/ 2382167 h 2382167"/>
              <a:gd name="connsiteX275" fmla="*/ 659639 w 935662"/>
              <a:gd name="connsiteY275" fmla="*/ 1748665 h 2382167"/>
              <a:gd name="connsiteX276" fmla="*/ 659328 w 935662"/>
              <a:gd name="connsiteY276" fmla="*/ 1840455 h 2382167"/>
              <a:gd name="connsiteX277" fmla="*/ 655906 w 935662"/>
              <a:gd name="connsiteY277" fmla="*/ 1932866 h 2382167"/>
              <a:gd name="connsiteX278" fmla="*/ 661816 w 935662"/>
              <a:gd name="connsiteY278" fmla="*/ 1912331 h 2382167"/>
              <a:gd name="connsiteX279" fmla="*/ 739915 w 935662"/>
              <a:gd name="connsiteY279" fmla="*/ 1458673 h 2382167"/>
              <a:gd name="connsiteX280" fmla="*/ 758586 w 935662"/>
              <a:gd name="connsiteY280" fmla="*/ 1076270 h 2382167"/>
              <a:gd name="connsiteX281" fmla="*/ 758586 w 935662"/>
              <a:gd name="connsiteY281" fmla="*/ 1058534 h 2382167"/>
              <a:gd name="connsiteX282" fmla="*/ 755785 w 935662"/>
              <a:gd name="connsiteY282" fmla="*/ 1067869 h 2382167"/>
              <a:gd name="connsiteX283" fmla="*/ 731826 w 935662"/>
              <a:gd name="connsiteY283" fmla="*/ 1047955 h 2382167"/>
              <a:gd name="connsiteX284" fmla="*/ 669907 w 935662"/>
              <a:gd name="connsiteY284" fmla="*/ 1010617 h 2382167"/>
              <a:gd name="connsiteX285" fmla="*/ 596164 w 935662"/>
              <a:gd name="connsiteY285" fmla="*/ 877445 h 2382167"/>
              <a:gd name="connsiteX286" fmla="*/ 602387 w 935662"/>
              <a:gd name="connsiteY286" fmla="*/ 810236 h 2382167"/>
              <a:gd name="connsiteX287" fmla="*/ 607365 w 935662"/>
              <a:gd name="connsiteY287" fmla="*/ 814281 h 2382167"/>
              <a:gd name="connsiteX288" fmla="*/ 671152 w 935662"/>
              <a:gd name="connsiteY288" fmla="*/ 861886 h 2382167"/>
              <a:gd name="connsiteX289" fmla="*/ 736493 w 935662"/>
              <a:gd name="connsiteY289" fmla="*/ 925050 h 2382167"/>
              <a:gd name="connsiteX290" fmla="*/ 752050 w 935662"/>
              <a:gd name="connsiteY290" fmla="*/ 981369 h 2382167"/>
              <a:gd name="connsiteX291" fmla="*/ 758896 w 935662"/>
              <a:gd name="connsiteY291" fmla="*/ 1026174 h 2382167"/>
              <a:gd name="connsiteX292" fmla="*/ 759829 w 935662"/>
              <a:gd name="connsiteY292" fmla="*/ 1017774 h 2382167"/>
              <a:gd name="connsiteX293" fmla="*/ 760141 w 935662"/>
              <a:gd name="connsiteY293" fmla="*/ 544824 h 2382167"/>
              <a:gd name="connsiteX294" fmla="*/ 756096 w 935662"/>
              <a:gd name="connsiteY294" fmla="*/ 283769 h 2382167"/>
              <a:gd name="connsiteX295" fmla="*/ 746762 w 935662"/>
              <a:gd name="connsiteY295" fmla="*/ 257009 h 2382167"/>
              <a:gd name="connsiteX296" fmla="*/ 709734 w 935662"/>
              <a:gd name="connsiteY296" fmla="*/ 197580 h 2382167"/>
              <a:gd name="connsiteX297" fmla="*/ 702889 w 935662"/>
              <a:gd name="connsiteY297" fmla="*/ 104858 h 2382167"/>
              <a:gd name="connsiteX298" fmla="*/ 752361 w 935662"/>
              <a:gd name="connsiteY298" fmla="*/ 4667 h 2382167"/>
              <a:gd name="connsiteX299" fmla="*/ 754851 w 935662"/>
              <a:gd name="connsiteY299" fmla="*/ 0 h 2382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Lst>
            <a:rect l="l" t="t" r="r" b="b"/>
            <a:pathLst>
              <a:path w="935662" h="2382167">
                <a:moveTo>
                  <a:pt x="479172" y="1200107"/>
                </a:moveTo>
                <a:cubicBezTo>
                  <a:pt x="481040" y="1203219"/>
                  <a:pt x="482906" y="1204774"/>
                  <a:pt x="483528" y="1206953"/>
                </a:cubicBezTo>
                <a:cubicBezTo>
                  <a:pt x="490996" y="1227177"/>
                  <a:pt x="499709" y="1247091"/>
                  <a:pt x="505621" y="1267938"/>
                </a:cubicBezTo>
                <a:cubicBezTo>
                  <a:pt x="513089" y="1294074"/>
                  <a:pt x="507176" y="1317722"/>
                  <a:pt x="488506" y="1337946"/>
                </a:cubicBezTo>
                <a:cubicBezTo>
                  <a:pt x="478861" y="1348214"/>
                  <a:pt x="468281" y="1357549"/>
                  <a:pt x="459258" y="1367817"/>
                </a:cubicBezTo>
                <a:cubicBezTo>
                  <a:pt x="447434" y="1380886"/>
                  <a:pt x="437478" y="1394266"/>
                  <a:pt x="426586" y="1407956"/>
                </a:cubicBezTo>
                <a:cubicBezTo>
                  <a:pt x="417875" y="1387419"/>
                  <a:pt x="413518" y="1365951"/>
                  <a:pt x="411339" y="1343547"/>
                </a:cubicBezTo>
                <a:cubicBezTo>
                  <a:pt x="410718" y="1335769"/>
                  <a:pt x="411028" y="1328301"/>
                  <a:pt x="410718" y="1320523"/>
                </a:cubicBezTo>
                <a:cubicBezTo>
                  <a:pt x="409473" y="1292208"/>
                  <a:pt x="420052" y="1269183"/>
                  <a:pt x="441521" y="1251136"/>
                </a:cubicBezTo>
                <a:cubicBezTo>
                  <a:pt x="458013" y="1237446"/>
                  <a:pt x="471393" y="1221887"/>
                  <a:pt x="479172" y="1200107"/>
                </a:cubicBezTo>
                <a:close/>
                <a:moveTo>
                  <a:pt x="0" y="1198862"/>
                </a:moveTo>
                <a:cubicBezTo>
                  <a:pt x="14001" y="1210686"/>
                  <a:pt x="28004" y="1222198"/>
                  <a:pt x="42006" y="1234334"/>
                </a:cubicBezTo>
                <a:cubicBezTo>
                  <a:pt x="117926" y="1300608"/>
                  <a:pt x="187936" y="1372795"/>
                  <a:pt x="252032" y="1450894"/>
                </a:cubicBezTo>
                <a:cubicBezTo>
                  <a:pt x="347244" y="1566953"/>
                  <a:pt x="410719" y="1697637"/>
                  <a:pt x="439968" y="1844810"/>
                </a:cubicBezTo>
                <a:cubicBezTo>
                  <a:pt x="441213" y="1851656"/>
                  <a:pt x="443080" y="1858190"/>
                  <a:pt x="444325" y="1865036"/>
                </a:cubicBezTo>
                <a:cubicBezTo>
                  <a:pt x="444325" y="1865036"/>
                  <a:pt x="444325" y="1865347"/>
                  <a:pt x="444012" y="1865347"/>
                </a:cubicBezTo>
                <a:cubicBezTo>
                  <a:pt x="427834" y="1829564"/>
                  <a:pt x="412275" y="1793159"/>
                  <a:pt x="395473" y="1757687"/>
                </a:cubicBezTo>
                <a:cubicBezTo>
                  <a:pt x="357202" y="1675545"/>
                  <a:pt x="305862" y="1601180"/>
                  <a:pt x="251722" y="1529304"/>
                </a:cubicBezTo>
                <a:cubicBezTo>
                  <a:pt x="170511" y="1421334"/>
                  <a:pt x="87123" y="1314921"/>
                  <a:pt x="4356" y="1207575"/>
                </a:cubicBezTo>
                <a:cubicBezTo>
                  <a:pt x="2490" y="1205085"/>
                  <a:pt x="622" y="1202908"/>
                  <a:pt x="0" y="1198862"/>
                </a:cubicBezTo>
                <a:close/>
                <a:moveTo>
                  <a:pt x="440901" y="1077825"/>
                </a:moveTo>
                <a:cubicBezTo>
                  <a:pt x="454591" y="1107385"/>
                  <a:pt x="467971" y="1133521"/>
                  <a:pt x="471394" y="1163081"/>
                </a:cubicBezTo>
                <a:cubicBezTo>
                  <a:pt x="473573" y="1182060"/>
                  <a:pt x="467971" y="1199173"/>
                  <a:pt x="455836" y="1213797"/>
                </a:cubicBezTo>
                <a:cubicBezTo>
                  <a:pt x="448058" y="1223132"/>
                  <a:pt x="439034" y="1231533"/>
                  <a:pt x="431256" y="1240868"/>
                </a:cubicBezTo>
                <a:cubicBezTo>
                  <a:pt x="418497" y="1256424"/>
                  <a:pt x="406051" y="1272294"/>
                  <a:pt x="392671" y="1288785"/>
                </a:cubicBezTo>
                <a:cubicBezTo>
                  <a:pt x="379291" y="1255181"/>
                  <a:pt x="372758" y="1220020"/>
                  <a:pt x="376180" y="1183616"/>
                </a:cubicBezTo>
                <a:cubicBezTo>
                  <a:pt x="378046" y="1164324"/>
                  <a:pt x="387070" y="1148146"/>
                  <a:pt x="401073" y="1135388"/>
                </a:cubicBezTo>
                <a:cubicBezTo>
                  <a:pt x="417876" y="1119831"/>
                  <a:pt x="433744" y="1103961"/>
                  <a:pt x="440901" y="1077825"/>
                </a:cubicBezTo>
                <a:close/>
                <a:moveTo>
                  <a:pt x="925984" y="976078"/>
                </a:moveTo>
                <a:cubicBezTo>
                  <a:pt x="927540" y="991324"/>
                  <a:pt x="929717" y="1004393"/>
                  <a:pt x="930028" y="1017460"/>
                </a:cubicBezTo>
                <a:cubicBezTo>
                  <a:pt x="930651" y="1041419"/>
                  <a:pt x="931583" y="1065689"/>
                  <a:pt x="929406" y="1089648"/>
                </a:cubicBezTo>
                <a:cubicBezTo>
                  <a:pt x="926606" y="1119829"/>
                  <a:pt x="909804" y="1142856"/>
                  <a:pt x="883978" y="1159347"/>
                </a:cubicBezTo>
                <a:cubicBezTo>
                  <a:pt x="876821" y="1163701"/>
                  <a:pt x="869665" y="1168057"/>
                  <a:pt x="862197" y="1171792"/>
                </a:cubicBezTo>
                <a:cubicBezTo>
                  <a:pt x="829216" y="1187660"/>
                  <a:pt x="796856" y="1204774"/>
                  <a:pt x="768230" y="1232777"/>
                </a:cubicBezTo>
                <a:cubicBezTo>
                  <a:pt x="765429" y="1199484"/>
                  <a:pt x="768230" y="1169613"/>
                  <a:pt x="774453" y="1139744"/>
                </a:cubicBezTo>
                <a:cubicBezTo>
                  <a:pt x="775387" y="1136009"/>
                  <a:pt x="776319" y="1132277"/>
                  <a:pt x="777253" y="1128542"/>
                </a:cubicBezTo>
                <a:cubicBezTo>
                  <a:pt x="787522" y="1074712"/>
                  <a:pt x="818325" y="1038619"/>
                  <a:pt x="869977" y="1020884"/>
                </a:cubicBezTo>
                <a:cubicBezTo>
                  <a:pt x="888956" y="1014349"/>
                  <a:pt x="903270" y="1000348"/>
                  <a:pt x="916650" y="986036"/>
                </a:cubicBezTo>
                <a:cubicBezTo>
                  <a:pt x="919138" y="983235"/>
                  <a:pt x="921628" y="980435"/>
                  <a:pt x="925984" y="976078"/>
                </a:cubicBezTo>
                <a:close/>
                <a:moveTo>
                  <a:pt x="602076" y="975456"/>
                </a:moveTo>
                <a:cubicBezTo>
                  <a:pt x="606432" y="980745"/>
                  <a:pt x="608609" y="983545"/>
                  <a:pt x="611099" y="985725"/>
                </a:cubicBezTo>
                <a:cubicBezTo>
                  <a:pt x="625100" y="997859"/>
                  <a:pt x="637235" y="1014040"/>
                  <a:pt x="653415" y="1020573"/>
                </a:cubicBezTo>
                <a:cubicBezTo>
                  <a:pt x="712844" y="1044221"/>
                  <a:pt x="740849" y="1088715"/>
                  <a:pt x="748316" y="1149701"/>
                </a:cubicBezTo>
                <a:cubicBezTo>
                  <a:pt x="752049" y="1178326"/>
                  <a:pt x="755473" y="1206951"/>
                  <a:pt x="750183" y="1237756"/>
                </a:cubicBezTo>
                <a:cubicBezTo>
                  <a:pt x="724979" y="1211620"/>
                  <a:pt x="696353" y="1193574"/>
                  <a:pt x="666172" y="1177704"/>
                </a:cubicBezTo>
                <a:cubicBezTo>
                  <a:pt x="664616" y="1176770"/>
                  <a:pt x="663060" y="1175838"/>
                  <a:pt x="661505" y="1175214"/>
                </a:cubicBezTo>
                <a:cubicBezTo>
                  <a:pt x="609854" y="1150323"/>
                  <a:pt x="588075" y="1108939"/>
                  <a:pt x="593674" y="1052621"/>
                </a:cubicBezTo>
                <a:cubicBezTo>
                  <a:pt x="596164" y="1028041"/>
                  <a:pt x="598964" y="1003461"/>
                  <a:pt x="602076" y="975456"/>
                </a:cubicBezTo>
                <a:close/>
                <a:moveTo>
                  <a:pt x="406363" y="966743"/>
                </a:moveTo>
                <a:cubicBezTo>
                  <a:pt x="419432" y="992569"/>
                  <a:pt x="432501" y="1017772"/>
                  <a:pt x="436234" y="1046709"/>
                </a:cubicBezTo>
                <a:cubicBezTo>
                  <a:pt x="439035" y="1068801"/>
                  <a:pt x="431257" y="1088091"/>
                  <a:pt x="416632" y="1104271"/>
                </a:cubicBezTo>
                <a:cubicBezTo>
                  <a:pt x="405120" y="1117340"/>
                  <a:pt x="392672" y="1129475"/>
                  <a:pt x="381471" y="1142855"/>
                </a:cubicBezTo>
                <a:cubicBezTo>
                  <a:pt x="373382" y="1152811"/>
                  <a:pt x="366536" y="1163702"/>
                  <a:pt x="358757" y="1174903"/>
                </a:cubicBezTo>
                <a:cubicBezTo>
                  <a:pt x="349423" y="1154679"/>
                  <a:pt x="344755" y="1133208"/>
                  <a:pt x="341955" y="1111428"/>
                </a:cubicBezTo>
                <a:cubicBezTo>
                  <a:pt x="341021" y="1104271"/>
                  <a:pt x="340710" y="1096804"/>
                  <a:pt x="340399" y="1089647"/>
                </a:cubicBezTo>
                <a:cubicBezTo>
                  <a:pt x="338533" y="1060399"/>
                  <a:pt x="348178" y="1035819"/>
                  <a:pt x="370271" y="1016838"/>
                </a:cubicBezTo>
                <a:cubicBezTo>
                  <a:pt x="386139" y="1003148"/>
                  <a:pt x="398584" y="987280"/>
                  <a:pt x="406363" y="966743"/>
                </a:cubicBezTo>
                <a:close/>
                <a:moveTo>
                  <a:pt x="371203" y="848818"/>
                </a:moveTo>
                <a:cubicBezTo>
                  <a:pt x="379604" y="870287"/>
                  <a:pt x="387695" y="889890"/>
                  <a:pt x="394850" y="909803"/>
                </a:cubicBezTo>
                <a:cubicBezTo>
                  <a:pt x="406364" y="941853"/>
                  <a:pt x="399519" y="969544"/>
                  <a:pt x="376492" y="994748"/>
                </a:cubicBezTo>
                <a:cubicBezTo>
                  <a:pt x="357513" y="1015283"/>
                  <a:pt x="339465" y="1037064"/>
                  <a:pt x="319863" y="1059778"/>
                </a:cubicBezTo>
                <a:cubicBezTo>
                  <a:pt x="315506" y="1042042"/>
                  <a:pt x="310839" y="1023374"/>
                  <a:pt x="306483" y="1004704"/>
                </a:cubicBezTo>
                <a:cubicBezTo>
                  <a:pt x="304927" y="998170"/>
                  <a:pt x="304927" y="991637"/>
                  <a:pt x="304303" y="985101"/>
                </a:cubicBezTo>
                <a:cubicBezTo>
                  <a:pt x="299949" y="949008"/>
                  <a:pt x="312395" y="920071"/>
                  <a:pt x="339776" y="895802"/>
                </a:cubicBezTo>
                <a:cubicBezTo>
                  <a:pt x="350356" y="886467"/>
                  <a:pt x="357200" y="872777"/>
                  <a:pt x="365291" y="860642"/>
                </a:cubicBezTo>
                <a:cubicBezTo>
                  <a:pt x="367469" y="857531"/>
                  <a:pt x="368714" y="853796"/>
                  <a:pt x="371203" y="848818"/>
                </a:cubicBezTo>
                <a:close/>
                <a:moveTo>
                  <a:pt x="925670" y="804322"/>
                </a:moveTo>
                <a:cubicBezTo>
                  <a:pt x="927226" y="815835"/>
                  <a:pt x="929405" y="827036"/>
                  <a:pt x="930027" y="838549"/>
                </a:cubicBezTo>
                <a:cubicBezTo>
                  <a:pt x="931271" y="863751"/>
                  <a:pt x="933138" y="888955"/>
                  <a:pt x="931582" y="913848"/>
                </a:cubicBezTo>
                <a:cubicBezTo>
                  <a:pt x="929716" y="944651"/>
                  <a:pt x="913535" y="968299"/>
                  <a:pt x="888021" y="985722"/>
                </a:cubicBezTo>
                <a:cubicBezTo>
                  <a:pt x="882732" y="989146"/>
                  <a:pt x="877442" y="992568"/>
                  <a:pt x="871843" y="995680"/>
                </a:cubicBezTo>
                <a:cubicBezTo>
                  <a:pt x="837926" y="1014348"/>
                  <a:pt x="803389" y="1031773"/>
                  <a:pt x="774141" y="1062576"/>
                </a:cubicBezTo>
                <a:cubicBezTo>
                  <a:pt x="769474" y="1008747"/>
                  <a:pt x="776008" y="959586"/>
                  <a:pt x="795610" y="912603"/>
                </a:cubicBezTo>
                <a:cubicBezTo>
                  <a:pt x="806500" y="886465"/>
                  <a:pt x="827037" y="868731"/>
                  <a:pt x="852240" y="857528"/>
                </a:cubicBezTo>
                <a:cubicBezTo>
                  <a:pt x="880243" y="845083"/>
                  <a:pt x="905446" y="829837"/>
                  <a:pt x="925670" y="804322"/>
                </a:cubicBezTo>
                <a:close/>
                <a:moveTo>
                  <a:pt x="334798" y="734625"/>
                </a:moveTo>
                <a:cubicBezTo>
                  <a:pt x="344134" y="759518"/>
                  <a:pt x="353158" y="781609"/>
                  <a:pt x="360625" y="804323"/>
                </a:cubicBezTo>
                <a:cubicBezTo>
                  <a:pt x="369336" y="831704"/>
                  <a:pt x="362181" y="855973"/>
                  <a:pt x="343511" y="877131"/>
                </a:cubicBezTo>
                <a:cubicBezTo>
                  <a:pt x="330130" y="892067"/>
                  <a:pt x="316129" y="907002"/>
                  <a:pt x="303060" y="922248"/>
                </a:cubicBezTo>
                <a:cubicBezTo>
                  <a:pt x="296837" y="929716"/>
                  <a:pt x="292170" y="938429"/>
                  <a:pt x="286257" y="947452"/>
                </a:cubicBezTo>
                <a:cubicBezTo>
                  <a:pt x="275678" y="924738"/>
                  <a:pt x="271634" y="901403"/>
                  <a:pt x="268521" y="877755"/>
                </a:cubicBezTo>
                <a:cubicBezTo>
                  <a:pt x="262922" y="837305"/>
                  <a:pt x="275367" y="804633"/>
                  <a:pt x="307416" y="778497"/>
                </a:cubicBezTo>
                <a:cubicBezTo>
                  <a:pt x="316750" y="771030"/>
                  <a:pt x="322041" y="758584"/>
                  <a:pt x="328886" y="748005"/>
                </a:cubicBezTo>
                <a:cubicBezTo>
                  <a:pt x="331065" y="744894"/>
                  <a:pt x="332310" y="740848"/>
                  <a:pt x="334798" y="734625"/>
                </a:cubicBezTo>
                <a:close/>
                <a:moveTo>
                  <a:pt x="350355" y="650927"/>
                </a:moveTo>
                <a:cubicBezTo>
                  <a:pt x="368402" y="679553"/>
                  <a:pt x="386759" y="708179"/>
                  <a:pt x="403872" y="737116"/>
                </a:cubicBezTo>
                <a:cubicBezTo>
                  <a:pt x="486327" y="875267"/>
                  <a:pt x="556337" y="1019019"/>
                  <a:pt x="607677" y="1171793"/>
                </a:cubicBezTo>
                <a:cubicBezTo>
                  <a:pt x="656216" y="1315546"/>
                  <a:pt x="677995" y="1462719"/>
                  <a:pt x="667105" y="1614562"/>
                </a:cubicBezTo>
                <a:cubicBezTo>
                  <a:pt x="664616" y="1648165"/>
                  <a:pt x="662749" y="1681458"/>
                  <a:pt x="660261" y="1715062"/>
                </a:cubicBezTo>
                <a:cubicBezTo>
                  <a:pt x="659949" y="1717241"/>
                  <a:pt x="659016" y="1720042"/>
                  <a:pt x="658082" y="1725330"/>
                </a:cubicBezTo>
                <a:cubicBezTo>
                  <a:pt x="655592" y="1696083"/>
                  <a:pt x="653104" y="1669634"/>
                  <a:pt x="650925" y="1643498"/>
                </a:cubicBezTo>
                <a:cubicBezTo>
                  <a:pt x="640346" y="1521838"/>
                  <a:pt x="612965" y="1403601"/>
                  <a:pt x="576250" y="1287231"/>
                </a:cubicBezTo>
                <a:cubicBezTo>
                  <a:pt x="510907" y="1078760"/>
                  <a:pt x="434366" y="874644"/>
                  <a:pt x="355333" y="671151"/>
                </a:cubicBezTo>
                <a:cubicBezTo>
                  <a:pt x="352845" y="664929"/>
                  <a:pt x="350666" y="658395"/>
                  <a:pt x="350355" y="650927"/>
                </a:cubicBezTo>
                <a:close/>
                <a:moveTo>
                  <a:pt x="605500" y="643770"/>
                </a:moveTo>
                <a:cubicBezTo>
                  <a:pt x="608611" y="647192"/>
                  <a:pt x="611412" y="650304"/>
                  <a:pt x="614523" y="653728"/>
                </a:cubicBezTo>
                <a:cubicBezTo>
                  <a:pt x="628213" y="669285"/>
                  <a:pt x="644392" y="681730"/>
                  <a:pt x="663684" y="690132"/>
                </a:cubicBezTo>
                <a:cubicBezTo>
                  <a:pt x="677998" y="696355"/>
                  <a:pt x="691688" y="704444"/>
                  <a:pt x="704444" y="713468"/>
                </a:cubicBezTo>
                <a:cubicBezTo>
                  <a:pt x="724047" y="727469"/>
                  <a:pt x="735560" y="748005"/>
                  <a:pt x="742405" y="771030"/>
                </a:cubicBezTo>
                <a:cubicBezTo>
                  <a:pt x="754541" y="810548"/>
                  <a:pt x="760764" y="850685"/>
                  <a:pt x="757653" y="892069"/>
                </a:cubicBezTo>
                <a:cubicBezTo>
                  <a:pt x="757340" y="894246"/>
                  <a:pt x="757029" y="896736"/>
                  <a:pt x="756718" y="900469"/>
                </a:cubicBezTo>
                <a:cubicBezTo>
                  <a:pt x="754229" y="898292"/>
                  <a:pt x="752673" y="897047"/>
                  <a:pt x="751117" y="895802"/>
                </a:cubicBezTo>
                <a:cubicBezTo>
                  <a:pt x="730270" y="881177"/>
                  <a:pt x="709735" y="866242"/>
                  <a:pt x="688887" y="851930"/>
                </a:cubicBezTo>
                <a:cubicBezTo>
                  <a:pt x="682041" y="847263"/>
                  <a:pt x="674263" y="843841"/>
                  <a:pt x="666795" y="840106"/>
                </a:cubicBezTo>
                <a:cubicBezTo>
                  <a:pt x="612033" y="814902"/>
                  <a:pt x="591496" y="771343"/>
                  <a:pt x="596787" y="713157"/>
                </a:cubicBezTo>
                <a:cubicBezTo>
                  <a:pt x="598964" y="690132"/>
                  <a:pt x="600832" y="667418"/>
                  <a:pt x="603010" y="644392"/>
                </a:cubicBezTo>
                <a:cubicBezTo>
                  <a:pt x="603631" y="644081"/>
                  <a:pt x="604565" y="644081"/>
                  <a:pt x="605500" y="643770"/>
                </a:cubicBezTo>
                <a:close/>
                <a:moveTo>
                  <a:pt x="926604" y="634746"/>
                </a:moveTo>
                <a:cubicBezTo>
                  <a:pt x="927849" y="638792"/>
                  <a:pt x="928782" y="640969"/>
                  <a:pt x="929094" y="643148"/>
                </a:cubicBezTo>
                <a:cubicBezTo>
                  <a:pt x="931271" y="672085"/>
                  <a:pt x="934694" y="700711"/>
                  <a:pt x="935628" y="729647"/>
                </a:cubicBezTo>
                <a:cubicBezTo>
                  <a:pt x="936562" y="770718"/>
                  <a:pt x="918515" y="802145"/>
                  <a:pt x="882732" y="823303"/>
                </a:cubicBezTo>
                <a:cubicBezTo>
                  <a:pt x="874331" y="828281"/>
                  <a:pt x="865931" y="832948"/>
                  <a:pt x="857218" y="837615"/>
                </a:cubicBezTo>
                <a:cubicBezTo>
                  <a:pt x="828592" y="852550"/>
                  <a:pt x="801522" y="869665"/>
                  <a:pt x="776942" y="894245"/>
                </a:cubicBezTo>
                <a:cubicBezTo>
                  <a:pt x="772896" y="848507"/>
                  <a:pt x="778185" y="806812"/>
                  <a:pt x="790321" y="765430"/>
                </a:cubicBezTo>
                <a:cubicBezTo>
                  <a:pt x="800277" y="731203"/>
                  <a:pt x="820814" y="705688"/>
                  <a:pt x="852862" y="690753"/>
                </a:cubicBezTo>
                <a:cubicBezTo>
                  <a:pt x="881177" y="677684"/>
                  <a:pt x="907623" y="663061"/>
                  <a:pt x="926604" y="634746"/>
                </a:cubicBezTo>
                <a:close/>
                <a:moveTo>
                  <a:pt x="299016" y="626345"/>
                </a:moveTo>
                <a:cubicBezTo>
                  <a:pt x="311462" y="657772"/>
                  <a:pt x="329198" y="687643"/>
                  <a:pt x="324220" y="723736"/>
                </a:cubicBezTo>
                <a:cubicBezTo>
                  <a:pt x="321109" y="744271"/>
                  <a:pt x="311772" y="761696"/>
                  <a:pt x="296839" y="775387"/>
                </a:cubicBezTo>
                <a:cubicBezTo>
                  <a:pt x="276302" y="793744"/>
                  <a:pt x="260745" y="814591"/>
                  <a:pt x="252964" y="842907"/>
                </a:cubicBezTo>
                <a:cubicBezTo>
                  <a:pt x="226206" y="777875"/>
                  <a:pt x="227762" y="709111"/>
                  <a:pt x="275368" y="660572"/>
                </a:cubicBezTo>
                <a:cubicBezTo>
                  <a:pt x="284702" y="651238"/>
                  <a:pt x="290614" y="638480"/>
                  <a:pt x="299016" y="626345"/>
                </a:cubicBezTo>
                <a:close/>
                <a:moveTo>
                  <a:pt x="148729" y="563493"/>
                </a:moveTo>
                <a:cubicBezTo>
                  <a:pt x="170511" y="575628"/>
                  <a:pt x="188558" y="589318"/>
                  <a:pt x="204425" y="606431"/>
                </a:cubicBezTo>
                <a:cubicBezTo>
                  <a:pt x="229318" y="633190"/>
                  <a:pt x="238342" y="663683"/>
                  <a:pt x="229318" y="699155"/>
                </a:cubicBezTo>
                <a:cubicBezTo>
                  <a:pt x="225584" y="713779"/>
                  <a:pt x="221851" y="728402"/>
                  <a:pt x="216871" y="742405"/>
                </a:cubicBezTo>
                <a:cubicBezTo>
                  <a:pt x="214383" y="749873"/>
                  <a:pt x="214072" y="755783"/>
                  <a:pt x="216560" y="763251"/>
                </a:cubicBezTo>
                <a:cubicBezTo>
                  <a:pt x="296215" y="995992"/>
                  <a:pt x="372136" y="1229666"/>
                  <a:pt x="434367" y="1467695"/>
                </a:cubicBezTo>
                <a:cubicBezTo>
                  <a:pt x="459258" y="1562908"/>
                  <a:pt x="481661" y="1659052"/>
                  <a:pt x="493485" y="1757065"/>
                </a:cubicBezTo>
                <a:cubicBezTo>
                  <a:pt x="506555" y="1866901"/>
                  <a:pt x="509353" y="1977359"/>
                  <a:pt x="504375" y="2087817"/>
                </a:cubicBezTo>
                <a:cubicBezTo>
                  <a:pt x="503441" y="2105553"/>
                  <a:pt x="503441" y="2123599"/>
                  <a:pt x="503754" y="2141335"/>
                </a:cubicBezTo>
                <a:cubicBezTo>
                  <a:pt x="504686" y="2180851"/>
                  <a:pt x="500642" y="2219435"/>
                  <a:pt x="489751" y="2257395"/>
                </a:cubicBezTo>
                <a:cubicBezTo>
                  <a:pt x="489129" y="2258950"/>
                  <a:pt x="489129" y="2260817"/>
                  <a:pt x="488195" y="2262372"/>
                </a:cubicBezTo>
                <a:cubicBezTo>
                  <a:pt x="486639" y="2264862"/>
                  <a:pt x="485084" y="2267352"/>
                  <a:pt x="482283" y="2269529"/>
                </a:cubicBezTo>
                <a:cubicBezTo>
                  <a:pt x="485394" y="2142580"/>
                  <a:pt x="475128" y="2016875"/>
                  <a:pt x="453036" y="1891794"/>
                </a:cubicBezTo>
                <a:cubicBezTo>
                  <a:pt x="459258" y="1911707"/>
                  <a:pt x="466105" y="1931310"/>
                  <a:pt x="472017" y="1951223"/>
                </a:cubicBezTo>
                <a:cubicBezTo>
                  <a:pt x="477929" y="1971447"/>
                  <a:pt x="483217" y="1991673"/>
                  <a:pt x="487573" y="2012207"/>
                </a:cubicBezTo>
                <a:cubicBezTo>
                  <a:pt x="492241" y="2032744"/>
                  <a:pt x="495663" y="2053902"/>
                  <a:pt x="499398" y="2074750"/>
                </a:cubicBezTo>
                <a:cubicBezTo>
                  <a:pt x="500330" y="2074750"/>
                  <a:pt x="501575" y="2074750"/>
                  <a:pt x="502509" y="2074750"/>
                </a:cubicBezTo>
                <a:cubicBezTo>
                  <a:pt x="502509" y="2043945"/>
                  <a:pt x="502509" y="2012831"/>
                  <a:pt x="502509" y="1982026"/>
                </a:cubicBezTo>
                <a:cubicBezTo>
                  <a:pt x="503441" y="1810894"/>
                  <a:pt x="477929" y="1643495"/>
                  <a:pt x="433122" y="1478897"/>
                </a:cubicBezTo>
                <a:cubicBezTo>
                  <a:pt x="428455" y="1461785"/>
                  <a:pt x="424410" y="1444359"/>
                  <a:pt x="419121" y="1427247"/>
                </a:cubicBezTo>
                <a:cubicBezTo>
                  <a:pt x="417565" y="1422267"/>
                  <a:pt x="413209" y="1416355"/>
                  <a:pt x="408542" y="1414799"/>
                </a:cubicBezTo>
                <a:cubicBezTo>
                  <a:pt x="386760" y="1407332"/>
                  <a:pt x="364980" y="1398932"/>
                  <a:pt x="342577" y="1394886"/>
                </a:cubicBezTo>
                <a:cubicBezTo>
                  <a:pt x="301193" y="1387418"/>
                  <a:pt x="276302" y="1364705"/>
                  <a:pt x="267900" y="1323633"/>
                </a:cubicBezTo>
                <a:cubicBezTo>
                  <a:pt x="264478" y="1306208"/>
                  <a:pt x="260745" y="1288784"/>
                  <a:pt x="256699" y="1269493"/>
                </a:cubicBezTo>
                <a:cubicBezTo>
                  <a:pt x="261988" y="1272604"/>
                  <a:pt x="265099" y="1275094"/>
                  <a:pt x="268523" y="1276650"/>
                </a:cubicBezTo>
                <a:cubicBezTo>
                  <a:pt x="280969" y="1281628"/>
                  <a:pt x="293415" y="1288784"/>
                  <a:pt x="306484" y="1290029"/>
                </a:cubicBezTo>
                <a:cubicBezTo>
                  <a:pt x="346934" y="1294073"/>
                  <a:pt x="374625" y="1314610"/>
                  <a:pt x="392051" y="1350703"/>
                </a:cubicBezTo>
                <a:cubicBezTo>
                  <a:pt x="394849" y="1356305"/>
                  <a:pt x="397650" y="1361904"/>
                  <a:pt x="402006" y="1367194"/>
                </a:cubicBezTo>
                <a:cubicBezTo>
                  <a:pt x="401696" y="1365328"/>
                  <a:pt x="401696" y="1363149"/>
                  <a:pt x="401385" y="1361282"/>
                </a:cubicBezTo>
                <a:cubicBezTo>
                  <a:pt x="396718" y="1344791"/>
                  <a:pt x="391427" y="1328611"/>
                  <a:pt x="387694" y="1311809"/>
                </a:cubicBezTo>
                <a:cubicBezTo>
                  <a:pt x="385515" y="1302475"/>
                  <a:pt x="380848" y="1296874"/>
                  <a:pt x="371825" y="1294386"/>
                </a:cubicBezTo>
                <a:cubicBezTo>
                  <a:pt x="350356" y="1288474"/>
                  <a:pt x="328887" y="1281317"/>
                  <a:pt x="307105" y="1277582"/>
                </a:cubicBezTo>
                <a:cubicBezTo>
                  <a:pt x="268211" y="1271048"/>
                  <a:pt x="243320" y="1250824"/>
                  <a:pt x="233985" y="1212552"/>
                </a:cubicBezTo>
                <a:cubicBezTo>
                  <a:pt x="229629" y="1194194"/>
                  <a:pt x="225273" y="1176148"/>
                  <a:pt x="220917" y="1157790"/>
                </a:cubicBezTo>
                <a:cubicBezTo>
                  <a:pt x="221851" y="1156856"/>
                  <a:pt x="222783" y="1156545"/>
                  <a:pt x="223717" y="1155924"/>
                </a:cubicBezTo>
                <a:cubicBezTo>
                  <a:pt x="242386" y="1169925"/>
                  <a:pt x="263856" y="1174281"/>
                  <a:pt x="286570" y="1177082"/>
                </a:cubicBezTo>
                <a:cubicBezTo>
                  <a:pt x="311772" y="1180193"/>
                  <a:pt x="331998" y="1192949"/>
                  <a:pt x="345689" y="1214420"/>
                </a:cubicBezTo>
                <a:cubicBezTo>
                  <a:pt x="354089" y="1227487"/>
                  <a:pt x="361869" y="1241178"/>
                  <a:pt x="371514" y="1257047"/>
                </a:cubicBezTo>
                <a:cubicBezTo>
                  <a:pt x="363425" y="1230599"/>
                  <a:pt x="356268" y="1206640"/>
                  <a:pt x="348489" y="1182683"/>
                </a:cubicBezTo>
                <a:cubicBezTo>
                  <a:pt x="348179" y="1181438"/>
                  <a:pt x="344133" y="1181749"/>
                  <a:pt x="341643" y="1181125"/>
                </a:cubicBezTo>
                <a:cubicBezTo>
                  <a:pt x="315507" y="1173970"/>
                  <a:pt x="289371" y="1165879"/>
                  <a:pt x="262922" y="1159967"/>
                </a:cubicBezTo>
                <a:cubicBezTo>
                  <a:pt x="230874" y="1153123"/>
                  <a:pt x="209092" y="1135387"/>
                  <a:pt x="200069" y="1103960"/>
                </a:cubicBezTo>
                <a:cubicBezTo>
                  <a:pt x="194157" y="1083426"/>
                  <a:pt x="189490" y="1062268"/>
                  <a:pt x="185757" y="1040486"/>
                </a:cubicBezTo>
                <a:cubicBezTo>
                  <a:pt x="206292" y="1055111"/>
                  <a:pt x="229318" y="1058222"/>
                  <a:pt x="252654" y="1061644"/>
                </a:cubicBezTo>
                <a:cubicBezTo>
                  <a:pt x="276302" y="1065068"/>
                  <a:pt x="295281" y="1077203"/>
                  <a:pt x="308350" y="1097427"/>
                </a:cubicBezTo>
                <a:cubicBezTo>
                  <a:pt x="317684" y="1111739"/>
                  <a:pt x="326086" y="1126674"/>
                  <a:pt x="335731" y="1142544"/>
                </a:cubicBezTo>
                <a:cubicBezTo>
                  <a:pt x="334799" y="1138809"/>
                  <a:pt x="334486" y="1136632"/>
                  <a:pt x="333865" y="1134142"/>
                </a:cubicBezTo>
                <a:cubicBezTo>
                  <a:pt x="329198" y="1119207"/>
                  <a:pt x="323286" y="1104273"/>
                  <a:pt x="320174" y="1089025"/>
                </a:cubicBezTo>
                <a:cubicBezTo>
                  <a:pt x="317063" y="1074090"/>
                  <a:pt x="308972" y="1066311"/>
                  <a:pt x="294970" y="1062889"/>
                </a:cubicBezTo>
                <a:cubicBezTo>
                  <a:pt x="273191" y="1057600"/>
                  <a:pt x="251722" y="1051065"/>
                  <a:pt x="229940" y="1047021"/>
                </a:cubicBezTo>
                <a:cubicBezTo>
                  <a:pt x="195402" y="1040486"/>
                  <a:pt x="173311" y="1021194"/>
                  <a:pt x="163975" y="987591"/>
                </a:cubicBezTo>
                <a:cubicBezTo>
                  <a:pt x="158998" y="969855"/>
                  <a:pt x="155265" y="951497"/>
                  <a:pt x="151219" y="933450"/>
                </a:cubicBezTo>
                <a:cubicBezTo>
                  <a:pt x="150596" y="931273"/>
                  <a:pt x="151219" y="928783"/>
                  <a:pt x="151219" y="924738"/>
                </a:cubicBezTo>
                <a:cubicBezTo>
                  <a:pt x="169266" y="940296"/>
                  <a:pt x="189490" y="944963"/>
                  <a:pt x="210961" y="947141"/>
                </a:cubicBezTo>
                <a:cubicBezTo>
                  <a:pt x="240830" y="950252"/>
                  <a:pt x="263233" y="965498"/>
                  <a:pt x="278479" y="991325"/>
                </a:cubicBezTo>
                <a:cubicBezTo>
                  <a:pt x="284702" y="1001592"/>
                  <a:pt x="290614" y="1012171"/>
                  <a:pt x="298392" y="1021818"/>
                </a:cubicBezTo>
                <a:cubicBezTo>
                  <a:pt x="291859" y="1001281"/>
                  <a:pt x="285325" y="980746"/>
                  <a:pt x="278479" y="960520"/>
                </a:cubicBezTo>
                <a:cubicBezTo>
                  <a:pt x="277858" y="958654"/>
                  <a:pt x="274746" y="956787"/>
                  <a:pt x="272256" y="955853"/>
                </a:cubicBezTo>
                <a:cubicBezTo>
                  <a:pt x="248921" y="949009"/>
                  <a:pt x="225894" y="939673"/>
                  <a:pt x="201937" y="935940"/>
                </a:cubicBezTo>
                <a:cubicBezTo>
                  <a:pt x="159932" y="929094"/>
                  <a:pt x="134106" y="907003"/>
                  <a:pt x="125083" y="865619"/>
                </a:cubicBezTo>
                <a:cubicBezTo>
                  <a:pt x="121972" y="851307"/>
                  <a:pt x="118548" y="836994"/>
                  <a:pt x="115436" y="822682"/>
                </a:cubicBezTo>
                <a:cubicBezTo>
                  <a:pt x="114815" y="819570"/>
                  <a:pt x="114815" y="816146"/>
                  <a:pt x="114191" y="810547"/>
                </a:cubicBezTo>
                <a:cubicBezTo>
                  <a:pt x="131306" y="825482"/>
                  <a:pt x="149040" y="831394"/>
                  <a:pt x="169266" y="832950"/>
                </a:cubicBezTo>
                <a:cubicBezTo>
                  <a:pt x="201314" y="835751"/>
                  <a:pt x="226207" y="850373"/>
                  <a:pt x="242698" y="878688"/>
                </a:cubicBezTo>
                <a:cubicBezTo>
                  <a:pt x="248608" y="888957"/>
                  <a:pt x="254520" y="899225"/>
                  <a:pt x="261677" y="909181"/>
                </a:cubicBezTo>
                <a:cubicBezTo>
                  <a:pt x="255455" y="890823"/>
                  <a:pt x="249853" y="872155"/>
                  <a:pt x="243009" y="854108"/>
                </a:cubicBezTo>
                <a:cubicBezTo>
                  <a:pt x="241764" y="850997"/>
                  <a:pt x="236786" y="849441"/>
                  <a:pt x="233675" y="846951"/>
                </a:cubicBezTo>
                <a:cubicBezTo>
                  <a:pt x="215939" y="834193"/>
                  <a:pt x="196647" y="826104"/>
                  <a:pt x="174867" y="823614"/>
                </a:cubicBezTo>
                <a:cubicBezTo>
                  <a:pt x="128816" y="818325"/>
                  <a:pt x="99568" y="793122"/>
                  <a:pt x="88055" y="747694"/>
                </a:cubicBezTo>
                <a:cubicBezTo>
                  <a:pt x="84322" y="732137"/>
                  <a:pt x="80898" y="716578"/>
                  <a:pt x="77476" y="702266"/>
                </a:cubicBezTo>
                <a:cubicBezTo>
                  <a:pt x="96457" y="708489"/>
                  <a:pt x="115125" y="714401"/>
                  <a:pt x="134106" y="720313"/>
                </a:cubicBezTo>
                <a:cubicBezTo>
                  <a:pt x="173933" y="732759"/>
                  <a:pt x="201003" y="759518"/>
                  <a:pt x="219982" y="795611"/>
                </a:cubicBezTo>
                <a:cubicBezTo>
                  <a:pt x="221851" y="799034"/>
                  <a:pt x="223406" y="802145"/>
                  <a:pt x="226829" y="804946"/>
                </a:cubicBezTo>
                <a:cubicBezTo>
                  <a:pt x="220606" y="786899"/>
                  <a:pt x="214383" y="768852"/>
                  <a:pt x="207848" y="750805"/>
                </a:cubicBezTo>
                <a:cubicBezTo>
                  <a:pt x="206915" y="748628"/>
                  <a:pt x="204425" y="746762"/>
                  <a:pt x="202248" y="744893"/>
                </a:cubicBezTo>
                <a:cubicBezTo>
                  <a:pt x="198513" y="742093"/>
                  <a:pt x="194780" y="739605"/>
                  <a:pt x="191046" y="737115"/>
                </a:cubicBezTo>
                <a:cubicBezTo>
                  <a:pt x="145618" y="706312"/>
                  <a:pt x="127571" y="664306"/>
                  <a:pt x="138773" y="610166"/>
                </a:cubicBezTo>
                <a:cubicBezTo>
                  <a:pt x="141885" y="594920"/>
                  <a:pt x="145307" y="579674"/>
                  <a:pt x="148729" y="563493"/>
                </a:cubicBezTo>
                <a:close/>
                <a:moveTo>
                  <a:pt x="605187" y="473881"/>
                </a:moveTo>
                <a:cubicBezTo>
                  <a:pt x="608922" y="479171"/>
                  <a:pt x="610477" y="482283"/>
                  <a:pt x="612965" y="485081"/>
                </a:cubicBezTo>
                <a:cubicBezTo>
                  <a:pt x="626345" y="500329"/>
                  <a:pt x="640659" y="514952"/>
                  <a:pt x="660261" y="522109"/>
                </a:cubicBezTo>
                <a:cubicBezTo>
                  <a:pt x="712535" y="541090"/>
                  <a:pt x="741161" y="578740"/>
                  <a:pt x="751117" y="632878"/>
                </a:cubicBezTo>
                <a:cubicBezTo>
                  <a:pt x="757029" y="663994"/>
                  <a:pt x="760451" y="695110"/>
                  <a:pt x="758585" y="726536"/>
                </a:cubicBezTo>
                <a:cubicBezTo>
                  <a:pt x="758896" y="729335"/>
                  <a:pt x="758585" y="731514"/>
                  <a:pt x="758274" y="735247"/>
                </a:cubicBezTo>
                <a:cubicBezTo>
                  <a:pt x="754852" y="732447"/>
                  <a:pt x="752984" y="730580"/>
                  <a:pt x="750806" y="729024"/>
                </a:cubicBezTo>
                <a:cubicBezTo>
                  <a:pt x="729959" y="714400"/>
                  <a:pt x="709422" y="699466"/>
                  <a:pt x="687953" y="685463"/>
                </a:cubicBezTo>
                <a:cubicBezTo>
                  <a:pt x="675818" y="677374"/>
                  <a:pt x="662128" y="671462"/>
                  <a:pt x="649372" y="663994"/>
                </a:cubicBezTo>
                <a:cubicBezTo>
                  <a:pt x="619190" y="645947"/>
                  <a:pt x="601454" y="619811"/>
                  <a:pt x="598342" y="584339"/>
                </a:cubicBezTo>
                <a:cubicBezTo>
                  <a:pt x="594920" y="548245"/>
                  <a:pt x="600209" y="512775"/>
                  <a:pt x="605187" y="473881"/>
                </a:cubicBezTo>
                <a:close/>
                <a:moveTo>
                  <a:pt x="927539" y="469837"/>
                </a:moveTo>
                <a:cubicBezTo>
                  <a:pt x="931584" y="507797"/>
                  <a:pt x="938429" y="545757"/>
                  <a:pt x="932829" y="584030"/>
                </a:cubicBezTo>
                <a:cubicBezTo>
                  <a:pt x="928784" y="612032"/>
                  <a:pt x="914783" y="634746"/>
                  <a:pt x="890824" y="650305"/>
                </a:cubicBezTo>
                <a:cubicBezTo>
                  <a:pt x="876823" y="659639"/>
                  <a:pt x="861264" y="666484"/>
                  <a:pt x="847573" y="675820"/>
                </a:cubicBezTo>
                <a:cubicBezTo>
                  <a:pt x="824860" y="690753"/>
                  <a:pt x="803080" y="706933"/>
                  <a:pt x="780988" y="722803"/>
                </a:cubicBezTo>
                <a:cubicBezTo>
                  <a:pt x="779743" y="723735"/>
                  <a:pt x="778498" y="724980"/>
                  <a:pt x="776942" y="725914"/>
                </a:cubicBezTo>
                <a:cubicBezTo>
                  <a:pt x="775697" y="725604"/>
                  <a:pt x="774765" y="725604"/>
                  <a:pt x="773520" y="725291"/>
                </a:cubicBezTo>
                <a:cubicBezTo>
                  <a:pt x="774454" y="701956"/>
                  <a:pt x="774454" y="678618"/>
                  <a:pt x="776942" y="655594"/>
                </a:cubicBezTo>
                <a:cubicBezTo>
                  <a:pt x="779121" y="636615"/>
                  <a:pt x="784099" y="617944"/>
                  <a:pt x="789077" y="599276"/>
                </a:cubicBezTo>
                <a:cubicBezTo>
                  <a:pt x="798100" y="565049"/>
                  <a:pt x="818637" y="539534"/>
                  <a:pt x="850374" y="524911"/>
                </a:cubicBezTo>
                <a:cubicBezTo>
                  <a:pt x="879000" y="511842"/>
                  <a:pt x="905447" y="496285"/>
                  <a:pt x="924738" y="470458"/>
                </a:cubicBezTo>
                <a:cubicBezTo>
                  <a:pt x="925049" y="470148"/>
                  <a:pt x="925983" y="470148"/>
                  <a:pt x="927539" y="469837"/>
                </a:cubicBezTo>
                <a:close/>
                <a:moveTo>
                  <a:pt x="606743" y="311149"/>
                </a:moveTo>
                <a:cubicBezTo>
                  <a:pt x="620744" y="331373"/>
                  <a:pt x="637235" y="347553"/>
                  <a:pt x="659328" y="357200"/>
                </a:cubicBezTo>
                <a:cubicBezTo>
                  <a:pt x="663371" y="359066"/>
                  <a:pt x="667728" y="360933"/>
                  <a:pt x="671773" y="362799"/>
                </a:cubicBezTo>
                <a:cubicBezTo>
                  <a:pt x="711289" y="379914"/>
                  <a:pt x="736182" y="408850"/>
                  <a:pt x="746761" y="451167"/>
                </a:cubicBezTo>
                <a:cubicBezTo>
                  <a:pt x="755471" y="486015"/>
                  <a:pt x="761073" y="520864"/>
                  <a:pt x="759206" y="556957"/>
                </a:cubicBezTo>
                <a:cubicBezTo>
                  <a:pt x="758895" y="561003"/>
                  <a:pt x="758585" y="565047"/>
                  <a:pt x="757961" y="570337"/>
                </a:cubicBezTo>
                <a:cubicBezTo>
                  <a:pt x="755161" y="567848"/>
                  <a:pt x="753294" y="566292"/>
                  <a:pt x="751428" y="565047"/>
                </a:cubicBezTo>
                <a:cubicBezTo>
                  <a:pt x="730891" y="550424"/>
                  <a:pt x="710667" y="535799"/>
                  <a:pt x="689820" y="521798"/>
                </a:cubicBezTo>
                <a:cubicBezTo>
                  <a:pt x="677685" y="513707"/>
                  <a:pt x="663995" y="507795"/>
                  <a:pt x="651236" y="500640"/>
                </a:cubicBezTo>
                <a:cubicBezTo>
                  <a:pt x="618878" y="481970"/>
                  <a:pt x="598965" y="454278"/>
                  <a:pt x="598654" y="416629"/>
                </a:cubicBezTo>
                <a:cubicBezTo>
                  <a:pt x="598341" y="382402"/>
                  <a:pt x="602697" y="348487"/>
                  <a:pt x="604877" y="314260"/>
                </a:cubicBezTo>
                <a:cubicBezTo>
                  <a:pt x="605187" y="313326"/>
                  <a:pt x="606120" y="312394"/>
                  <a:pt x="606743" y="311149"/>
                </a:cubicBezTo>
                <a:close/>
                <a:moveTo>
                  <a:pt x="930029" y="304927"/>
                </a:moveTo>
                <a:cubicBezTo>
                  <a:pt x="931272" y="342265"/>
                  <a:pt x="934072" y="378359"/>
                  <a:pt x="933140" y="414140"/>
                </a:cubicBezTo>
                <a:cubicBezTo>
                  <a:pt x="932517" y="443078"/>
                  <a:pt x="918205" y="466724"/>
                  <a:pt x="894557" y="484149"/>
                </a:cubicBezTo>
                <a:cubicBezTo>
                  <a:pt x="888023" y="488816"/>
                  <a:pt x="881488" y="493484"/>
                  <a:pt x="874333" y="497216"/>
                </a:cubicBezTo>
                <a:cubicBezTo>
                  <a:pt x="840106" y="515887"/>
                  <a:pt x="804946" y="533310"/>
                  <a:pt x="776010" y="563805"/>
                </a:cubicBezTo>
                <a:cubicBezTo>
                  <a:pt x="775076" y="556336"/>
                  <a:pt x="774452" y="551357"/>
                  <a:pt x="774141" y="546379"/>
                </a:cubicBezTo>
                <a:cubicBezTo>
                  <a:pt x="772586" y="505929"/>
                  <a:pt x="778809" y="466413"/>
                  <a:pt x="791256" y="427830"/>
                </a:cubicBezTo>
                <a:cubicBezTo>
                  <a:pt x="801522" y="396716"/>
                  <a:pt x="821748" y="374313"/>
                  <a:pt x="850685" y="360933"/>
                </a:cubicBezTo>
                <a:cubicBezTo>
                  <a:pt x="879000" y="347865"/>
                  <a:pt x="905136" y="332618"/>
                  <a:pt x="924117" y="307104"/>
                </a:cubicBezTo>
                <a:cubicBezTo>
                  <a:pt x="924738" y="306793"/>
                  <a:pt x="925983" y="306482"/>
                  <a:pt x="930029" y="304927"/>
                </a:cubicBezTo>
                <a:close/>
                <a:moveTo>
                  <a:pt x="602386" y="148730"/>
                </a:moveTo>
                <a:cubicBezTo>
                  <a:pt x="619500" y="169577"/>
                  <a:pt x="641280" y="182644"/>
                  <a:pt x="663062" y="196337"/>
                </a:cubicBezTo>
                <a:cubicBezTo>
                  <a:pt x="716578" y="230562"/>
                  <a:pt x="742093" y="282212"/>
                  <a:pt x="750495" y="343199"/>
                </a:cubicBezTo>
                <a:cubicBezTo>
                  <a:pt x="753606" y="366847"/>
                  <a:pt x="753917" y="390804"/>
                  <a:pt x="755473" y="414762"/>
                </a:cubicBezTo>
                <a:cubicBezTo>
                  <a:pt x="754228" y="415075"/>
                  <a:pt x="752672" y="415386"/>
                  <a:pt x="751116" y="415697"/>
                </a:cubicBezTo>
                <a:cubicBezTo>
                  <a:pt x="730580" y="383649"/>
                  <a:pt x="701022" y="363423"/>
                  <a:pt x="667418" y="346621"/>
                </a:cubicBezTo>
                <a:cubicBezTo>
                  <a:pt x="619500" y="322975"/>
                  <a:pt x="595542" y="282836"/>
                  <a:pt x="596163" y="229317"/>
                </a:cubicBezTo>
                <a:cubicBezTo>
                  <a:pt x="596476" y="202559"/>
                  <a:pt x="599275" y="175800"/>
                  <a:pt x="602386" y="148730"/>
                </a:cubicBezTo>
                <a:close/>
                <a:moveTo>
                  <a:pt x="925671" y="140018"/>
                </a:moveTo>
                <a:cubicBezTo>
                  <a:pt x="926605" y="148107"/>
                  <a:pt x="927227" y="153708"/>
                  <a:pt x="927539" y="159309"/>
                </a:cubicBezTo>
                <a:cubicBezTo>
                  <a:pt x="928783" y="180157"/>
                  <a:pt x="930962" y="201002"/>
                  <a:pt x="931272" y="221850"/>
                </a:cubicBezTo>
                <a:cubicBezTo>
                  <a:pt x="932207" y="276924"/>
                  <a:pt x="907003" y="316751"/>
                  <a:pt x="857840" y="341020"/>
                </a:cubicBezTo>
                <a:cubicBezTo>
                  <a:pt x="834194" y="352844"/>
                  <a:pt x="811791" y="365603"/>
                  <a:pt x="794055" y="385827"/>
                </a:cubicBezTo>
                <a:cubicBezTo>
                  <a:pt x="788454" y="393294"/>
                  <a:pt x="782544" y="401073"/>
                  <a:pt x="774452" y="410718"/>
                </a:cubicBezTo>
                <a:cubicBezTo>
                  <a:pt x="772275" y="356267"/>
                  <a:pt x="777253" y="306172"/>
                  <a:pt x="801212" y="259188"/>
                </a:cubicBezTo>
                <a:cubicBezTo>
                  <a:pt x="816147" y="229941"/>
                  <a:pt x="837306" y="205982"/>
                  <a:pt x="865308" y="188868"/>
                </a:cubicBezTo>
                <a:cubicBezTo>
                  <a:pt x="886779" y="175801"/>
                  <a:pt x="907624" y="162110"/>
                  <a:pt x="925671" y="140018"/>
                </a:cubicBezTo>
                <a:close/>
                <a:moveTo>
                  <a:pt x="754851" y="0"/>
                </a:moveTo>
                <a:cubicBezTo>
                  <a:pt x="759518" y="4978"/>
                  <a:pt x="762940" y="8402"/>
                  <a:pt x="766053" y="12135"/>
                </a:cubicBezTo>
                <a:cubicBezTo>
                  <a:pt x="790945" y="40139"/>
                  <a:pt x="809613" y="71564"/>
                  <a:pt x="820816" y="107657"/>
                </a:cubicBezTo>
                <a:cubicBezTo>
                  <a:pt x="829528" y="135351"/>
                  <a:pt x="827973" y="161797"/>
                  <a:pt x="816459" y="188557"/>
                </a:cubicBezTo>
                <a:cubicBezTo>
                  <a:pt x="803390" y="218738"/>
                  <a:pt x="785656" y="245498"/>
                  <a:pt x="765430" y="271323"/>
                </a:cubicBezTo>
                <a:cubicBezTo>
                  <a:pt x="762629" y="274745"/>
                  <a:pt x="760452" y="279723"/>
                  <a:pt x="760763" y="284080"/>
                </a:cubicBezTo>
                <a:cubicBezTo>
                  <a:pt x="766053" y="513087"/>
                  <a:pt x="769786" y="742094"/>
                  <a:pt x="764808" y="971101"/>
                </a:cubicBezTo>
                <a:cubicBezTo>
                  <a:pt x="762008" y="1109874"/>
                  <a:pt x="756717" y="1248647"/>
                  <a:pt x="749873" y="1387110"/>
                </a:cubicBezTo>
                <a:cubicBezTo>
                  <a:pt x="740226" y="1582200"/>
                  <a:pt x="708801" y="1773869"/>
                  <a:pt x="653105" y="1961492"/>
                </a:cubicBezTo>
                <a:cubicBezTo>
                  <a:pt x="645014" y="1989185"/>
                  <a:pt x="643147" y="2018433"/>
                  <a:pt x="637235" y="2047059"/>
                </a:cubicBezTo>
                <a:cubicBezTo>
                  <a:pt x="625101" y="2105555"/>
                  <a:pt x="609854" y="2163739"/>
                  <a:pt x="577806" y="2214147"/>
                </a:cubicBezTo>
                <a:cubicBezTo>
                  <a:pt x="546069" y="2264553"/>
                  <a:pt x="523976" y="2319004"/>
                  <a:pt x="498773" y="2372212"/>
                </a:cubicBezTo>
                <a:cubicBezTo>
                  <a:pt x="497217" y="2375634"/>
                  <a:pt x="495040" y="2379367"/>
                  <a:pt x="492239" y="2382167"/>
                </a:cubicBezTo>
                <a:cubicBezTo>
                  <a:pt x="582163" y="2179609"/>
                  <a:pt x="630702" y="1966782"/>
                  <a:pt x="659639" y="1748665"/>
                </a:cubicBezTo>
                <a:cubicBezTo>
                  <a:pt x="659639" y="1779159"/>
                  <a:pt x="660260" y="1809962"/>
                  <a:pt x="659328" y="1840455"/>
                </a:cubicBezTo>
                <a:cubicBezTo>
                  <a:pt x="658705" y="1871260"/>
                  <a:pt x="656527" y="1901752"/>
                  <a:pt x="655906" y="1932866"/>
                </a:cubicBezTo>
                <a:cubicBezTo>
                  <a:pt x="657772" y="1926022"/>
                  <a:pt x="659949" y="1919176"/>
                  <a:pt x="661816" y="1912331"/>
                </a:cubicBezTo>
                <a:cubicBezTo>
                  <a:pt x="702889" y="1763601"/>
                  <a:pt x="730581" y="1612693"/>
                  <a:pt x="739915" y="1458673"/>
                </a:cubicBezTo>
                <a:cubicBezTo>
                  <a:pt x="747694" y="1331414"/>
                  <a:pt x="752674" y="1203841"/>
                  <a:pt x="758586" y="1076270"/>
                </a:cubicBezTo>
                <a:cubicBezTo>
                  <a:pt x="758896" y="1071291"/>
                  <a:pt x="758586" y="1066624"/>
                  <a:pt x="758586" y="1058534"/>
                </a:cubicBezTo>
                <a:cubicBezTo>
                  <a:pt x="757341" y="1063202"/>
                  <a:pt x="756717" y="1065068"/>
                  <a:pt x="755785" y="1067869"/>
                </a:cubicBezTo>
                <a:cubicBezTo>
                  <a:pt x="747694" y="1061022"/>
                  <a:pt x="740226" y="1053244"/>
                  <a:pt x="731826" y="1047955"/>
                </a:cubicBezTo>
                <a:cubicBezTo>
                  <a:pt x="711600" y="1034886"/>
                  <a:pt x="691687" y="1020574"/>
                  <a:pt x="669907" y="1010617"/>
                </a:cubicBezTo>
                <a:cubicBezTo>
                  <a:pt x="612032" y="983857"/>
                  <a:pt x="589630" y="939364"/>
                  <a:pt x="596164" y="877445"/>
                </a:cubicBezTo>
                <a:cubicBezTo>
                  <a:pt x="598654" y="855663"/>
                  <a:pt x="600209" y="833884"/>
                  <a:pt x="602387" y="810236"/>
                </a:cubicBezTo>
                <a:cubicBezTo>
                  <a:pt x="605187" y="812415"/>
                  <a:pt x="606432" y="813347"/>
                  <a:pt x="607365" y="814281"/>
                </a:cubicBezTo>
                <a:cubicBezTo>
                  <a:pt x="624479" y="835750"/>
                  <a:pt x="645637" y="851307"/>
                  <a:pt x="671152" y="861886"/>
                </a:cubicBezTo>
                <a:cubicBezTo>
                  <a:pt x="701021" y="874021"/>
                  <a:pt x="724980" y="893936"/>
                  <a:pt x="736493" y="925050"/>
                </a:cubicBezTo>
                <a:cubicBezTo>
                  <a:pt x="743338" y="943408"/>
                  <a:pt x="748007" y="962389"/>
                  <a:pt x="752050" y="981369"/>
                </a:cubicBezTo>
                <a:cubicBezTo>
                  <a:pt x="755162" y="995992"/>
                  <a:pt x="756096" y="1010928"/>
                  <a:pt x="758896" y="1026174"/>
                </a:cubicBezTo>
                <a:cubicBezTo>
                  <a:pt x="759207" y="1023373"/>
                  <a:pt x="759829" y="1020574"/>
                  <a:pt x="759829" y="1017774"/>
                </a:cubicBezTo>
                <a:cubicBezTo>
                  <a:pt x="760141" y="860020"/>
                  <a:pt x="760763" y="702268"/>
                  <a:pt x="760141" y="544824"/>
                </a:cubicBezTo>
                <a:cubicBezTo>
                  <a:pt x="759829" y="457701"/>
                  <a:pt x="757341" y="370891"/>
                  <a:pt x="756096" y="283769"/>
                </a:cubicBezTo>
                <a:cubicBezTo>
                  <a:pt x="756096" y="273500"/>
                  <a:pt x="752674" y="265722"/>
                  <a:pt x="746762" y="257009"/>
                </a:cubicBezTo>
                <a:cubicBezTo>
                  <a:pt x="733382" y="238030"/>
                  <a:pt x="720313" y="218428"/>
                  <a:pt x="709734" y="197580"/>
                </a:cubicBezTo>
                <a:cubicBezTo>
                  <a:pt x="694487" y="168020"/>
                  <a:pt x="692932" y="136596"/>
                  <a:pt x="702889" y="104858"/>
                </a:cubicBezTo>
                <a:cubicBezTo>
                  <a:pt x="713779" y="68765"/>
                  <a:pt x="731515" y="35783"/>
                  <a:pt x="752361" y="4667"/>
                </a:cubicBezTo>
                <a:cubicBezTo>
                  <a:pt x="752984" y="3422"/>
                  <a:pt x="753606" y="2177"/>
                  <a:pt x="754851" y="0"/>
                </a:cubicBezTo>
                <a:close/>
              </a:path>
            </a:pathLst>
          </a:custGeom>
          <a:solidFill>
            <a:schemeClr val="accent2"/>
          </a:solidFill>
          <a:ln w="1646" cap="flat">
            <a:noFill/>
            <a:prstDash val="solid"/>
            <a:miter/>
          </a:ln>
        </p:spPr>
        <p:txBody>
          <a:bodyPr wrap="square" rtlCol="0" anchor="ctr">
            <a:noAutofit/>
          </a:bodyPr>
          <a:lstStyle/>
          <a:p>
            <a:endParaRPr lang="en-US"/>
          </a:p>
        </p:txBody>
      </p:sp>
      <p:cxnSp>
        <p:nvCxnSpPr>
          <p:cNvPr id="35" name="Straight Connector 34">
            <a:extLst>
              <a:ext uri="{FF2B5EF4-FFF2-40B4-BE49-F238E27FC236}">
                <a16:creationId xmlns:a16="http://schemas.microsoft.com/office/drawing/2014/main" id="{CF598B8A-589E-4088-B987-0E2A5B7E74A1}"/>
              </a:ext>
            </a:extLst>
          </p:cNvPr>
          <p:cNvCxnSpPr>
            <a:cxnSpLocks/>
          </p:cNvCxnSpPr>
          <p:nvPr userDrawn="1"/>
        </p:nvCxnSpPr>
        <p:spPr>
          <a:xfrm>
            <a:off x="0" y="6730423"/>
            <a:ext cx="11658239" cy="0"/>
          </a:xfrm>
          <a:prstGeom prst="line">
            <a:avLst/>
          </a:prstGeom>
          <a:ln w="22225">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45" name="Group 44">
            <a:extLst>
              <a:ext uri="{FF2B5EF4-FFF2-40B4-BE49-F238E27FC236}">
                <a16:creationId xmlns:a16="http://schemas.microsoft.com/office/drawing/2014/main" id="{2F40ED96-A09B-4DB7-9DBF-D3537BDF62BA}"/>
              </a:ext>
            </a:extLst>
          </p:cNvPr>
          <p:cNvGrpSpPr/>
          <p:nvPr userDrawn="1"/>
        </p:nvGrpSpPr>
        <p:grpSpPr>
          <a:xfrm>
            <a:off x="8500955" y="133520"/>
            <a:ext cx="617170" cy="431438"/>
            <a:chOff x="3755403" y="3352246"/>
            <a:chExt cx="1133941" cy="792691"/>
          </a:xfrm>
          <a:solidFill>
            <a:schemeClr val="accent2"/>
          </a:solidFill>
        </p:grpSpPr>
        <p:sp>
          <p:nvSpPr>
            <p:cNvPr id="46" name="Freeform: Shape 45">
              <a:extLst>
                <a:ext uri="{FF2B5EF4-FFF2-40B4-BE49-F238E27FC236}">
                  <a16:creationId xmlns:a16="http://schemas.microsoft.com/office/drawing/2014/main" id="{A055F8D2-1FD6-4DE6-B296-A760F82E539E}"/>
                </a:ext>
              </a:extLst>
            </p:cNvPr>
            <p:cNvSpPr/>
            <p:nvPr/>
          </p:nvSpPr>
          <p:spPr>
            <a:xfrm rot="679691">
              <a:off x="4208199" y="3352246"/>
              <a:ext cx="681145" cy="792691"/>
            </a:xfrm>
            <a:custGeom>
              <a:avLst/>
              <a:gdLst>
                <a:gd name="connsiteX0" fmla="*/ 316143 w 2733675"/>
                <a:gd name="connsiteY0" fmla="*/ 3128010 h 3181350"/>
                <a:gd name="connsiteX1" fmla="*/ 2161135 w 2733675"/>
                <a:gd name="connsiteY1" fmla="*/ 926782 h 3181350"/>
                <a:gd name="connsiteX2" fmla="*/ 2146848 w 2733675"/>
                <a:gd name="connsiteY2" fmla="*/ 956310 h 3181350"/>
                <a:gd name="connsiteX3" fmla="*/ 2131608 w 2733675"/>
                <a:gd name="connsiteY3" fmla="*/ 986790 h 3181350"/>
                <a:gd name="connsiteX4" fmla="*/ 977178 w 2733675"/>
                <a:gd name="connsiteY4" fmla="*/ 2490788 h 3181350"/>
                <a:gd name="connsiteX5" fmla="*/ 256135 w 2733675"/>
                <a:gd name="connsiteY5" fmla="*/ 3052763 h 3181350"/>
                <a:gd name="connsiteX6" fmla="*/ 222798 w 2733675"/>
                <a:gd name="connsiteY6" fmla="*/ 3041333 h 3181350"/>
                <a:gd name="connsiteX7" fmla="*/ 164695 w 2733675"/>
                <a:gd name="connsiteY7" fmla="*/ 2854642 h 3181350"/>
                <a:gd name="connsiteX8" fmla="*/ 22773 w 2733675"/>
                <a:gd name="connsiteY8" fmla="*/ 2218373 h 3181350"/>
                <a:gd name="connsiteX9" fmla="*/ 38965 w 2733675"/>
                <a:gd name="connsiteY9" fmla="*/ 1536382 h 3181350"/>
                <a:gd name="connsiteX10" fmla="*/ 212320 w 2733675"/>
                <a:gd name="connsiteY10" fmla="*/ 1156335 h 3181350"/>
                <a:gd name="connsiteX11" fmla="*/ 545695 w 2733675"/>
                <a:gd name="connsiteY11" fmla="*/ 865822 h 3181350"/>
                <a:gd name="connsiteX12" fmla="*/ 1077190 w 2733675"/>
                <a:gd name="connsiteY12" fmla="*/ 658177 h 3181350"/>
                <a:gd name="connsiteX13" fmla="*/ 1392468 w 2733675"/>
                <a:gd name="connsiteY13" fmla="*/ 579120 h 3181350"/>
                <a:gd name="connsiteX14" fmla="*/ 1986828 w 2733675"/>
                <a:gd name="connsiteY14" fmla="*/ 418147 h 3181350"/>
                <a:gd name="connsiteX15" fmla="*/ 2201140 w 2733675"/>
                <a:gd name="connsiteY15" fmla="*/ 322897 h 3181350"/>
                <a:gd name="connsiteX16" fmla="*/ 2529753 w 2733675"/>
                <a:gd name="connsiteY16" fmla="*/ 0 h 3181350"/>
                <a:gd name="connsiteX17" fmla="*/ 2555470 w 2733675"/>
                <a:gd name="connsiteY17" fmla="*/ 99060 h 3181350"/>
                <a:gd name="connsiteX18" fmla="*/ 2689773 w 2733675"/>
                <a:gd name="connsiteY18" fmla="*/ 775335 h 3181350"/>
                <a:gd name="connsiteX19" fmla="*/ 2726920 w 2733675"/>
                <a:gd name="connsiteY19" fmla="*/ 1599248 h 3181350"/>
                <a:gd name="connsiteX20" fmla="*/ 2524990 w 2733675"/>
                <a:gd name="connsiteY20" fmla="*/ 2387917 h 3181350"/>
                <a:gd name="connsiteX21" fmla="*/ 2271625 w 2733675"/>
                <a:gd name="connsiteY21" fmla="*/ 2735580 h 3181350"/>
                <a:gd name="connsiteX22" fmla="*/ 1782993 w 2733675"/>
                <a:gd name="connsiteY22" fmla="*/ 3046095 h 3181350"/>
                <a:gd name="connsiteX23" fmla="*/ 1406755 w 2733675"/>
                <a:gd name="connsiteY23" fmla="*/ 3146108 h 3181350"/>
                <a:gd name="connsiteX24" fmla="*/ 714288 w 2733675"/>
                <a:gd name="connsiteY24" fmla="*/ 3172778 h 3181350"/>
                <a:gd name="connsiteX25" fmla="*/ 334240 w 2733675"/>
                <a:gd name="connsiteY25" fmla="*/ 3129915 h 3181350"/>
                <a:gd name="connsiteX26" fmla="*/ 316143 w 2733675"/>
                <a:gd name="connsiteY26" fmla="*/ 3128010 h 3181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733675" h="3181350">
                  <a:moveTo>
                    <a:pt x="316143" y="3128010"/>
                  </a:moveTo>
                  <a:cubicBezTo>
                    <a:pt x="1211493" y="2624138"/>
                    <a:pt x="1817283" y="1884045"/>
                    <a:pt x="2161135" y="926782"/>
                  </a:cubicBezTo>
                  <a:cubicBezTo>
                    <a:pt x="2156373" y="936307"/>
                    <a:pt x="2151610" y="946785"/>
                    <a:pt x="2146848" y="956310"/>
                  </a:cubicBezTo>
                  <a:cubicBezTo>
                    <a:pt x="2142085" y="966788"/>
                    <a:pt x="2136370" y="976313"/>
                    <a:pt x="2131608" y="986790"/>
                  </a:cubicBezTo>
                  <a:cubicBezTo>
                    <a:pt x="1843953" y="1563053"/>
                    <a:pt x="1455333" y="2061210"/>
                    <a:pt x="977178" y="2490788"/>
                  </a:cubicBezTo>
                  <a:cubicBezTo>
                    <a:pt x="750483" y="2695575"/>
                    <a:pt x="508548" y="2880360"/>
                    <a:pt x="256135" y="3052763"/>
                  </a:cubicBezTo>
                  <a:cubicBezTo>
                    <a:pt x="236133" y="3066098"/>
                    <a:pt x="229465" y="3065145"/>
                    <a:pt x="222798" y="3041333"/>
                  </a:cubicBezTo>
                  <a:cubicBezTo>
                    <a:pt x="204700" y="2978467"/>
                    <a:pt x="183745" y="2917508"/>
                    <a:pt x="164695" y="2854642"/>
                  </a:cubicBezTo>
                  <a:cubicBezTo>
                    <a:pt x="100878" y="2646045"/>
                    <a:pt x="51348" y="2434590"/>
                    <a:pt x="22773" y="2218373"/>
                  </a:cubicBezTo>
                  <a:cubicBezTo>
                    <a:pt x="-7707" y="1990725"/>
                    <a:pt x="-12470" y="1763078"/>
                    <a:pt x="38965" y="1536382"/>
                  </a:cubicBezTo>
                  <a:cubicBezTo>
                    <a:pt x="70398" y="1396365"/>
                    <a:pt x="129453" y="1270635"/>
                    <a:pt x="212320" y="1156335"/>
                  </a:cubicBezTo>
                  <a:cubicBezTo>
                    <a:pt x="300903" y="1033463"/>
                    <a:pt x="416155" y="941070"/>
                    <a:pt x="545695" y="865822"/>
                  </a:cubicBezTo>
                  <a:cubicBezTo>
                    <a:pt x="712383" y="769620"/>
                    <a:pt x="892405" y="707707"/>
                    <a:pt x="1077190" y="658177"/>
                  </a:cubicBezTo>
                  <a:cubicBezTo>
                    <a:pt x="1181965" y="629602"/>
                    <a:pt x="1287693" y="604838"/>
                    <a:pt x="1392468" y="579120"/>
                  </a:cubicBezTo>
                  <a:cubicBezTo>
                    <a:pt x="1591540" y="530543"/>
                    <a:pt x="1792518" y="487680"/>
                    <a:pt x="1986828" y="418147"/>
                  </a:cubicBezTo>
                  <a:cubicBezTo>
                    <a:pt x="2060170" y="391477"/>
                    <a:pt x="2132560" y="360997"/>
                    <a:pt x="2201140" y="322897"/>
                  </a:cubicBezTo>
                  <a:cubicBezTo>
                    <a:pt x="2338300" y="246697"/>
                    <a:pt x="2453553" y="148590"/>
                    <a:pt x="2529753" y="0"/>
                  </a:cubicBezTo>
                  <a:cubicBezTo>
                    <a:pt x="2539278" y="37147"/>
                    <a:pt x="2547850" y="67627"/>
                    <a:pt x="2555470" y="99060"/>
                  </a:cubicBezTo>
                  <a:cubicBezTo>
                    <a:pt x="2610715" y="321945"/>
                    <a:pt x="2658340" y="546735"/>
                    <a:pt x="2689773" y="775335"/>
                  </a:cubicBezTo>
                  <a:cubicBezTo>
                    <a:pt x="2727873" y="1048702"/>
                    <a:pt x="2746923" y="1323023"/>
                    <a:pt x="2726920" y="1599248"/>
                  </a:cubicBezTo>
                  <a:cubicBezTo>
                    <a:pt x="2706918" y="1874520"/>
                    <a:pt x="2650720" y="2140267"/>
                    <a:pt x="2524990" y="2387917"/>
                  </a:cubicBezTo>
                  <a:cubicBezTo>
                    <a:pt x="2459268" y="2517458"/>
                    <a:pt x="2374495" y="2632710"/>
                    <a:pt x="2271625" y="2735580"/>
                  </a:cubicBezTo>
                  <a:cubicBezTo>
                    <a:pt x="2131608" y="2875598"/>
                    <a:pt x="1965873" y="2973705"/>
                    <a:pt x="1782993" y="3046095"/>
                  </a:cubicBezTo>
                  <a:cubicBezTo>
                    <a:pt x="1661073" y="3094673"/>
                    <a:pt x="1535343" y="3124200"/>
                    <a:pt x="1406755" y="3146108"/>
                  </a:cubicBezTo>
                  <a:cubicBezTo>
                    <a:pt x="1177203" y="3186113"/>
                    <a:pt x="945745" y="3188017"/>
                    <a:pt x="714288" y="3172778"/>
                  </a:cubicBezTo>
                  <a:cubicBezTo>
                    <a:pt x="586653" y="3164205"/>
                    <a:pt x="459970" y="3149917"/>
                    <a:pt x="334240" y="3129915"/>
                  </a:cubicBezTo>
                  <a:cubicBezTo>
                    <a:pt x="331383" y="3131820"/>
                    <a:pt x="328525" y="3130867"/>
                    <a:pt x="316143" y="3128010"/>
                  </a:cubicBezTo>
                  <a:close/>
                </a:path>
              </a:pathLst>
            </a:custGeom>
            <a:grpFill/>
            <a:ln w="9525"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3B31179E-D24C-46EC-82C0-F7080B710C83}"/>
                </a:ext>
              </a:extLst>
            </p:cNvPr>
            <p:cNvSpPr/>
            <p:nvPr/>
          </p:nvSpPr>
          <p:spPr>
            <a:xfrm rot="19811027">
              <a:off x="3755403" y="3367093"/>
              <a:ext cx="386957" cy="623725"/>
            </a:xfrm>
            <a:custGeom>
              <a:avLst/>
              <a:gdLst>
                <a:gd name="connsiteX0" fmla="*/ 934992 w 2085975"/>
                <a:gd name="connsiteY0" fmla="*/ 822960 h 3362325"/>
                <a:gd name="connsiteX1" fmla="*/ 1095965 w 2085975"/>
                <a:gd name="connsiteY1" fmla="*/ 3340418 h 3362325"/>
                <a:gd name="connsiteX2" fmla="*/ 1072152 w 2085975"/>
                <a:gd name="connsiteY2" fmla="*/ 3334703 h 3362325"/>
                <a:gd name="connsiteX3" fmla="*/ 748302 w 2085975"/>
                <a:gd name="connsiteY3" fmla="*/ 3155633 h 3362325"/>
                <a:gd name="connsiteX4" fmla="*/ 506367 w 2085975"/>
                <a:gd name="connsiteY4" fmla="*/ 2975610 h 3362325"/>
                <a:gd name="connsiteX5" fmla="*/ 196805 w 2085975"/>
                <a:gd name="connsiteY5" fmla="*/ 2623185 h 3362325"/>
                <a:gd name="connsiteX6" fmla="*/ 1542 w 2085975"/>
                <a:gd name="connsiteY6" fmla="*/ 1878330 h 3362325"/>
                <a:gd name="connsiteX7" fmla="*/ 125367 w 2085975"/>
                <a:gd name="connsiteY7" fmla="*/ 1338263 h 3362325"/>
                <a:gd name="connsiteX8" fmla="*/ 290150 w 2085975"/>
                <a:gd name="connsiteY8" fmla="*/ 1003935 h 3362325"/>
                <a:gd name="connsiteX9" fmla="*/ 533990 w 2085975"/>
                <a:gd name="connsiteY9" fmla="*/ 645795 h 3362325"/>
                <a:gd name="connsiteX10" fmla="*/ 869270 w 2085975"/>
                <a:gd name="connsiteY10" fmla="*/ 260985 h 3362325"/>
                <a:gd name="connsiteX11" fmla="*/ 1139780 w 2085975"/>
                <a:gd name="connsiteY11" fmla="*/ 0 h 3362325"/>
                <a:gd name="connsiteX12" fmla="*/ 1145495 w 2085975"/>
                <a:gd name="connsiteY12" fmla="*/ 16193 h 3362325"/>
                <a:gd name="connsiteX13" fmla="*/ 1287417 w 2085975"/>
                <a:gd name="connsiteY13" fmla="*/ 554355 h 3362325"/>
                <a:gd name="connsiteX14" fmla="*/ 1752237 w 2085975"/>
                <a:gd name="connsiteY14" fmla="*/ 1176338 h 3362325"/>
                <a:gd name="connsiteX15" fmla="*/ 2081802 w 2085975"/>
                <a:gd name="connsiteY15" fmla="*/ 1904048 h 3362325"/>
                <a:gd name="connsiteX16" fmla="*/ 1946547 w 2085975"/>
                <a:gd name="connsiteY16" fmla="*/ 2621280 h 3362325"/>
                <a:gd name="connsiteX17" fmla="*/ 1444580 w 2085975"/>
                <a:gd name="connsiteY17" fmla="*/ 3253740 h 3362325"/>
                <a:gd name="connsiteX18" fmla="*/ 1323612 w 2085975"/>
                <a:gd name="connsiteY18" fmla="*/ 3355658 h 3362325"/>
                <a:gd name="connsiteX19" fmla="*/ 1275035 w 2085975"/>
                <a:gd name="connsiteY19" fmla="*/ 3358515 h 3362325"/>
                <a:gd name="connsiteX20" fmla="*/ 1215980 w 2085975"/>
                <a:gd name="connsiteY20" fmla="*/ 3300413 h 3362325"/>
                <a:gd name="connsiteX21" fmla="*/ 1103585 w 2085975"/>
                <a:gd name="connsiteY21" fmla="*/ 3075623 h 3362325"/>
                <a:gd name="connsiteX22" fmla="*/ 1004525 w 2085975"/>
                <a:gd name="connsiteY22" fmla="*/ 2750820 h 3362325"/>
                <a:gd name="connsiteX23" fmla="*/ 971187 w 2085975"/>
                <a:gd name="connsiteY23" fmla="*/ 2626043 h 3362325"/>
                <a:gd name="connsiteX24" fmla="*/ 921657 w 2085975"/>
                <a:gd name="connsiteY24" fmla="*/ 2357438 h 3362325"/>
                <a:gd name="connsiteX25" fmla="*/ 865460 w 2085975"/>
                <a:gd name="connsiteY25" fmla="*/ 1453515 h 3362325"/>
                <a:gd name="connsiteX26" fmla="*/ 934992 w 2085975"/>
                <a:gd name="connsiteY26" fmla="*/ 838200 h 3362325"/>
                <a:gd name="connsiteX27" fmla="*/ 934992 w 2085975"/>
                <a:gd name="connsiteY27" fmla="*/ 822960 h 3362325"/>
                <a:gd name="connsiteX28" fmla="*/ 938802 w 2085975"/>
                <a:gd name="connsiteY28" fmla="*/ 803910 h 3362325"/>
                <a:gd name="connsiteX29" fmla="*/ 938802 w 2085975"/>
                <a:gd name="connsiteY29" fmla="*/ 805815 h 3362325"/>
                <a:gd name="connsiteX30" fmla="*/ 937850 w 2085975"/>
                <a:gd name="connsiteY30" fmla="*/ 805815 h 3362325"/>
                <a:gd name="connsiteX31" fmla="*/ 938802 w 2085975"/>
                <a:gd name="connsiteY31" fmla="*/ 803910 h 3362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085975" h="3362325">
                  <a:moveTo>
                    <a:pt x="934992" y="822960"/>
                  </a:moveTo>
                  <a:cubicBezTo>
                    <a:pt x="685437" y="1681163"/>
                    <a:pt x="733062" y="2520315"/>
                    <a:pt x="1095965" y="3340418"/>
                  </a:cubicBezTo>
                  <a:cubicBezTo>
                    <a:pt x="1084535" y="3343275"/>
                    <a:pt x="1077867" y="3337560"/>
                    <a:pt x="1072152" y="3334703"/>
                  </a:cubicBezTo>
                  <a:cubicBezTo>
                    <a:pt x="959757" y="3282315"/>
                    <a:pt x="852125" y="3222308"/>
                    <a:pt x="748302" y="3155633"/>
                  </a:cubicBezTo>
                  <a:cubicBezTo>
                    <a:pt x="663530" y="3101340"/>
                    <a:pt x="583520" y="3041333"/>
                    <a:pt x="506367" y="2975610"/>
                  </a:cubicBezTo>
                  <a:cubicBezTo>
                    <a:pt x="386352" y="2872740"/>
                    <a:pt x="281577" y="2756535"/>
                    <a:pt x="196805" y="2623185"/>
                  </a:cubicBezTo>
                  <a:cubicBezTo>
                    <a:pt x="51072" y="2395538"/>
                    <a:pt x="-10840" y="2146935"/>
                    <a:pt x="1542" y="1878330"/>
                  </a:cubicBezTo>
                  <a:cubicBezTo>
                    <a:pt x="10115" y="1690688"/>
                    <a:pt x="56787" y="1511618"/>
                    <a:pt x="125367" y="1338263"/>
                  </a:cubicBezTo>
                  <a:cubicBezTo>
                    <a:pt x="171087" y="1222058"/>
                    <a:pt x="228237" y="1111568"/>
                    <a:pt x="290150" y="1003935"/>
                  </a:cubicBezTo>
                  <a:cubicBezTo>
                    <a:pt x="362540" y="879158"/>
                    <a:pt x="445407" y="761048"/>
                    <a:pt x="533990" y="645795"/>
                  </a:cubicBezTo>
                  <a:cubicBezTo>
                    <a:pt x="636860" y="510540"/>
                    <a:pt x="751160" y="383858"/>
                    <a:pt x="869270" y="260985"/>
                  </a:cubicBezTo>
                  <a:cubicBezTo>
                    <a:pt x="955947" y="170498"/>
                    <a:pt x="1048340" y="84773"/>
                    <a:pt x="1139780" y="0"/>
                  </a:cubicBezTo>
                  <a:cubicBezTo>
                    <a:pt x="1149305" y="3810"/>
                    <a:pt x="1145495" y="10478"/>
                    <a:pt x="1145495" y="16193"/>
                  </a:cubicBezTo>
                  <a:cubicBezTo>
                    <a:pt x="1138827" y="209550"/>
                    <a:pt x="1197882" y="386715"/>
                    <a:pt x="1287417" y="554355"/>
                  </a:cubicBezTo>
                  <a:cubicBezTo>
                    <a:pt x="1410290" y="785813"/>
                    <a:pt x="1578882" y="982980"/>
                    <a:pt x="1752237" y="1176338"/>
                  </a:cubicBezTo>
                  <a:cubicBezTo>
                    <a:pt x="1937975" y="1383983"/>
                    <a:pt x="2052275" y="1625918"/>
                    <a:pt x="2081802" y="1904048"/>
                  </a:cubicBezTo>
                  <a:cubicBezTo>
                    <a:pt x="2108472" y="2156460"/>
                    <a:pt x="2057037" y="2394585"/>
                    <a:pt x="1946547" y="2621280"/>
                  </a:cubicBezTo>
                  <a:cubicBezTo>
                    <a:pt x="1825580" y="2868930"/>
                    <a:pt x="1649367" y="3072765"/>
                    <a:pt x="1444580" y="3253740"/>
                  </a:cubicBezTo>
                  <a:cubicBezTo>
                    <a:pt x="1404575" y="3288983"/>
                    <a:pt x="1362665" y="3320415"/>
                    <a:pt x="1323612" y="3355658"/>
                  </a:cubicBezTo>
                  <a:cubicBezTo>
                    <a:pt x="1306467" y="3370898"/>
                    <a:pt x="1292180" y="3368993"/>
                    <a:pt x="1275035" y="3358515"/>
                  </a:cubicBezTo>
                  <a:cubicBezTo>
                    <a:pt x="1251222" y="3343275"/>
                    <a:pt x="1232172" y="3323273"/>
                    <a:pt x="1215980" y="3300413"/>
                  </a:cubicBezTo>
                  <a:cubicBezTo>
                    <a:pt x="1166450" y="3231833"/>
                    <a:pt x="1133112" y="3154680"/>
                    <a:pt x="1103585" y="3075623"/>
                  </a:cubicBezTo>
                  <a:cubicBezTo>
                    <a:pt x="1063580" y="2969895"/>
                    <a:pt x="1036910" y="2859405"/>
                    <a:pt x="1004525" y="2750820"/>
                  </a:cubicBezTo>
                  <a:cubicBezTo>
                    <a:pt x="992142" y="2708910"/>
                    <a:pt x="976902" y="2667953"/>
                    <a:pt x="971187" y="2626043"/>
                  </a:cubicBezTo>
                  <a:cubicBezTo>
                    <a:pt x="957852" y="2535555"/>
                    <a:pt x="935945" y="2447925"/>
                    <a:pt x="921657" y="2357438"/>
                  </a:cubicBezTo>
                  <a:cubicBezTo>
                    <a:pt x="872127" y="2058353"/>
                    <a:pt x="852125" y="1757363"/>
                    <a:pt x="865460" y="1453515"/>
                  </a:cubicBezTo>
                  <a:cubicBezTo>
                    <a:pt x="874032" y="1246823"/>
                    <a:pt x="897845" y="1041083"/>
                    <a:pt x="934992" y="838200"/>
                  </a:cubicBezTo>
                  <a:cubicBezTo>
                    <a:pt x="934040" y="832485"/>
                    <a:pt x="934040" y="827723"/>
                    <a:pt x="934992" y="822960"/>
                  </a:cubicBezTo>
                  <a:close/>
                  <a:moveTo>
                    <a:pt x="938802" y="803910"/>
                  </a:moveTo>
                  <a:lnTo>
                    <a:pt x="938802" y="805815"/>
                  </a:lnTo>
                  <a:lnTo>
                    <a:pt x="937850" y="805815"/>
                  </a:lnTo>
                  <a:lnTo>
                    <a:pt x="938802" y="803910"/>
                  </a:lnTo>
                  <a:close/>
                </a:path>
              </a:pathLst>
            </a:custGeom>
            <a:grpFill/>
            <a:ln w="9525" cap="flat">
              <a:noFill/>
              <a:prstDash val="solid"/>
              <a:miter/>
            </a:ln>
          </p:spPr>
          <p:txBody>
            <a:bodyPr rtlCol="0" anchor="ctr"/>
            <a:lstStyle/>
            <a:p>
              <a:endParaRPr lang="en-US"/>
            </a:p>
          </p:txBody>
        </p:sp>
      </p:grpSp>
      <p:grpSp>
        <p:nvGrpSpPr>
          <p:cNvPr id="48" name="Group 47">
            <a:extLst>
              <a:ext uri="{FF2B5EF4-FFF2-40B4-BE49-F238E27FC236}">
                <a16:creationId xmlns:a16="http://schemas.microsoft.com/office/drawing/2014/main" id="{658FA4F1-BDC0-4DF3-86B5-6FEB33A8B0E7}"/>
              </a:ext>
            </a:extLst>
          </p:cNvPr>
          <p:cNvGrpSpPr/>
          <p:nvPr userDrawn="1"/>
        </p:nvGrpSpPr>
        <p:grpSpPr>
          <a:xfrm rot="15300000">
            <a:off x="2953220" y="436169"/>
            <a:ext cx="617170" cy="431438"/>
            <a:chOff x="3755403" y="3352246"/>
            <a:chExt cx="1133941" cy="792691"/>
          </a:xfrm>
          <a:solidFill>
            <a:schemeClr val="accent2"/>
          </a:solidFill>
        </p:grpSpPr>
        <p:sp>
          <p:nvSpPr>
            <p:cNvPr id="49" name="Freeform: Shape 48">
              <a:extLst>
                <a:ext uri="{FF2B5EF4-FFF2-40B4-BE49-F238E27FC236}">
                  <a16:creationId xmlns:a16="http://schemas.microsoft.com/office/drawing/2014/main" id="{833E8886-80B0-4B17-AF6D-0B99B2A5B6B3}"/>
                </a:ext>
              </a:extLst>
            </p:cNvPr>
            <p:cNvSpPr/>
            <p:nvPr/>
          </p:nvSpPr>
          <p:spPr>
            <a:xfrm rot="679691">
              <a:off x="4208199" y="3352246"/>
              <a:ext cx="681145" cy="792691"/>
            </a:xfrm>
            <a:custGeom>
              <a:avLst/>
              <a:gdLst>
                <a:gd name="connsiteX0" fmla="*/ 316143 w 2733675"/>
                <a:gd name="connsiteY0" fmla="*/ 3128010 h 3181350"/>
                <a:gd name="connsiteX1" fmla="*/ 2161135 w 2733675"/>
                <a:gd name="connsiteY1" fmla="*/ 926782 h 3181350"/>
                <a:gd name="connsiteX2" fmla="*/ 2146848 w 2733675"/>
                <a:gd name="connsiteY2" fmla="*/ 956310 h 3181350"/>
                <a:gd name="connsiteX3" fmla="*/ 2131608 w 2733675"/>
                <a:gd name="connsiteY3" fmla="*/ 986790 h 3181350"/>
                <a:gd name="connsiteX4" fmla="*/ 977178 w 2733675"/>
                <a:gd name="connsiteY4" fmla="*/ 2490788 h 3181350"/>
                <a:gd name="connsiteX5" fmla="*/ 256135 w 2733675"/>
                <a:gd name="connsiteY5" fmla="*/ 3052763 h 3181350"/>
                <a:gd name="connsiteX6" fmla="*/ 222798 w 2733675"/>
                <a:gd name="connsiteY6" fmla="*/ 3041333 h 3181350"/>
                <a:gd name="connsiteX7" fmla="*/ 164695 w 2733675"/>
                <a:gd name="connsiteY7" fmla="*/ 2854642 h 3181350"/>
                <a:gd name="connsiteX8" fmla="*/ 22773 w 2733675"/>
                <a:gd name="connsiteY8" fmla="*/ 2218373 h 3181350"/>
                <a:gd name="connsiteX9" fmla="*/ 38965 w 2733675"/>
                <a:gd name="connsiteY9" fmla="*/ 1536382 h 3181350"/>
                <a:gd name="connsiteX10" fmla="*/ 212320 w 2733675"/>
                <a:gd name="connsiteY10" fmla="*/ 1156335 h 3181350"/>
                <a:gd name="connsiteX11" fmla="*/ 545695 w 2733675"/>
                <a:gd name="connsiteY11" fmla="*/ 865822 h 3181350"/>
                <a:gd name="connsiteX12" fmla="*/ 1077190 w 2733675"/>
                <a:gd name="connsiteY12" fmla="*/ 658177 h 3181350"/>
                <a:gd name="connsiteX13" fmla="*/ 1392468 w 2733675"/>
                <a:gd name="connsiteY13" fmla="*/ 579120 h 3181350"/>
                <a:gd name="connsiteX14" fmla="*/ 1986828 w 2733675"/>
                <a:gd name="connsiteY14" fmla="*/ 418147 h 3181350"/>
                <a:gd name="connsiteX15" fmla="*/ 2201140 w 2733675"/>
                <a:gd name="connsiteY15" fmla="*/ 322897 h 3181350"/>
                <a:gd name="connsiteX16" fmla="*/ 2529753 w 2733675"/>
                <a:gd name="connsiteY16" fmla="*/ 0 h 3181350"/>
                <a:gd name="connsiteX17" fmla="*/ 2555470 w 2733675"/>
                <a:gd name="connsiteY17" fmla="*/ 99060 h 3181350"/>
                <a:gd name="connsiteX18" fmla="*/ 2689773 w 2733675"/>
                <a:gd name="connsiteY18" fmla="*/ 775335 h 3181350"/>
                <a:gd name="connsiteX19" fmla="*/ 2726920 w 2733675"/>
                <a:gd name="connsiteY19" fmla="*/ 1599248 h 3181350"/>
                <a:gd name="connsiteX20" fmla="*/ 2524990 w 2733675"/>
                <a:gd name="connsiteY20" fmla="*/ 2387917 h 3181350"/>
                <a:gd name="connsiteX21" fmla="*/ 2271625 w 2733675"/>
                <a:gd name="connsiteY21" fmla="*/ 2735580 h 3181350"/>
                <a:gd name="connsiteX22" fmla="*/ 1782993 w 2733675"/>
                <a:gd name="connsiteY22" fmla="*/ 3046095 h 3181350"/>
                <a:gd name="connsiteX23" fmla="*/ 1406755 w 2733675"/>
                <a:gd name="connsiteY23" fmla="*/ 3146108 h 3181350"/>
                <a:gd name="connsiteX24" fmla="*/ 714288 w 2733675"/>
                <a:gd name="connsiteY24" fmla="*/ 3172778 h 3181350"/>
                <a:gd name="connsiteX25" fmla="*/ 334240 w 2733675"/>
                <a:gd name="connsiteY25" fmla="*/ 3129915 h 3181350"/>
                <a:gd name="connsiteX26" fmla="*/ 316143 w 2733675"/>
                <a:gd name="connsiteY26" fmla="*/ 3128010 h 3181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733675" h="3181350">
                  <a:moveTo>
                    <a:pt x="316143" y="3128010"/>
                  </a:moveTo>
                  <a:cubicBezTo>
                    <a:pt x="1211493" y="2624138"/>
                    <a:pt x="1817283" y="1884045"/>
                    <a:pt x="2161135" y="926782"/>
                  </a:cubicBezTo>
                  <a:cubicBezTo>
                    <a:pt x="2156373" y="936307"/>
                    <a:pt x="2151610" y="946785"/>
                    <a:pt x="2146848" y="956310"/>
                  </a:cubicBezTo>
                  <a:cubicBezTo>
                    <a:pt x="2142085" y="966788"/>
                    <a:pt x="2136370" y="976313"/>
                    <a:pt x="2131608" y="986790"/>
                  </a:cubicBezTo>
                  <a:cubicBezTo>
                    <a:pt x="1843953" y="1563053"/>
                    <a:pt x="1455333" y="2061210"/>
                    <a:pt x="977178" y="2490788"/>
                  </a:cubicBezTo>
                  <a:cubicBezTo>
                    <a:pt x="750483" y="2695575"/>
                    <a:pt x="508548" y="2880360"/>
                    <a:pt x="256135" y="3052763"/>
                  </a:cubicBezTo>
                  <a:cubicBezTo>
                    <a:pt x="236133" y="3066098"/>
                    <a:pt x="229465" y="3065145"/>
                    <a:pt x="222798" y="3041333"/>
                  </a:cubicBezTo>
                  <a:cubicBezTo>
                    <a:pt x="204700" y="2978467"/>
                    <a:pt x="183745" y="2917508"/>
                    <a:pt x="164695" y="2854642"/>
                  </a:cubicBezTo>
                  <a:cubicBezTo>
                    <a:pt x="100878" y="2646045"/>
                    <a:pt x="51348" y="2434590"/>
                    <a:pt x="22773" y="2218373"/>
                  </a:cubicBezTo>
                  <a:cubicBezTo>
                    <a:pt x="-7707" y="1990725"/>
                    <a:pt x="-12470" y="1763078"/>
                    <a:pt x="38965" y="1536382"/>
                  </a:cubicBezTo>
                  <a:cubicBezTo>
                    <a:pt x="70398" y="1396365"/>
                    <a:pt x="129453" y="1270635"/>
                    <a:pt x="212320" y="1156335"/>
                  </a:cubicBezTo>
                  <a:cubicBezTo>
                    <a:pt x="300903" y="1033463"/>
                    <a:pt x="416155" y="941070"/>
                    <a:pt x="545695" y="865822"/>
                  </a:cubicBezTo>
                  <a:cubicBezTo>
                    <a:pt x="712383" y="769620"/>
                    <a:pt x="892405" y="707707"/>
                    <a:pt x="1077190" y="658177"/>
                  </a:cubicBezTo>
                  <a:cubicBezTo>
                    <a:pt x="1181965" y="629602"/>
                    <a:pt x="1287693" y="604838"/>
                    <a:pt x="1392468" y="579120"/>
                  </a:cubicBezTo>
                  <a:cubicBezTo>
                    <a:pt x="1591540" y="530543"/>
                    <a:pt x="1792518" y="487680"/>
                    <a:pt x="1986828" y="418147"/>
                  </a:cubicBezTo>
                  <a:cubicBezTo>
                    <a:pt x="2060170" y="391477"/>
                    <a:pt x="2132560" y="360997"/>
                    <a:pt x="2201140" y="322897"/>
                  </a:cubicBezTo>
                  <a:cubicBezTo>
                    <a:pt x="2338300" y="246697"/>
                    <a:pt x="2453553" y="148590"/>
                    <a:pt x="2529753" y="0"/>
                  </a:cubicBezTo>
                  <a:cubicBezTo>
                    <a:pt x="2539278" y="37147"/>
                    <a:pt x="2547850" y="67627"/>
                    <a:pt x="2555470" y="99060"/>
                  </a:cubicBezTo>
                  <a:cubicBezTo>
                    <a:pt x="2610715" y="321945"/>
                    <a:pt x="2658340" y="546735"/>
                    <a:pt x="2689773" y="775335"/>
                  </a:cubicBezTo>
                  <a:cubicBezTo>
                    <a:pt x="2727873" y="1048702"/>
                    <a:pt x="2746923" y="1323023"/>
                    <a:pt x="2726920" y="1599248"/>
                  </a:cubicBezTo>
                  <a:cubicBezTo>
                    <a:pt x="2706918" y="1874520"/>
                    <a:pt x="2650720" y="2140267"/>
                    <a:pt x="2524990" y="2387917"/>
                  </a:cubicBezTo>
                  <a:cubicBezTo>
                    <a:pt x="2459268" y="2517458"/>
                    <a:pt x="2374495" y="2632710"/>
                    <a:pt x="2271625" y="2735580"/>
                  </a:cubicBezTo>
                  <a:cubicBezTo>
                    <a:pt x="2131608" y="2875598"/>
                    <a:pt x="1965873" y="2973705"/>
                    <a:pt x="1782993" y="3046095"/>
                  </a:cubicBezTo>
                  <a:cubicBezTo>
                    <a:pt x="1661073" y="3094673"/>
                    <a:pt x="1535343" y="3124200"/>
                    <a:pt x="1406755" y="3146108"/>
                  </a:cubicBezTo>
                  <a:cubicBezTo>
                    <a:pt x="1177203" y="3186113"/>
                    <a:pt x="945745" y="3188017"/>
                    <a:pt x="714288" y="3172778"/>
                  </a:cubicBezTo>
                  <a:cubicBezTo>
                    <a:pt x="586653" y="3164205"/>
                    <a:pt x="459970" y="3149917"/>
                    <a:pt x="334240" y="3129915"/>
                  </a:cubicBezTo>
                  <a:cubicBezTo>
                    <a:pt x="331383" y="3131820"/>
                    <a:pt x="328525" y="3130867"/>
                    <a:pt x="316143" y="3128010"/>
                  </a:cubicBezTo>
                  <a:close/>
                </a:path>
              </a:pathLst>
            </a:custGeom>
            <a:grp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69B9B54A-FB41-4BA2-A1A1-3100F578F1DA}"/>
                </a:ext>
              </a:extLst>
            </p:cNvPr>
            <p:cNvSpPr/>
            <p:nvPr/>
          </p:nvSpPr>
          <p:spPr>
            <a:xfrm rot="19811027">
              <a:off x="3755403" y="3367093"/>
              <a:ext cx="386957" cy="623725"/>
            </a:xfrm>
            <a:custGeom>
              <a:avLst/>
              <a:gdLst>
                <a:gd name="connsiteX0" fmla="*/ 934992 w 2085975"/>
                <a:gd name="connsiteY0" fmla="*/ 822960 h 3362325"/>
                <a:gd name="connsiteX1" fmla="*/ 1095965 w 2085975"/>
                <a:gd name="connsiteY1" fmla="*/ 3340418 h 3362325"/>
                <a:gd name="connsiteX2" fmla="*/ 1072152 w 2085975"/>
                <a:gd name="connsiteY2" fmla="*/ 3334703 h 3362325"/>
                <a:gd name="connsiteX3" fmla="*/ 748302 w 2085975"/>
                <a:gd name="connsiteY3" fmla="*/ 3155633 h 3362325"/>
                <a:gd name="connsiteX4" fmla="*/ 506367 w 2085975"/>
                <a:gd name="connsiteY4" fmla="*/ 2975610 h 3362325"/>
                <a:gd name="connsiteX5" fmla="*/ 196805 w 2085975"/>
                <a:gd name="connsiteY5" fmla="*/ 2623185 h 3362325"/>
                <a:gd name="connsiteX6" fmla="*/ 1542 w 2085975"/>
                <a:gd name="connsiteY6" fmla="*/ 1878330 h 3362325"/>
                <a:gd name="connsiteX7" fmla="*/ 125367 w 2085975"/>
                <a:gd name="connsiteY7" fmla="*/ 1338263 h 3362325"/>
                <a:gd name="connsiteX8" fmla="*/ 290150 w 2085975"/>
                <a:gd name="connsiteY8" fmla="*/ 1003935 h 3362325"/>
                <a:gd name="connsiteX9" fmla="*/ 533990 w 2085975"/>
                <a:gd name="connsiteY9" fmla="*/ 645795 h 3362325"/>
                <a:gd name="connsiteX10" fmla="*/ 869270 w 2085975"/>
                <a:gd name="connsiteY10" fmla="*/ 260985 h 3362325"/>
                <a:gd name="connsiteX11" fmla="*/ 1139780 w 2085975"/>
                <a:gd name="connsiteY11" fmla="*/ 0 h 3362325"/>
                <a:gd name="connsiteX12" fmla="*/ 1145495 w 2085975"/>
                <a:gd name="connsiteY12" fmla="*/ 16193 h 3362325"/>
                <a:gd name="connsiteX13" fmla="*/ 1287417 w 2085975"/>
                <a:gd name="connsiteY13" fmla="*/ 554355 h 3362325"/>
                <a:gd name="connsiteX14" fmla="*/ 1752237 w 2085975"/>
                <a:gd name="connsiteY14" fmla="*/ 1176338 h 3362325"/>
                <a:gd name="connsiteX15" fmla="*/ 2081802 w 2085975"/>
                <a:gd name="connsiteY15" fmla="*/ 1904048 h 3362325"/>
                <a:gd name="connsiteX16" fmla="*/ 1946547 w 2085975"/>
                <a:gd name="connsiteY16" fmla="*/ 2621280 h 3362325"/>
                <a:gd name="connsiteX17" fmla="*/ 1444580 w 2085975"/>
                <a:gd name="connsiteY17" fmla="*/ 3253740 h 3362325"/>
                <a:gd name="connsiteX18" fmla="*/ 1323612 w 2085975"/>
                <a:gd name="connsiteY18" fmla="*/ 3355658 h 3362325"/>
                <a:gd name="connsiteX19" fmla="*/ 1275035 w 2085975"/>
                <a:gd name="connsiteY19" fmla="*/ 3358515 h 3362325"/>
                <a:gd name="connsiteX20" fmla="*/ 1215980 w 2085975"/>
                <a:gd name="connsiteY20" fmla="*/ 3300413 h 3362325"/>
                <a:gd name="connsiteX21" fmla="*/ 1103585 w 2085975"/>
                <a:gd name="connsiteY21" fmla="*/ 3075623 h 3362325"/>
                <a:gd name="connsiteX22" fmla="*/ 1004525 w 2085975"/>
                <a:gd name="connsiteY22" fmla="*/ 2750820 h 3362325"/>
                <a:gd name="connsiteX23" fmla="*/ 971187 w 2085975"/>
                <a:gd name="connsiteY23" fmla="*/ 2626043 h 3362325"/>
                <a:gd name="connsiteX24" fmla="*/ 921657 w 2085975"/>
                <a:gd name="connsiteY24" fmla="*/ 2357438 h 3362325"/>
                <a:gd name="connsiteX25" fmla="*/ 865460 w 2085975"/>
                <a:gd name="connsiteY25" fmla="*/ 1453515 h 3362325"/>
                <a:gd name="connsiteX26" fmla="*/ 934992 w 2085975"/>
                <a:gd name="connsiteY26" fmla="*/ 838200 h 3362325"/>
                <a:gd name="connsiteX27" fmla="*/ 934992 w 2085975"/>
                <a:gd name="connsiteY27" fmla="*/ 822960 h 3362325"/>
                <a:gd name="connsiteX28" fmla="*/ 938802 w 2085975"/>
                <a:gd name="connsiteY28" fmla="*/ 803910 h 3362325"/>
                <a:gd name="connsiteX29" fmla="*/ 938802 w 2085975"/>
                <a:gd name="connsiteY29" fmla="*/ 805815 h 3362325"/>
                <a:gd name="connsiteX30" fmla="*/ 937850 w 2085975"/>
                <a:gd name="connsiteY30" fmla="*/ 805815 h 3362325"/>
                <a:gd name="connsiteX31" fmla="*/ 938802 w 2085975"/>
                <a:gd name="connsiteY31" fmla="*/ 803910 h 3362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085975" h="3362325">
                  <a:moveTo>
                    <a:pt x="934992" y="822960"/>
                  </a:moveTo>
                  <a:cubicBezTo>
                    <a:pt x="685437" y="1681163"/>
                    <a:pt x="733062" y="2520315"/>
                    <a:pt x="1095965" y="3340418"/>
                  </a:cubicBezTo>
                  <a:cubicBezTo>
                    <a:pt x="1084535" y="3343275"/>
                    <a:pt x="1077867" y="3337560"/>
                    <a:pt x="1072152" y="3334703"/>
                  </a:cubicBezTo>
                  <a:cubicBezTo>
                    <a:pt x="959757" y="3282315"/>
                    <a:pt x="852125" y="3222308"/>
                    <a:pt x="748302" y="3155633"/>
                  </a:cubicBezTo>
                  <a:cubicBezTo>
                    <a:pt x="663530" y="3101340"/>
                    <a:pt x="583520" y="3041333"/>
                    <a:pt x="506367" y="2975610"/>
                  </a:cubicBezTo>
                  <a:cubicBezTo>
                    <a:pt x="386352" y="2872740"/>
                    <a:pt x="281577" y="2756535"/>
                    <a:pt x="196805" y="2623185"/>
                  </a:cubicBezTo>
                  <a:cubicBezTo>
                    <a:pt x="51072" y="2395538"/>
                    <a:pt x="-10840" y="2146935"/>
                    <a:pt x="1542" y="1878330"/>
                  </a:cubicBezTo>
                  <a:cubicBezTo>
                    <a:pt x="10115" y="1690688"/>
                    <a:pt x="56787" y="1511618"/>
                    <a:pt x="125367" y="1338263"/>
                  </a:cubicBezTo>
                  <a:cubicBezTo>
                    <a:pt x="171087" y="1222058"/>
                    <a:pt x="228237" y="1111568"/>
                    <a:pt x="290150" y="1003935"/>
                  </a:cubicBezTo>
                  <a:cubicBezTo>
                    <a:pt x="362540" y="879158"/>
                    <a:pt x="445407" y="761048"/>
                    <a:pt x="533990" y="645795"/>
                  </a:cubicBezTo>
                  <a:cubicBezTo>
                    <a:pt x="636860" y="510540"/>
                    <a:pt x="751160" y="383858"/>
                    <a:pt x="869270" y="260985"/>
                  </a:cubicBezTo>
                  <a:cubicBezTo>
                    <a:pt x="955947" y="170498"/>
                    <a:pt x="1048340" y="84773"/>
                    <a:pt x="1139780" y="0"/>
                  </a:cubicBezTo>
                  <a:cubicBezTo>
                    <a:pt x="1149305" y="3810"/>
                    <a:pt x="1145495" y="10478"/>
                    <a:pt x="1145495" y="16193"/>
                  </a:cubicBezTo>
                  <a:cubicBezTo>
                    <a:pt x="1138827" y="209550"/>
                    <a:pt x="1197882" y="386715"/>
                    <a:pt x="1287417" y="554355"/>
                  </a:cubicBezTo>
                  <a:cubicBezTo>
                    <a:pt x="1410290" y="785813"/>
                    <a:pt x="1578882" y="982980"/>
                    <a:pt x="1752237" y="1176338"/>
                  </a:cubicBezTo>
                  <a:cubicBezTo>
                    <a:pt x="1937975" y="1383983"/>
                    <a:pt x="2052275" y="1625918"/>
                    <a:pt x="2081802" y="1904048"/>
                  </a:cubicBezTo>
                  <a:cubicBezTo>
                    <a:pt x="2108472" y="2156460"/>
                    <a:pt x="2057037" y="2394585"/>
                    <a:pt x="1946547" y="2621280"/>
                  </a:cubicBezTo>
                  <a:cubicBezTo>
                    <a:pt x="1825580" y="2868930"/>
                    <a:pt x="1649367" y="3072765"/>
                    <a:pt x="1444580" y="3253740"/>
                  </a:cubicBezTo>
                  <a:cubicBezTo>
                    <a:pt x="1404575" y="3288983"/>
                    <a:pt x="1362665" y="3320415"/>
                    <a:pt x="1323612" y="3355658"/>
                  </a:cubicBezTo>
                  <a:cubicBezTo>
                    <a:pt x="1306467" y="3370898"/>
                    <a:pt x="1292180" y="3368993"/>
                    <a:pt x="1275035" y="3358515"/>
                  </a:cubicBezTo>
                  <a:cubicBezTo>
                    <a:pt x="1251222" y="3343275"/>
                    <a:pt x="1232172" y="3323273"/>
                    <a:pt x="1215980" y="3300413"/>
                  </a:cubicBezTo>
                  <a:cubicBezTo>
                    <a:pt x="1166450" y="3231833"/>
                    <a:pt x="1133112" y="3154680"/>
                    <a:pt x="1103585" y="3075623"/>
                  </a:cubicBezTo>
                  <a:cubicBezTo>
                    <a:pt x="1063580" y="2969895"/>
                    <a:pt x="1036910" y="2859405"/>
                    <a:pt x="1004525" y="2750820"/>
                  </a:cubicBezTo>
                  <a:cubicBezTo>
                    <a:pt x="992142" y="2708910"/>
                    <a:pt x="976902" y="2667953"/>
                    <a:pt x="971187" y="2626043"/>
                  </a:cubicBezTo>
                  <a:cubicBezTo>
                    <a:pt x="957852" y="2535555"/>
                    <a:pt x="935945" y="2447925"/>
                    <a:pt x="921657" y="2357438"/>
                  </a:cubicBezTo>
                  <a:cubicBezTo>
                    <a:pt x="872127" y="2058353"/>
                    <a:pt x="852125" y="1757363"/>
                    <a:pt x="865460" y="1453515"/>
                  </a:cubicBezTo>
                  <a:cubicBezTo>
                    <a:pt x="874032" y="1246823"/>
                    <a:pt x="897845" y="1041083"/>
                    <a:pt x="934992" y="838200"/>
                  </a:cubicBezTo>
                  <a:cubicBezTo>
                    <a:pt x="934040" y="832485"/>
                    <a:pt x="934040" y="827723"/>
                    <a:pt x="934992" y="822960"/>
                  </a:cubicBezTo>
                  <a:close/>
                  <a:moveTo>
                    <a:pt x="938802" y="803910"/>
                  </a:moveTo>
                  <a:lnTo>
                    <a:pt x="938802" y="805815"/>
                  </a:lnTo>
                  <a:lnTo>
                    <a:pt x="937850" y="805815"/>
                  </a:lnTo>
                  <a:lnTo>
                    <a:pt x="938802" y="803910"/>
                  </a:lnTo>
                  <a:close/>
                </a:path>
              </a:pathLst>
            </a:custGeom>
            <a:grp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1682020117"/>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2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369314305"/>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1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6F5963-EFFD-4A39-BEF2-C1DD848D3FC7}"/>
              </a:ext>
            </a:extLst>
          </p:cNvPr>
          <p:cNvSpPr/>
          <p:nvPr userDrawn="1"/>
        </p:nvSpPr>
        <p:spPr>
          <a:xfrm>
            <a:off x="2538919" y="0"/>
            <a:ext cx="9653081" cy="6858000"/>
          </a:xfrm>
          <a:prstGeom prst="rect">
            <a:avLst/>
          </a:prstGeom>
          <a:gradFill flip="none" rotWithShape="1">
            <a:gsLst>
              <a:gs pos="29581">
                <a:srgbClr val="FBFDF7">
                  <a:alpha val="70000"/>
                </a:srgbClr>
              </a:gs>
              <a:gs pos="0">
                <a:schemeClr val="accent1">
                  <a:lumMod val="5000"/>
                  <a:lumOff val="95000"/>
                  <a:alpha val="0"/>
                </a:schemeClr>
              </a:gs>
              <a:gs pos="100000">
                <a:schemeClr val="bg1">
                  <a:alpha val="7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870653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Picture Placeholder 2"/>
          <p:cNvSpPr>
            <a:spLocks noGrp="1" noChangeAspect="1"/>
          </p:cNvSpPr>
          <p:nvPr>
            <p:ph type="pic" idx="1"/>
          </p:nvPr>
        </p:nvSpPr>
        <p:spPr>
          <a:xfrm>
            <a:off x="1280160" y="2211494"/>
            <a:ext cx="6126480" cy="3931920"/>
          </a:xfrm>
          <a:solidFill>
            <a:schemeClr val="tx2">
              <a:lumMod val="60000"/>
              <a:lumOff val="40000"/>
            </a:schemeClr>
          </a:solidFill>
        </p:spPr>
        <p:txBody>
          <a:bodyPr tIns="365760" anchor="t"/>
          <a:lstStyle>
            <a:lvl1pPr marL="0" indent="0" algn="ctr">
              <a:buNone/>
              <a:defRPr sz="3200">
                <a:solidFill>
                  <a:schemeClr val="tx1">
                    <a:lumMod val="50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7790688" y="2150621"/>
            <a:ext cx="3200400" cy="3429000"/>
          </a:xfrm>
        </p:spPr>
        <p:txBody>
          <a:bodyPr>
            <a:normAutofit/>
          </a:bodyPr>
          <a:lstStyle>
            <a:lvl1pPr marL="0" indent="0">
              <a:lnSpc>
                <a:spcPct val="95000"/>
              </a:lnSpc>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9334D819-9F07-4261-B09B-9E467E5D9002}" type="datetimeFigureOut">
              <a:rPr lang="en-US" smtClean="0"/>
              <a:t>6/28/2020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1766878-3199-4EAB-94E7-2D6D11070E14}" type="slidenum">
              <a:rPr lang="en-US" smtClean="0"/>
              <a:t>‹#›</a:t>
            </a:fld>
            <a:endParaRPr lang="en-US" dirty="0"/>
          </a:p>
        </p:txBody>
      </p:sp>
    </p:spTree>
    <p:extLst>
      <p:ext uri="{BB962C8B-B14F-4D97-AF65-F5344CB8AC3E}">
        <p14:creationId xmlns:p14="http://schemas.microsoft.com/office/powerpoint/2010/main" val="3749070137"/>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4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6F5963-EFFD-4A39-BEF2-C1DD848D3FC7}"/>
              </a:ext>
            </a:extLst>
          </p:cNvPr>
          <p:cNvSpPr/>
          <p:nvPr userDrawn="1"/>
        </p:nvSpPr>
        <p:spPr>
          <a:xfrm>
            <a:off x="2538919" y="0"/>
            <a:ext cx="9653081" cy="6858000"/>
          </a:xfrm>
          <a:prstGeom prst="rect">
            <a:avLst/>
          </a:prstGeom>
          <a:gradFill flip="none" rotWithShape="1">
            <a:gsLst>
              <a:gs pos="29581">
                <a:srgbClr val="FBFDF7">
                  <a:alpha val="70000"/>
                </a:srgbClr>
              </a:gs>
              <a:gs pos="0">
                <a:schemeClr val="accent1">
                  <a:lumMod val="5000"/>
                  <a:lumOff val="95000"/>
                  <a:alpha val="0"/>
                </a:schemeClr>
              </a:gs>
              <a:gs pos="100000">
                <a:schemeClr val="bg1">
                  <a:alpha val="7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82290609"/>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3_Contents slide layout">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23741578"/>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Image slide layout">
    <p:spTree>
      <p:nvGrpSpPr>
        <p:cNvPr id="1" name=""/>
        <p:cNvGrpSpPr/>
        <p:nvPr/>
      </p:nvGrpSpPr>
      <p:grpSpPr>
        <a:xfrm>
          <a:off x="0" y="0"/>
          <a:ext cx="0" cy="0"/>
          <a:chOff x="0" y="0"/>
          <a:chExt cx="0" cy="0"/>
        </a:xfrm>
      </p:grpSpPr>
      <p:sp>
        <p:nvSpPr>
          <p:cNvPr id="2" name="Picture Placeholder 2">
            <a:extLst>
              <a:ext uri="{FF2B5EF4-FFF2-40B4-BE49-F238E27FC236}">
                <a16:creationId xmlns:a16="http://schemas.microsoft.com/office/drawing/2014/main" id="{857F3233-410E-4BE2-80B8-54927C5A8F92}"/>
              </a:ext>
            </a:extLst>
          </p:cNvPr>
          <p:cNvSpPr>
            <a:spLocks noGrp="1"/>
          </p:cNvSpPr>
          <p:nvPr>
            <p:ph type="pic" idx="13" hasCustomPrompt="1"/>
          </p:nvPr>
        </p:nvSpPr>
        <p:spPr>
          <a:xfrm>
            <a:off x="6096000" y="535022"/>
            <a:ext cx="5450732" cy="5787956"/>
          </a:xfrm>
          <a:prstGeom prst="rect">
            <a:avLst/>
          </a:prstGeom>
          <a:solidFill>
            <a:schemeClr val="bg1">
              <a:lumMod val="95000"/>
            </a:schemeClr>
          </a:solidFill>
        </p:spPr>
        <p:txBody>
          <a:bodyPr anchor="ctr"/>
          <a:lstStyle>
            <a:lvl1pPr marL="0" indent="0" algn="ctr">
              <a:buNone/>
              <a:defRPr sz="18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And Send To Back</a:t>
            </a:r>
            <a:endParaRPr lang="ko-KR" altLang="en-US" dirty="0"/>
          </a:p>
        </p:txBody>
      </p:sp>
    </p:spTree>
    <p:extLst>
      <p:ext uri="{BB962C8B-B14F-4D97-AF65-F5344CB8AC3E}">
        <p14:creationId xmlns:p14="http://schemas.microsoft.com/office/powerpoint/2010/main" val="517822463"/>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1_Image slide layout">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0F427D68-CA9C-4C85-BB53-D6EE499B4CE0}"/>
              </a:ext>
            </a:extLst>
          </p:cNvPr>
          <p:cNvSpPr/>
          <p:nvPr userDrawn="1"/>
        </p:nvSpPr>
        <p:spPr>
          <a:xfrm>
            <a:off x="4569021" y="0"/>
            <a:ext cx="5494734" cy="6838544"/>
          </a:xfrm>
          <a:custGeom>
            <a:avLst/>
            <a:gdLst>
              <a:gd name="connsiteX0" fmla="*/ 0 w 5494734"/>
              <a:gd name="connsiteY0" fmla="*/ 0 h 6838544"/>
              <a:gd name="connsiteX1" fmla="*/ 195688 w 5494734"/>
              <a:gd name="connsiteY1" fmla="*/ 0 h 6838544"/>
              <a:gd name="connsiteX2" fmla="*/ 397074 w 5494734"/>
              <a:gd name="connsiteY2" fmla="*/ 73733 h 6838544"/>
              <a:gd name="connsiteX3" fmla="*/ 2100327 w 5494734"/>
              <a:gd name="connsiteY3" fmla="*/ 979507 h 6838544"/>
              <a:gd name="connsiteX4" fmla="*/ 5481730 w 5494734"/>
              <a:gd name="connsiteY4" fmla="*/ 6661842 h 6838544"/>
              <a:gd name="connsiteX5" fmla="*/ 5494734 w 5494734"/>
              <a:gd name="connsiteY5" fmla="*/ 6838544 h 6838544"/>
              <a:gd name="connsiteX6" fmla="*/ 5409006 w 5494734"/>
              <a:gd name="connsiteY6" fmla="*/ 6838544 h 6838544"/>
              <a:gd name="connsiteX7" fmla="*/ 5398866 w 5494734"/>
              <a:gd name="connsiteY7" fmla="*/ 6700754 h 6838544"/>
              <a:gd name="connsiteX8" fmla="*/ 2017463 w 5494734"/>
              <a:gd name="connsiteY8" fmla="*/ 1018419 h 6838544"/>
              <a:gd name="connsiteX9" fmla="*/ 58805 w 5494734"/>
              <a:gd name="connsiteY9" fmla="*/ 19134 h 6838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494734" h="6838544">
                <a:moveTo>
                  <a:pt x="0" y="0"/>
                </a:moveTo>
                <a:lnTo>
                  <a:pt x="195688" y="0"/>
                </a:lnTo>
                <a:lnTo>
                  <a:pt x="397074" y="73733"/>
                </a:lnTo>
                <a:cubicBezTo>
                  <a:pt x="990133" y="302385"/>
                  <a:pt x="1562361" y="604259"/>
                  <a:pt x="2100327" y="979507"/>
                </a:cubicBezTo>
                <a:cubicBezTo>
                  <a:pt x="4032610" y="2327340"/>
                  <a:pt x="5229207" y="4416964"/>
                  <a:pt x="5481730" y="6661842"/>
                </a:cubicBezTo>
                <a:lnTo>
                  <a:pt x="5494734" y="6838544"/>
                </a:lnTo>
                <a:lnTo>
                  <a:pt x="5409006" y="6838544"/>
                </a:lnTo>
                <a:lnTo>
                  <a:pt x="5398866" y="6700754"/>
                </a:lnTo>
                <a:cubicBezTo>
                  <a:pt x="5146343" y="4455876"/>
                  <a:pt x="3949746" y="2366252"/>
                  <a:pt x="2017463" y="1018419"/>
                </a:cubicBezTo>
                <a:cubicBezTo>
                  <a:pt x="1402645" y="589564"/>
                  <a:pt x="743076" y="256545"/>
                  <a:pt x="58805" y="19134"/>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Picture Placeholder 3">
            <a:extLst>
              <a:ext uri="{FF2B5EF4-FFF2-40B4-BE49-F238E27FC236}">
                <a16:creationId xmlns:a16="http://schemas.microsoft.com/office/drawing/2014/main" id="{2D755CD6-ADCF-4B8D-B844-ABDD1567CE93}"/>
              </a:ext>
            </a:extLst>
          </p:cNvPr>
          <p:cNvSpPr>
            <a:spLocks noGrp="1"/>
          </p:cNvSpPr>
          <p:nvPr>
            <p:ph type="pic" idx="13" hasCustomPrompt="1"/>
          </p:nvPr>
        </p:nvSpPr>
        <p:spPr>
          <a:xfrm>
            <a:off x="0" y="0"/>
            <a:ext cx="9873887" cy="6858000"/>
          </a:xfrm>
          <a:custGeom>
            <a:avLst/>
            <a:gdLst>
              <a:gd name="connsiteX0" fmla="*/ 0 w 9873887"/>
              <a:gd name="connsiteY0" fmla="*/ 0 h 6858000"/>
              <a:gd name="connsiteX1" fmla="*/ 4345371 w 9873887"/>
              <a:gd name="connsiteY1" fmla="*/ 0 h 6858000"/>
              <a:gd name="connsiteX2" fmla="*/ 4580886 w 9873887"/>
              <a:gd name="connsiteY2" fmla="*/ 76632 h 6858000"/>
              <a:gd name="connsiteX3" fmla="*/ 6517567 w 9873887"/>
              <a:gd name="connsiteY3" fmla="*/ 1064705 h 6858000"/>
              <a:gd name="connsiteX4" fmla="*/ 9861029 w 9873887"/>
              <a:gd name="connsiteY4" fmla="*/ 6683280 h 6858000"/>
              <a:gd name="connsiteX5" fmla="*/ 9873887 w 9873887"/>
              <a:gd name="connsiteY5" fmla="*/ 6858000 h 6858000"/>
              <a:gd name="connsiteX6" fmla="*/ 0 w 9873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873887" h="6858000">
                <a:moveTo>
                  <a:pt x="0" y="0"/>
                </a:moveTo>
                <a:lnTo>
                  <a:pt x="4345371" y="0"/>
                </a:lnTo>
                <a:lnTo>
                  <a:pt x="4580886" y="76632"/>
                </a:lnTo>
                <a:cubicBezTo>
                  <a:pt x="5257479" y="311379"/>
                  <a:pt x="5909648" y="640662"/>
                  <a:pt x="6517567" y="1064705"/>
                </a:cubicBezTo>
                <a:cubicBezTo>
                  <a:pt x="8428169" y="2397414"/>
                  <a:pt x="9611339" y="4463591"/>
                  <a:pt x="9861029" y="6683280"/>
                </a:cubicBezTo>
                <a:lnTo>
                  <a:pt x="9873887" y="6858000"/>
                </a:lnTo>
                <a:lnTo>
                  <a:pt x="0" y="6858000"/>
                </a:lnTo>
                <a:close/>
              </a:path>
            </a:pathLst>
          </a:custGeom>
          <a:solidFill>
            <a:schemeClr val="bg1">
              <a:lumMod val="95000"/>
            </a:schemeClr>
          </a:solidFill>
        </p:spPr>
        <p:txBody>
          <a:bodyPr wrap="square" anchor="ctr">
            <a:noAutofit/>
          </a:bodyPr>
          <a:lstStyle>
            <a:lvl1pPr marL="0" indent="0" algn="ctr">
              <a:buNone/>
              <a:defRPr sz="18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And Send To Back</a:t>
            </a:r>
            <a:endParaRPr lang="ko-KR" altLang="en-US" dirty="0"/>
          </a:p>
        </p:txBody>
      </p:sp>
    </p:spTree>
    <p:extLst>
      <p:ext uri="{BB962C8B-B14F-4D97-AF65-F5344CB8AC3E}">
        <p14:creationId xmlns:p14="http://schemas.microsoft.com/office/powerpoint/2010/main" val="3260925586"/>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2_Image slide layout">
    <p:bg>
      <p:bgPr>
        <a:solidFill>
          <a:schemeClr val="accent1"/>
        </a:solidFill>
        <a:effectLst/>
      </p:bgPr>
    </p:bg>
    <p:spTree>
      <p:nvGrpSpPr>
        <p:cNvPr id="1" name=""/>
        <p:cNvGrpSpPr/>
        <p:nvPr/>
      </p:nvGrpSpPr>
      <p:grpSpPr>
        <a:xfrm>
          <a:off x="0" y="0"/>
          <a:ext cx="0" cy="0"/>
          <a:chOff x="0" y="0"/>
          <a:chExt cx="0" cy="0"/>
        </a:xfrm>
      </p:grpSpPr>
      <p:sp>
        <p:nvSpPr>
          <p:cNvPr id="2" name="Picture Placeholder 2">
            <a:extLst>
              <a:ext uri="{FF2B5EF4-FFF2-40B4-BE49-F238E27FC236}">
                <a16:creationId xmlns:a16="http://schemas.microsoft.com/office/drawing/2014/main" id="{857F3233-410E-4BE2-80B8-54927C5A8F92}"/>
              </a:ext>
            </a:extLst>
          </p:cNvPr>
          <p:cNvSpPr>
            <a:spLocks noGrp="1"/>
          </p:cNvSpPr>
          <p:nvPr>
            <p:ph type="pic" idx="13" hasCustomPrompt="1"/>
          </p:nvPr>
        </p:nvSpPr>
        <p:spPr>
          <a:xfrm>
            <a:off x="1" y="0"/>
            <a:ext cx="12192000" cy="3725694"/>
          </a:xfrm>
          <a:prstGeom prst="rect">
            <a:avLst/>
          </a:prstGeom>
          <a:solidFill>
            <a:schemeClr val="bg1">
              <a:lumMod val="95000"/>
            </a:schemeClr>
          </a:solidFill>
        </p:spPr>
        <p:txBody>
          <a:bodyPr anchor="ctr"/>
          <a:lstStyle>
            <a:lvl1pPr marL="0" indent="0" algn="ctr">
              <a:buNone/>
              <a:defRPr sz="18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And Send To Back</a:t>
            </a:r>
            <a:endParaRPr lang="ko-KR" altLang="en-US" dirty="0"/>
          </a:p>
        </p:txBody>
      </p:sp>
    </p:spTree>
    <p:extLst>
      <p:ext uri="{BB962C8B-B14F-4D97-AF65-F5344CB8AC3E}">
        <p14:creationId xmlns:p14="http://schemas.microsoft.com/office/powerpoint/2010/main" val="612465453"/>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3_Image slide layout">
    <p:spTree>
      <p:nvGrpSpPr>
        <p:cNvPr id="1" name=""/>
        <p:cNvGrpSpPr/>
        <p:nvPr/>
      </p:nvGrpSpPr>
      <p:grpSpPr>
        <a:xfrm>
          <a:off x="0" y="0"/>
          <a:ext cx="0" cy="0"/>
          <a:chOff x="0" y="0"/>
          <a:chExt cx="0" cy="0"/>
        </a:xfrm>
      </p:grpSpPr>
      <p:sp>
        <p:nvSpPr>
          <p:cNvPr id="2" name="Picture Placeholder 2">
            <a:extLst>
              <a:ext uri="{FF2B5EF4-FFF2-40B4-BE49-F238E27FC236}">
                <a16:creationId xmlns:a16="http://schemas.microsoft.com/office/drawing/2014/main" id="{857F3233-410E-4BE2-80B8-54927C5A8F92}"/>
              </a:ext>
            </a:extLst>
          </p:cNvPr>
          <p:cNvSpPr>
            <a:spLocks noGrp="1"/>
          </p:cNvSpPr>
          <p:nvPr>
            <p:ph type="pic" idx="13" hasCustomPrompt="1"/>
          </p:nvPr>
        </p:nvSpPr>
        <p:spPr>
          <a:xfrm>
            <a:off x="4785360" y="1245143"/>
            <a:ext cx="7406640" cy="2194560"/>
          </a:xfrm>
          <a:prstGeom prst="rect">
            <a:avLst/>
          </a:prstGeom>
          <a:solidFill>
            <a:schemeClr val="bg1">
              <a:lumMod val="95000"/>
            </a:schemeClr>
          </a:solidFill>
        </p:spPr>
        <p:txBody>
          <a:bodyPr anchor="ctr"/>
          <a:lstStyle>
            <a:lvl1pPr marL="0" indent="0" algn="ctr">
              <a:buNone/>
              <a:defRPr sz="18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4" name="Picture Placeholder 2">
            <a:extLst>
              <a:ext uri="{FF2B5EF4-FFF2-40B4-BE49-F238E27FC236}">
                <a16:creationId xmlns:a16="http://schemas.microsoft.com/office/drawing/2014/main" id="{4522AC21-D0BD-4144-B0B1-516744450EA8}"/>
              </a:ext>
            </a:extLst>
          </p:cNvPr>
          <p:cNvSpPr>
            <a:spLocks noGrp="1"/>
          </p:cNvSpPr>
          <p:nvPr>
            <p:ph type="pic" idx="14" hasCustomPrompt="1"/>
          </p:nvPr>
        </p:nvSpPr>
        <p:spPr>
          <a:xfrm>
            <a:off x="4785360" y="3439703"/>
            <a:ext cx="7406640" cy="2194560"/>
          </a:xfrm>
          <a:prstGeom prst="rect">
            <a:avLst/>
          </a:prstGeom>
          <a:solidFill>
            <a:schemeClr val="bg1">
              <a:lumMod val="95000"/>
            </a:schemeClr>
          </a:solidFill>
        </p:spPr>
        <p:txBody>
          <a:bodyPr anchor="ctr"/>
          <a:lstStyle>
            <a:lvl1pPr marL="0" indent="0" algn="ctr">
              <a:buNone/>
              <a:defRPr sz="18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24226523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4_Image slide layout">
    <p:spTree>
      <p:nvGrpSpPr>
        <p:cNvPr id="1" name=""/>
        <p:cNvGrpSpPr/>
        <p:nvPr/>
      </p:nvGrpSpPr>
      <p:grpSpPr>
        <a:xfrm>
          <a:off x="0" y="0"/>
          <a:ext cx="0" cy="0"/>
          <a:chOff x="0" y="0"/>
          <a:chExt cx="0" cy="0"/>
        </a:xfrm>
      </p:grpSpPr>
      <p:sp>
        <p:nvSpPr>
          <p:cNvPr id="2" name="Picture Placeholder 2">
            <a:extLst>
              <a:ext uri="{FF2B5EF4-FFF2-40B4-BE49-F238E27FC236}">
                <a16:creationId xmlns:a16="http://schemas.microsoft.com/office/drawing/2014/main" id="{857F3233-410E-4BE2-80B8-54927C5A8F92}"/>
              </a:ext>
            </a:extLst>
          </p:cNvPr>
          <p:cNvSpPr>
            <a:spLocks noGrp="1"/>
          </p:cNvSpPr>
          <p:nvPr>
            <p:ph type="pic" idx="13" hasCustomPrompt="1"/>
          </p:nvPr>
        </p:nvSpPr>
        <p:spPr>
          <a:xfrm>
            <a:off x="5043487" y="3869996"/>
            <a:ext cx="2105025" cy="2232133"/>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3" name="Freeform: Shape 2">
            <a:extLst>
              <a:ext uri="{FF2B5EF4-FFF2-40B4-BE49-F238E27FC236}">
                <a16:creationId xmlns:a16="http://schemas.microsoft.com/office/drawing/2014/main" id="{F7815FBB-41C7-4305-A4F5-D49431B1E416}"/>
              </a:ext>
            </a:extLst>
          </p:cNvPr>
          <p:cNvSpPr/>
          <p:nvPr userDrawn="1"/>
        </p:nvSpPr>
        <p:spPr>
          <a:xfrm>
            <a:off x="11080433" y="4475833"/>
            <a:ext cx="935662" cy="2382167"/>
          </a:xfrm>
          <a:custGeom>
            <a:avLst/>
            <a:gdLst>
              <a:gd name="connsiteX0" fmla="*/ 479172 w 935662"/>
              <a:gd name="connsiteY0" fmla="*/ 1200107 h 2382167"/>
              <a:gd name="connsiteX1" fmla="*/ 483528 w 935662"/>
              <a:gd name="connsiteY1" fmla="*/ 1206953 h 2382167"/>
              <a:gd name="connsiteX2" fmla="*/ 505621 w 935662"/>
              <a:gd name="connsiteY2" fmla="*/ 1267938 h 2382167"/>
              <a:gd name="connsiteX3" fmla="*/ 488506 w 935662"/>
              <a:gd name="connsiteY3" fmla="*/ 1337946 h 2382167"/>
              <a:gd name="connsiteX4" fmla="*/ 459258 w 935662"/>
              <a:gd name="connsiteY4" fmla="*/ 1367817 h 2382167"/>
              <a:gd name="connsiteX5" fmla="*/ 426586 w 935662"/>
              <a:gd name="connsiteY5" fmla="*/ 1407956 h 2382167"/>
              <a:gd name="connsiteX6" fmla="*/ 411339 w 935662"/>
              <a:gd name="connsiteY6" fmla="*/ 1343547 h 2382167"/>
              <a:gd name="connsiteX7" fmla="*/ 410718 w 935662"/>
              <a:gd name="connsiteY7" fmla="*/ 1320523 h 2382167"/>
              <a:gd name="connsiteX8" fmla="*/ 441521 w 935662"/>
              <a:gd name="connsiteY8" fmla="*/ 1251136 h 2382167"/>
              <a:gd name="connsiteX9" fmla="*/ 479172 w 935662"/>
              <a:gd name="connsiteY9" fmla="*/ 1200107 h 2382167"/>
              <a:gd name="connsiteX10" fmla="*/ 0 w 935662"/>
              <a:gd name="connsiteY10" fmla="*/ 1198862 h 2382167"/>
              <a:gd name="connsiteX11" fmla="*/ 42006 w 935662"/>
              <a:gd name="connsiteY11" fmla="*/ 1234334 h 2382167"/>
              <a:gd name="connsiteX12" fmla="*/ 252032 w 935662"/>
              <a:gd name="connsiteY12" fmla="*/ 1450894 h 2382167"/>
              <a:gd name="connsiteX13" fmla="*/ 439968 w 935662"/>
              <a:gd name="connsiteY13" fmla="*/ 1844810 h 2382167"/>
              <a:gd name="connsiteX14" fmla="*/ 444325 w 935662"/>
              <a:gd name="connsiteY14" fmla="*/ 1865036 h 2382167"/>
              <a:gd name="connsiteX15" fmla="*/ 444012 w 935662"/>
              <a:gd name="connsiteY15" fmla="*/ 1865347 h 2382167"/>
              <a:gd name="connsiteX16" fmla="*/ 395473 w 935662"/>
              <a:gd name="connsiteY16" fmla="*/ 1757687 h 2382167"/>
              <a:gd name="connsiteX17" fmla="*/ 251722 w 935662"/>
              <a:gd name="connsiteY17" fmla="*/ 1529304 h 2382167"/>
              <a:gd name="connsiteX18" fmla="*/ 4356 w 935662"/>
              <a:gd name="connsiteY18" fmla="*/ 1207575 h 2382167"/>
              <a:gd name="connsiteX19" fmla="*/ 0 w 935662"/>
              <a:gd name="connsiteY19" fmla="*/ 1198862 h 2382167"/>
              <a:gd name="connsiteX20" fmla="*/ 440901 w 935662"/>
              <a:gd name="connsiteY20" fmla="*/ 1077825 h 2382167"/>
              <a:gd name="connsiteX21" fmla="*/ 471394 w 935662"/>
              <a:gd name="connsiteY21" fmla="*/ 1163081 h 2382167"/>
              <a:gd name="connsiteX22" fmla="*/ 455836 w 935662"/>
              <a:gd name="connsiteY22" fmla="*/ 1213797 h 2382167"/>
              <a:gd name="connsiteX23" fmla="*/ 431256 w 935662"/>
              <a:gd name="connsiteY23" fmla="*/ 1240868 h 2382167"/>
              <a:gd name="connsiteX24" fmla="*/ 392671 w 935662"/>
              <a:gd name="connsiteY24" fmla="*/ 1288785 h 2382167"/>
              <a:gd name="connsiteX25" fmla="*/ 376180 w 935662"/>
              <a:gd name="connsiteY25" fmla="*/ 1183616 h 2382167"/>
              <a:gd name="connsiteX26" fmla="*/ 401073 w 935662"/>
              <a:gd name="connsiteY26" fmla="*/ 1135388 h 2382167"/>
              <a:gd name="connsiteX27" fmla="*/ 440901 w 935662"/>
              <a:gd name="connsiteY27" fmla="*/ 1077825 h 2382167"/>
              <a:gd name="connsiteX28" fmla="*/ 925984 w 935662"/>
              <a:gd name="connsiteY28" fmla="*/ 976078 h 2382167"/>
              <a:gd name="connsiteX29" fmla="*/ 930028 w 935662"/>
              <a:gd name="connsiteY29" fmla="*/ 1017460 h 2382167"/>
              <a:gd name="connsiteX30" fmla="*/ 929406 w 935662"/>
              <a:gd name="connsiteY30" fmla="*/ 1089648 h 2382167"/>
              <a:gd name="connsiteX31" fmla="*/ 883978 w 935662"/>
              <a:gd name="connsiteY31" fmla="*/ 1159347 h 2382167"/>
              <a:gd name="connsiteX32" fmla="*/ 862197 w 935662"/>
              <a:gd name="connsiteY32" fmla="*/ 1171792 h 2382167"/>
              <a:gd name="connsiteX33" fmla="*/ 768230 w 935662"/>
              <a:gd name="connsiteY33" fmla="*/ 1232777 h 2382167"/>
              <a:gd name="connsiteX34" fmla="*/ 774453 w 935662"/>
              <a:gd name="connsiteY34" fmla="*/ 1139744 h 2382167"/>
              <a:gd name="connsiteX35" fmla="*/ 777253 w 935662"/>
              <a:gd name="connsiteY35" fmla="*/ 1128542 h 2382167"/>
              <a:gd name="connsiteX36" fmla="*/ 869977 w 935662"/>
              <a:gd name="connsiteY36" fmla="*/ 1020884 h 2382167"/>
              <a:gd name="connsiteX37" fmla="*/ 916650 w 935662"/>
              <a:gd name="connsiteY37" fmla="*/ 986036 h 2382167"/>
              <a:gd name="connsiteX38" fmla="*/ 925984 w 935662"/>
              <a:gd name="connsiteY38" fmla="*/ 976078 h 2382167"/>
              <a:gd name="connsiteX39" fmla="*/ 602076 w 935662"/>
              <a:gd name="connsiteY39" fmla="*/ 975456 h 2382167"/>
              <a:gd name="connsiteX40" fmla="*/ 611099 w 935662"/>
              <a:gd name="connsiteY40" fmla="*/ 985725 h 2382167"/>
              <a:gd name="connsiteX41" fmla="*/ 653415 w 935662"/>
              <a:gd name="connsiteY41" fmla="*/ 1020573 h 2382167"/>
              <a:gd name="connsiteX42" fmla="*/ 748316 w 935662"/>
              <a:gd name="connsiteY42" fmla="*/ 1149701 h 2382167"/>
              <a:gd name="connsiteX43" fmla="*/ 750183 w 935662"/>
              <a:gd name="connsiteY43" fmla="*/ 1237756 h 2382167"/>
              <a:gd name="connsiteX44" fmla="*/ 666172 w 935662"/>
              <a:gd name="connsiteY44" fmla="*/ 1177704 h 2382167"/>
              <a:gd name="connsiteX45" fmla="*/ 661505 w 935662"/>
              <a:gd name="connsiteY45" fmla="*/ 1175214 h 2382167"/>
              <a:gd name="connsiteX46" fmla="*/ 593674 w 935662"/>
              <a:gd name="connsiteY46" fmla="*/ 1052621 h 2382167"/>
              <a:gd name="connsiteX47" fmla="*/ 602076 w 935662"/>
              <a:gd name="connsiteY47" fmla="*/ 975456 h 2382167"/>
              <a:gd name="connsiteX48" fmla="*/ 406363 w 935662"/>
              <a:gd name="connsiteY48" fmla="*/ 966743 h 2382167"/>
              <a:gd name="connsiteX49" fmla="*/ 436234 w 935662"/>
              <a:gd name="connsiteY49" fmla="*/ 1046709 h 2382167"/>
              <a:gd name="connsiteX50" fmla="*/ 416632 w 935662"/>
              <a:gd name="connsiteY50" fmla="*/ 1104271 h 2382167"/>
              <a:gd name="connsiteX51" fmla="*/ 381471 w 935662"/>
              <a:gd name="connsiteY51" fmla="*/ 1142855 h 2382167"/>
              <a:gd name="connsiteX52" fmla="*/ 358757 w 935662"/>
              <a:gd name="connsiteY52" fmla="*/ 1174903 h 2382167"/>
              <a:gd name="connsiteX53" fmla="*/ 341955 w 935662"/>
              <a:gd name="connsiteY53" fmla="*/ 1111428 h 2382167"/>
              <a:gd name="connsiteX54" fmla="*/ 340399 w 935662"/>
              <a:gd name="connsiteY54" fmla="*/ 1089647 h 2382167"/>
              <a:gd name="connsiteX55" fmla="*/ 370271 w 935662"/>
              <a:gd name="connsiteY55" fmla="*/ 1016838 h 2382167"/>
              <a:gd name="connsiteX56" fmla="*/ 406363 w 935662"/>
              <a:gd name="connsiteY56" fmla="*/ 966743 h 2382167"/>
              <a:gd name="connsiteX57" fmla="*/ 371203 w 935662"/>
              <a:gd name="connsiteY57" fmla="*/ 848818 h 2382167"/>
              <a:gd name="connsiteX58" fmla="*/ 394850 w 935662"/>
              <a:gd name="connsiteY58" fmla="*/ 909803 h 2382167"/>
              <a:gd name="connsiteX59" fmla="*/ 376492 w 935662"/>
              <a:gd name="connsiteY59" fmla="*/ 994748 h 2382167"/>
              <a:gd name="connsiteX60" fmla="*/ 319863 w 935662"/>
              <a:gd name="connsiteY60" fmla="*/ 1059778 h 2382167"/>
              <a:gd name="connsiteX61" fmla="*/ 306483 w 935662"/>
              <a:gd name="connsiteY61" fmla="*/ 1004704 h 2382167"/>
              <a:gd name="connsiteX62" fmla="*/ 304303 w 935662"/>
              <a:gd name="connsiteY62" fmla="*/ 985101 h 2382167"/>
              <a:gd name="connsiteX63" fmla="*/ 339776 w 935662"/>
              <a:gd name="connsiteY63" fmla="*/ 895802 h 2382167"/>
              <a:gd name="connsiteX64" fmla="*/ 365291 w 935662"/>
              <a:gd name="connsiteY64" fmla="*/ 860642 h 2382167"/>
              <a:gd name="connsiteX65" fmla="*/ 371203 w 935662"/>
              <a:gd name="connsiteY65" fmla="*/ 848818 h 2382167"/>
              <a:gd name="connsiteX66" fmla="*/ 925670 w 935662"/>
              <a:gd name="connsiteY66" fmla="*/ 804322 h 2382167"/>
              <a:gd name="connsiteX67" fmla="*/ 930027 w 935662"/>
              <a:gd name="connsiteY67" fmla="*/ 838549 h 2382167"/>
              <a:gd name="connsiteX68" fmla="*/ 931582 w 935662"/>
              <a:gd name="connsiteY68" fmla="*/ 913848 h 2382167"/>
              <a:gd name="connsiteX69" fmla="*/ 888021 w 935662"/>
              <a:gd name="connsiteY69" fmla="*/ 985722 h 2382167"/>
              <a:gd name="connsiteX70" fmla="*/ 871843 w 935662"/>
              <a:gd name="connsiteY70" fmla="*/ 995680 h 2382167"/>
              <a:gd name="connsiteX71" fmla="*/ 774141 w 935662"/>
              <a:gd name="connsiteY71" fmla="*/ 1062576 h 2382167"/>
              <a:gd name="connsiteX72" fmla="*/ 795610 w 935662"/>
              <a:gd name="connsiteY72" fmla="*/ 912603 h 2382167"/>
              <a:gd name="connsiteX73" fmla="*/ 852240 w 935662"/>
              <a:gd name="connsiteY73" fmla="*/ 857528 h 2382167"/>
              <a:gd name="connsiteX74" fmla="*/ 925670 w 935662"/>
              <a:gd name="connsiteY74" fmla="*/ 804322 h 2382167"/>
              <a:gd name="connsiteX75" fmla="*/ 334798 w 935662"/>
              <a:gd name="connsiteY75" fmla="*/ 734625 h 2382167"/>
              <a:gd name="connsiteX76" fmla="*/ 360625 w 935662"/>
              <a:gd name="connsiteY76" fmla="*/ 804323 h 2382167"/>
              <a:gd name="connsiteX77" fmla="*/ 343511 w 935662"/>
              <a:gd name="connsiteY77" fmla="*/ 877131 h 2382167"/>
              <a:gd name="connsiteX78" fmla="*/ 303060 w 935662"/>
              <a:gd name="connsiteY78" fmla="*/ 922248 h 2382167"/>
              <a:gd name="connsiteX79" fmla="*/ 286257 w 935662"/>
              <a:gd name="connsiteY79" fmla="*/ 947452 h 2382167"/>
              <a:gd name="connsiteX80" fmla="*/ 268521 w 935662"/>
              <a:gd name="connsiteY80" fmla="*/ 877755 h 2382167"/>
              <a:gd name="connsiteX81" fmla="*/ 307416 w 935662"/>
              <a:gd name="connsiteY81" fmla="*/ 778497 h 2382167"/>
              <a:gd name="connsiteX82" fmla="*/ 328886 w 935662"/>
              <a:gd name="connsiteY82" fmla="*/ 748005 h 2382167"/>
              <a:gd name="connsiteX83" fmla="*/ 334798 w 935662"/>
              <a:gd name="connsiteY83" fmla="*/ 734625 h 2382167"/>
              <a:gd name="connsiteX84" fmla="*/ 350355 w 935662"/>
              <a:gd name="connsiteY84" fmla="*/ 650927 h 2382167"/>
              <a:gd name="connsiteX85" fmla="*/ 403872 w 935662"/>
              <a:gd name="connsiteY85" fmla="*/ 737116 h 2382167"/>
              <a:gd name="connsiteX86" fmla="*/ 607677 w 935662"/>
              <a:gd name="connsiteY86" fmla="*/ 1171793 h 2382167"/>
              <a:gd name="connsiteX87" fmla="*/ 667105 w 935662"/>
              <a:gd name="connsiteY87" fmla="*/ 1614562 h 2382167"/>
              <a:gd name="connsiteX88" fmla="*/ 660261 w 935662"/>
              <a:gd name="connsiteY88" fmla="*/ 1715062 h 2382167"/>
              <a:gd name="connsiteX89" fmla="*/ 658082 w 935662"/>
              <a:gd name="connsiteY89" fmla="*/ 1725330 h 2382167"/>
              <a:gd name="connsiteX90" fmla="*/ 650925 w 935662"/>
              <a:gd name="connsiteY90" fmla="*/ 1643498 h 2382167"/>
              <a:gd name="connsiteX91" fmla="*/ 576250 w 935662"/>
              <a:gd name="connsiteY91" fmla="*/ 1287231 h 2382167"/>
              <a:gd name="connsiteX92" fmla="*/ 355333 w 935662"/>
              <a:gd name="connsiteY92" fmla="*/ 671151 h 2382167"/>
              <a:gd name="connsiteX93" fmla="*/ 350355 w 935662"/>
              <a:gd name="connsiteY93" fmla="*/ 650927 h 2382167"/>
              <a:gd name="connsiteX94" fmla="*/ 605500 w 935662"/>
              <a:gd name="connsiteY94" fmla="*/ 643770 h 2382167"/>
              <a:gd name="connsiteX95" fmla="*/ 614523 w 935662"/>
              <a:gd name="connsiteY95" fmla="*/ 653728 h 2382167"/>
              <a:gd name="connsiteX96" fmla="*/ 663684 w 935662"/>
              <a:gd name="connsiteY96" fmla="*/ 690132 h 2382167"/>
              <a:gd name="connsiteX97" fmla="*/ 704444 w 935662"/>
              <a:gd name="connsiteY97" fmla="*/ 713468 h 2382167"/>
              <a:gd name="connsiteX98" fmla="*/ 742405 w 935662"/>
              <a:gd name="connsiteY98" fmla="*/ 771030 h 2382167"/>
              <a:gd name="connsiteX99" fmla="*/ 757653 w 935662"/>
              <a:gd name="connsiteY99" fmla="*/ 892069 h 2382167"/>
              <a:gd name="connsiteX100" fmla="*/ 756718 w 935662"/>
              <a:gd name="connsiteY100" fmla="*/ 900469 h 2382167"/>
              <a:gd name="connsiteX101" fmla="*/ 751117 w 935662"/>
              <a:gd name="connsiteY101" fmla="*/ 895802 h 2382167"/>
              <a:gd name="connsiteX102" fmla="*/ 688887 w 935662"/>
              <a:gd name="connsiteY102" fmla="*/ 851930 h 2382167"/>
              <a:gd name="connsiteX103" fmla="*/ 666795 w 935662"/>
              <a:gd name="connsiteY103" fmla="*/ 840106 h 2382167"/>
              <a:gd name="connsiteX104" fmla="*/ 596787 w 935662"/>
              <a:gd name="connsiteY104" fmla="*/ 713157 h 2382167"/>
              <a:gd name="connsiteX105" fmla="*/ 603010 w 935662"/>
              <a:gd name="connsiteY105" fmla="*/ 644392 h 2382167"/>
              <a:gd name="connsiteX106" fmla="*/ 605500 w 935662"/>
              <a:gd name="connsiteY106" fmla="*/ 643770 h 2382167"/>
              <a:gd name="connsiteX107" fmla="*/ 926604 w 935662"/>
              <a:gd name="connsiteY107" fmla="*/ 634746 h 2382167"/>
              <a:gd name="connsiteX108" fmla="*/ 929094 w 935662"/>
              <a:gd name="connsiteY108" fmla="*/ 643148 h 2382167"/>
              <a:gd name="connsiteX109" fmla="*/ 935628 w 935662"/>
              <a:gd name="connsiteY109" fmla="*/ 729647 h 2382167"/>
              <a:gd name="connsiteX110" fmla="*/ 882732 w 935662"/>
              <a:gd name="connsiteY110" fmla="*/ 823303 h 2382167"/>
              <a:gd name="connsiteX111" fmla="*/ 857218 w 935662"/>
              <a:gd name="connsiteY111" fmla="*/ 837615 h 2382167"/>
              <a:gd name="connsiteX112" fmla="*/ 776942 w 935662"/>
              <a:gd name="connsiteY112" fmla="*/ 894245 h 2382167"/>
              <a:gd name="connsiteX113" fmla="*/ 790321 w 935662"/>
              <a:gd name="connsiteY113" fmla="*/ 765430 h 2382167"/>
              <a:gd name="connsiteX114" fmla="*/ 852862 w 935662"/>
              <a:gd name="connsiteY114" fmla="*/ 690753 h 2382167"/>
              <a:gd name="connsiteX115" fmla="*/ 926604 w 935662"/>
              <a:gd name="connsiteY115" fmla="*/ 634746 h 2382167"/>
              <a:gd name="connsiteX116" fmla="*/ 299016 w 935662"/>
              <a:gd name="connsiteY116" fmla="*/ 626345 h 2382167"/>
              <a:gd name="connsiteX117" fmla="*/ 324220 w 935662"/>
              <a:gd name="connsiteY117" fmla="*/ 723736 h 2382167"/>
              <a:gd name="connsiteX118" fmla="*/ 296839 w 935662"/>
              <a:gd name="connsiteY118" fmla="*/ 775387 h 2382167"/>
              <a:gd name="connsiteX119" fmla="*/ 252964 w 935662"/>
              <a:gd name="connsiteY119" fmla="*/ 842907 h 2382167"/>
              <a:gd name="connsiteX120" fmla="*/ 275368 w 935662"/>
              <a:gd name="connsiteY120" fmla="*/ 660572 h 2382167"/>
              <a:gd name="connsiteX121" fmla="*/ 299016 w 935662"/>
              <a:gd name="connsiteY121" fmla="*/ 626345 h 2382167"/>
              <a:gd name="connsiteX122" fmla="*/ 148729 w 935662"/>
              <a:gd name="connsiteY122" fmla="*/ 563493 h 2382167"/>
              <a:gd name="connsiteX123" fmla="*/ 204425 w 935662"/>
              <a:gd name="connsiteY123" fmla="*/ 606431 h 2382167"/>
              <a:gd name="connsiteX124" fmla="*/ 229318 w 935662"/>
              <a:gd name="connsiteY124" fmla="*/ 699155 h 2382167"/>
              <a:gd name="connsiteX125" fmla="*/ 216871 w 935662"/>
              <a:gd name="connsiteY125" fmla="*/ 742405 h 2382167"/>
              <a:gd name="connsiteX126" fmla="*/ 216560 w 935662"/>
              <a:gd name="connsiteY126" fmla="*/ 763251 h 2382167"/>
              <a:gd name="connsiteX127" fmla="*/ 434367 w 935662"/>
              <a:gd name="connsiteY127" fmla="*/ 1467695 h 2382167"/>
              <a:gd name="connsiteX128" fmla="*/ 493485 w 935662"/>
              <a:gd name="connsiteY128" fmla="*/ 1757065 h 2382167"/>
              <a:gd name="connsiteX129" fmla="*/ 504375 w 935662"/>
              <a:gd name="connsiteY129" fmla="*/ 2087817 h 2382167"/>
              <a:gd name="connsiteX130" fmla="*/ 503754 w 935662"/>
              <a:gd name="connsiteY130" fmla="*/ 2141335 h 2382167"/>
              <a:gd name="connsiteX131" fmla="*/ 489751 w 935662"/>
              <a:gd name="connsiteY131" fmla="*/ 2257395 h 2382167"/>
              <a:gd name="connsiteX132" fmla="*/ 488195 w 935662"/>
              <a:gd name="connsiteY132" fmla="*/ 2262372 h 2382167"/>
              <a:gd name="connsiteX133" fmla="*/ 482283 w 935662"/>
              <a:gd name="connsiteY133" fmla="*/ 2269529 h 2382167"/>
              <a:gd name="connsiteX134" fmla="*/ 453036 w 935662"/>
              <a:gd name="connsiteY134" fmla="*/ 1891794 h 2382167"/>
              <a:gd name="connsiteX135" fmla="*/ 472017 w 935662"/>
              <a:gd name="connsiteY135" fmla="*/ 1951223 h 2382167"/>
              <a:gd name="connsiteX136" fmla="*/ 487573 w 935662"/>
              <a:gd name="connsiteY136" fmla="*/ 2012207 h 2382167"/>
              <a:gd name="connsiteX137" fmla="*/ 499398 w 935662"/>
              <a:gd name="connsiteY137" fmla="*/ 2074750 h 2382167"/>
              <a:gd name="connsiteX138" fmla="*/ 502509 w 935662"/>
              <a:gd name="connsiteY138" fmla="*/ 2074750 h 2382167"/>
              <a:gd name="connsiteX139" fmla="*/ 502509 w 935662"/>
              <a:gd name="connsiteY139" fmla="*/ 1982026 h 2382167"/>
              <a:gd name="connsiteX140" fmla="*/ 433122 w 935662"/>
              <a:gd name="connsiteY140" fmla="*/ 1478897 h 2382167"/>
              <a:gd name="connsiteX141" fmla="*/ 419121 w 935662"/>
              <a:gd name="connsiteY141" fmla="*/ 1427247 h 2382167"/>
              <a:gd name="connsiteX142" fmla="*/ 408542 w 935662"/>
              <a:gd name="connsiteY142" fmla="*/ 1414799 h 2382167"/>
              <a:gd name="connsiteX143" fmla="*/ 342577 w 935662"/>
              <a:gd name="connsiteY143" fmla="*/ 1394886 h 2382167"/>
              <a:gd name="connsiteX144" fmla="*/ 267900 w 935662"/>
              <a:gd name="connsiteY144" fmla="*/ 1323633 h 2382167"/>
              <a:gd name="connsiteX145" fmla="*/ 256699 w 935662"/>
              <a:gd name="connsiteY145" fmla="*/ 1269493 h 2382167"/>
              <a:gd name="connsiteX146" fmla="*/ 268523 w 935662"/>
              <a:gd name="connsiteY146" fmla="*/ 1276650 h 2382167"/>
              <a:gd name="connsiteX147" fmla="*/ 306484 w 935662"/>
              <a:gd name="connsiteY147" fmla="*/ 1290029 h 2382167"/>
              <a:gd name="connsiteX148" fmla="*/ 392051 w 935662"/>
              <a:gd name="connsiteY148" fmla="*/ 1350703 h 2382167"/>
              <a:gd name="connsiteX149" fmla="*/ 402006 w 935662"/>
              <a:gd name="connsiteY149" fmla="*/ 1367194 h 2382167"/>
              <a:gd name="connsiteX150" fmla="*/ 401385 w 935662"/>
              <a:gd name="connsiteY150" fmla="*/ 1361282 h 2382167"/>
              <a:gd name="connsiteX151" fmla="*/ 387694 w 935662"/>
              <a:gd name="connsiteY151" fmla="*/ 1311809 h 2382167"/>
              <a:gd name="connsiteX152" fmla="*/ 371825 w 935662"/>
              <a:gd name="connsiteY152" fmla="*/ 1294386 h 2382167"/>
              <a:gd name="connsiteX153" fmla="*/ 307105 w 935662"/>
              <a:gd name="connsiteY153" fmla="*/ 1277582 h 2382167"/>
              <a:gd name="connsiteX154" fmla="*/ 233985 w 935662"/>
              <a:gd name="connsiteY154" fmla="*/ 1212552 h 2382167"/>
              <a:gd name="connsiteX155" fmla="*/ 220917 w 935662"/>
              <a:gd name="connsiteY155" fmla="*/ 1157790 h 2382167"/>
              <a:gd name="connsiteX156" fmla="*/ 223717 w 935662"/>
              <a:gd name="connsiteY156" fmla="*/ 1155924 h 2382167"/>
              <a:gd name="connsiteX157" fmla="*/ 286570 w 935662"/>
              <a:gd name="connsiteY157" fmla="*/ 1177082 h 2382167"/>
              <a:gd name="connsiteX158" fmla="*/ 345689 w 935662"/>
              <a:gd name="connsiteY158" fmla="*/ 1214420 h 2382167"/>
              <a:gd name="connsiteX159" fmla="*/ 371514 w 935662"/>
              <a:gd name="connsiteY159" fmla="*/ 1257047 h 2382167"/>
              <a:gd name="connsiteX160" fmla="*/ 348489 w 935662"/>
              <a:gd name="connsiteY160" fmla="*/ 1182683 h 2382167"/>
              <a:gd name="connsiteX161" fmla="*/ 341643 w 935662"/>
              <a:gd name="connsiteY161" fmla="*/ 1181125 h 2382167"/>
              <a:gd name="connsiteX162" fmla="*/ 262922 w 935662"/>
              <a:gd name="connsiteY162" fmla="*/ 1159967 h 2382167"/>
              <a:gd name="connsiteX163" fmla="*/ 200069 w 935662"/>
              <a:gd name="connsiteY163" fmla="*/ 1103960 h 2382167"/>
              <a:gd name="connsiteX164" fmla="*/ 185757 w 935662"/>
              <a:gd name="connsiteY164" fmla="*/ 1040486 h 2382167"/>
              <a:gd name="connsiteX165" fmla="*/ 252654 w 935662"/>
              <a:gd name="connsiteY165" fmla="*/ 1061644 h 2382167"/>
              <a:gd name="connsiteX166" fmla="*/ 308350 w 935662"/>
              <a:gd name="connsiteY166" fmla="*/ 1097427 h 2382167"/>
              <a:gd name="connsiteX167" fmla="*/ 335731 w 935662"/>
              <a:gd name="connsiteY167" fmla="*/ 1142544 h 2382167"/>
              <a:gd name="connsiteX168" fmla="*/ 333865 w 935662"/>
              <a:gd name="connsiteY168" fmla="*/ 1134142 h 2382167"/>
              <a:gd name="connsiteX169" fmla="*/ 320174 w 935662"/>
              <a:gd name="connsiteY169" fmla="*/ 1089025 h 2382167"/>
              <a:gd name="connsiteX170" fmla="*/ 294970 w 935662"/>
              <a:gd name="connsiteY170" fmla="*/ 1062889 h 2382167"/>
              <a:gd name="connsiteX171" fmla="*/ 229940 w 935662"/>
              <a:gd name="connsiteY171" fmla="*/ 1047021 h 2382167"/>
              <a:gd name="connsiteX172" fmla="*/ 163975 w 935662"/>
              <a:gd name="connsiteY172" fmla="*/ 987591 h 2382167"/>
              <a:gd name="connsiteX173" fmla="*/ 151219 w 935662"/>
              <a:gd name="connsiteY173" fmla="*/ 933450 h 2382167"/>
              <a:gd name="connsiteX174" fmla="*/ 151219 w 935662"/>
              <a:gd name="connsiteY174" fmla="*/ 924738 h 2382167"/>
              <a:gd name="connsiteX175" fmla="*/ 210961 w 935662"/>
              <a:gd name="connsiteY175" fmla="*/ 947141 h 2382167"/>
              <a:gd name="connsiteX176" fmla="*/ 278479 w 935662"/>
              <a:gd name="connsiteY176" fmla="*/ 991325 h 2382167"/>
              <a:gd name="connsiteX177" fmla="*/ 298392 w 935662"/>
              <a:gd name="connsiteY177" fmla="*/ 1021818 h 2382167"/>
              <a:gd name="connsiteX178" fmla="*/ 278479 w 935662"/>
              <a:gd name="connsiteY178" fmla="*/ 960520 h 2382167"/>
              <a:gd name="connsiteX179" fmla="*/ 272256 w 935662"/>
              <a:gd name="connsiteY179" fmla="*/ 955853 h 2382167"/>
              <a:gd name="connsiteX180" fmla="*/ 201937 w 935662"/>
              <a:gd name="connsiteY180" fmla="*/ 935940 h 2382167"/>
              <a:gd name="connsiteX181" fmla="*/ 125083 w 935662"/>
              <a:gd name="connsiteY181" fmla="*/ 865619 h 2382167"/>
              <a:gd name="connsiteX182" fmla="*/ 115436 w 935662"/>
              <a:gd name="connsiteY182" fmla="*/ 822682 h 2382167"/>
              <a:gd name="connsiteX183" fmla="*/ 114191 w 935662"/>
              <a:gd name="connsiteY183" fmla="*/ 810547 h 2382167"/>
              <a:gd name="connsiteX184" fmla="*/ 169266 w 935662"/>
              <a:gd name="connsiteY184" fmla="*/ 832950 h 2382167"/>
              <a:gd name="connsiteX185" fmla="*/ 242698 w 935662"/>
              <a:gd name="connsiteY185" fmla="*/ 878688 h 2382167"/>
              <a:gd name="connsiteX186" fmla="*/ 261677 w 935662"/>
              <a:gd name="connsiteY186" fmla="*/ 909181 h 2382167"/>
              <a:gd name="connsiteX187" fmla="*/ 243009 w 935662"/>
              <a:gd name="connsiteY187" fmla="*/ 854108 h 2382167"/>
              <a:gd name="connsiteX188" fmla="*/ 233675 w 935662"/>
              <a:gd name="connsiteY188" fmla="*/ 846951 h 2382167"/>
              <a:gd name="connsiteX189" fmla="*/ 174867 w 935662"/>
              <a:gd name="connsiteY189" fmla="*/ 823614 h 2382167"/>
              <a:gd name="connsiteX190" fmla="*/ 88055 w 935662"/>
              <a:gd name="connsiteY190" fmla="*/ 747694 h 2382167"/>
              <a:gd name="connsiteX191" fmla="*/ 77476 w 935662"/>
              <a:gd name="connsiteY191" fmla="*/ 702266 h 2382167"/>
              <a:gd name="connsiteX192" fmla="*/ 134106 w 935662"/>
              <a:gd name="connsiteY192" fmla="*/ 720313 h 2382167"/>
              <a:gd name="connsiteX193" fmla="*/ 219982 w 935662"/>
              <a:gd name="connsiteY193" fmla="*/ 795611 h 2382167"/>
              <a:gd name="connsiteX194" fmla="*/ 226829 w 935662"/>
              <a:gd name="connsiteY194" fmla="*/ 804946 h 2382167"/>
              <a:gd name="connsiteX195" fmla="*/ 207848 w 935662"/>
              <a:gd name="connsiteY195" fmla="*/ 750805 h 2382167"/>
              <a:gd name="connsiteX196" fmla="*/ 202248 w 935662"/>
              <a:gd name="connsiteY196" fmla="*/ 744893 h 2382167"/>
              <a:gd name="connsiteX197" fmla="*/ 191046 w 935662"/>
              <a:gd name="connsiteY197" fmla="*/ 737115 h 2382167"/>
              <a:gd name="connsiteX198" fmla="*/ 138773 w 935662"/>
              <a:gd name="connsiteY198" fmla="*/ 610166 h 2382167"/>
              <a:gd name="connsiteX199" fmla="*/ 148729 w 935662"/>
              <a:gd name="connsiteY199" fmla="*/ 563493 h 2382167"/>
              <a:gd name="connsiteX200" fmla="*/ 605187 w 935662"/>
              <a:gd name="connsiteY200" fmla="*/ 473881 h 2382167"/>
              <a:gd name="connsiteX201" fmla="*/ 612965 w 935662"/>
              <a:gd name="connsiteY201" fmla="*/ 485081 h 2382167"/>
              <a:gd name="connsiteX202" fmla="*/ 660261 w 935662"/>
              <a:gd name="connsiteY202" fmla="*/ 522109 h 2382167"/>
              <a:gd name="connsiteX203" fmla="*/ 751117 w 935662"/>
              <a:gd name="connsiteY203" fmla="*/ 632878 h 2382167"/>
              <a:gd name="connsiteX204" fmla="*/ 758585 w 935662"/>
              <a:gd name="connsiteY204" fmla="*/ 726536 h 2382167"/>
              <a:gd name="connsiteX205" fmla="*/ 758274 w 935662"/>
              <a:gd name="connsiteY205" fmla="*/ 735247 h 2382167"/>
              <a:gd name="connsiteX206" fmla="*/ 750806 w 935662"/>
              <a:gd name="connsiteY206" fmla="*/ 729024 h 2382167"/>
              <a:gd name="connsiteX207" fmla="*/ 687953 w 935662"/>
              <a:gd name="connsiteY207" fmla="*/ 685463 h 2382167"/>
              <a:gd name="connsiteX208" fmla="*/ 649372 w 935662"/>
              <a:gd name="connsiteY208" fmla="*/ 663994 h 2382167"/>
              <a:gd name="connsiteX209" fmla="*/ 598342 w 935662"/>
              <a:gd name="connsiteY209" fmla="*/ 584339 h 2382167"/>
              <a:gd name="connsiteX210" fmla="*/ 605187 w 935662"/>
              <a:gd name="connsiteY210" fmla="*/ 473881 h 2382167"/>
              <a:gd name="connsiteX211" fmla="*/ 927539 w 935662"/>
              <a:gd name="connsiteY211" fmla="*/ 469837 h 2382167"/>
              <a:gd name="connsiteX212" fmla="*/ 932829 w 935662"/>
              <a:gd name="connsiteY212" fmla="*/ 584030 h 2382167"/>
              <a:gd name="connsiteX213" fmla="*/ 890824 w 935662"/>
              <a:gd name="connsiteY213" fmla="*/ 650305 h 2382167"/>
              <a:gd name="connsiteX214" fmla="*/ 847573 w 935662"/>
              <a:gd name="connsiteY214" fmla="*/ 675820 h 2382167"/>
              <a:gd name="connsiteX215" fmla="*/ 780988 w 935662"/>
              <a:gd name="connsiteY215" fmla="*/ 722803 h 2382167"/>
              <a:gd name="connsiteX216" fmla="*/ 776942 w 935662"/>
              <a:gd name="connsiteY216" fmla="*/ 725914 h 2382167"/>
              <a:gd name="connsiteX217" fmla="*/ 773520 w 935662"/>
              <a:gd name="connsiteY217" fmla="*/ 725291 h 2382167"/>
              <a:gd name="connsiteX218" fmla="*/ 776942 w 935662"/>
              <a:gd name="connsiteY218" fmla="*/ 655594 h 2382167"/>
              <a:gd name="connsiteX219" fmla="*/ 789077 w 935662"/>
              <a:gd name="connsiteY219" fmla="*/ 599276 h 2382167"/>
              <a:gd name="connsiteX220" fmla="*/ 850374 w 935662"/>
              <a:gd name="connsiteY220" fmla="*/ 524911 h 2382167"/>
              <a:gd name="connsiteX221" fmla="*/ 924738 w 935662"/>
              <a:gd name="connsiteY221" fmla="*/ 470458 h 2382167"/>
              <a:gd name="connsiteX222" fmla="*/ 927539 w 935662"/>
              <a:gd name="connsiteY222" fmla="*/ 469837 h 2382167"/>
              <a:gd name="connsiteX223" fmla="*/ 606743 w 935662"/>
              <a:gd name="connsiteY223" fmla="*/ 311149 h 2382167"/>
              <a:gd name="connsiteX224" fmla="*/ 659328 w 935662"/>
              <a:gd name="connsiteY224" fmla="*/ 357200 h 2382167"/>
              <a:gd name="connsiteX225" fmla="*/ 671773 w 935662"/>
              <a:gd name="connsiteY225" fmla="*/ 362799 h 2382167"/>
              <a:gd name="connsiteX226" fmla="*/ 746761 w 935662"/>
              <a:gd name="connsiteY226" fmla="*/ 451167 h 2382167"/>
              <a:gd name="connsiteX227" fmla="*/ 759206 w 935662"/>
              <a:gd name="connsiteY227" fmla="*/ 556957 h 2382167"/>
              <a:gd name="connsiteX228" fmla="*/ 757961 w 935662"/>
              <a:gd name="connsiteY228" fmla="*/ 570337 h 2382167"/>
              <a:gd name="connsiteX229" fmla="*/ 751428 w 935662"/>
              <a:gd name="connsiteY229" fmla="*/ 565047 h 2382167"/>
              <a:gd name="connsiteX230" fmla="*/ 689820 w 935662"/>
              <a:gd name="connsiteY230" fmla="*/ 521798 h 2382167"/>
              <a:gd name="connsiteX231" fmla="*/ 651236 w 935662"/>
              <a:gd name="connsiteY231" fmla="*/ 500640 h 2382167"/>
              <a:gd name="connsiteX232" fmla="*/ 598654 w 935662"/>
              <a:gd name="connsiteY232" fmla="*/ 416629 h 2382167"/>
              <a:gd name="connsiteX233" fmla="*/ 604877 w 935662"/>
              <a:gd name="connsiteY233" fmla="*/ 314260 h 2382167"/>
              <a:gd name="connsiteX234" fmla="*/ 606743 w 935662"/>
              <a:gd name="connsiteY234" fmla="*/ 311149 h 2382167"/>
              <a:gd name="connsiteX235" fmla="*/ 930029 w 935662"/>
              <a:gd name="connsiteY235" fmla="*/ 304927 h 2382167"/>
              <a:gd name="connsiteX236" fmla="*/ 933140 w 935662"/>
              <a:gd name="connsiteY236" fmla="*/ 414140 h 2382167"/>
              <a:gd name="connsiteX237" fmla="*/ 894557 w 935662"/>
              <a:gd name="connsiteY237" fmla="*/ 484149 h 2382167"/>
              <a:gd name="connsiteX238" fmla="*/ 874333 w 935662"/>
              <a:gd name="connsiteY238" fmla="*/ 497216 h 2382167"/>
              <a:gd name="connsiteX239" fmla="*/ 776010 w 935662"/>
              <a:gd name="connsiteY239" fmla="*/ 563805 h 2382167"/>
              <a:gd name="connsiteX240" fmla="*/ 774141 w 935662"/>
              <a:gd name="connsiteY240" fmla="*/ 546379 h 2382167"/>
              <a:gd name="connsiteX241" fmla="*/ 791256 w 935662"/>
              <a:gd name="connsiteY241" fmla="*/ 427830 h 2382167"/>
              <a:gd name="connsiteX242" fmla="*/ 850685 w 935662"/>
              <a:gd name="connsiteY242" fmla="*/ 360933 h 2382167"/>
              <a:gd name="connsiteX243" fmla="*/ 924117 w 935662"/>
              <a:gd name="connsiteY243" fmla="*/ 307104 h 2382167"/>
              <a:gd name="connsiteX244" fmla="*/ 930029 w 935662"/>
              <a:gd name="connsiteY244" fmla="*/ 304927 h 2382167"/>
              <a:gd name="connsiteX245" fmla="*/ 602386 w 935662"/>
              <a:gd name="connsiteY245" fmla="*/ 148730 h 2382167"/>
              <a:gd name="connsiteX246" fmla="*/ 663062 w 935662"/>
              <a:gd name="connsiteY246" fmla="*/ 196337 h 2382167"/>
              <a:gd name="connsiteX247" fmla="*/ 750495 w 935662"/>
              <a:gd name="connsiteY247" fmla="*/ 343199 h 2382167"/>
              <a:gd name="connsiteX248" fmla="*/ 755473 w 935662"/>
              <a:gd name="connsiteY248" fmla="*/ 414762 h 2382167"/>
              <a:gd name="connsiteX249" fmla="*/ 751116 w 935662"/>
              <a:gd name="connsiteY249" fmla="*/ 415697 h 2382167"/>
              <a:gd name="connsiteX250" fmla="*/ 667418 w 935662"/>
              <a:gd name="connsiteY250" fmla="*/ 346621 h 2382167"/>
              <a:gd name="connsiteX251" fmla="*/ 596163 w 935662"/>
              <a:gd name="connsiteY251" fmla="*/ 229317 h 2382167"/>
              <a:gd name="connsiteX252" fmla="*/ 602386 w 935662"/>
              <a:gd name="connsiteY252" fmla="*/ 148730 h 2382167"/>
              <a:gd name="connsiteX253" fmla="*/ 925671 w 935662"/>
              <a:gd name="connsiteY253" fmla="*/ 140018 h 2382167"/>
              <a:gd name="connsiteX254" fmla="*/ 927539 w 935662"/>
              <a:gd name="connsiteY254" fmla="*/ 159309 h 2382167"/>
              <a:gd name="connsiteX255" fmla="*/ 931272 w 935662"/>
              <a:gd name="connsiteY255" fmla="*/ 221850 h 2382167"/>
              <a:gd name="connsiteX256" fmla="*/ 857840 w 935662"/>
              <a:gd name="connsiteY256" fmla="*/ 341020 h 2382167"/>
              <a:gd name="connsiteX257" fmla="*/ 794055 w 935662"/>
              <a:gd name="connsiteY257" fmla="*/ 385827 h 2382167"/>
              <a:gd name="connsiteX258" fmla="*/ 774452 w 935662"/>
              <a:gd name="connsiteY258" fmla="*/ 410718 h 2382167"/>
              <a:gd name="connsiteX259" fmla="*/ 801212 w 935662"/>
              <a:gd name="connsiteY259" fmla="*/ 259188 h 2382167"/>
              <a:gd name="connsiteX260" fmla="*/ 865308 w 935662"/>
              <a:gd name="connsiteY260" fmla="*/ 188868 h 2382167"/>
              <a:gd name="connsiteX261" fmla="*/ 925671 w 935662"/>
              <a:gd name="connsiteY261" fmla="*/ 140018 h 2382167"/>
              <a:gd name="connsiteX262" fmla="*/ 754851 w 935662"/>
              <a:gd name="connsiteY262" fmla="*/ 0 h 2382167"/>
              <a:gd name="connsiteX263" fmla="*/ 766053 w 935662"/>
              <a:gd name="connsiteY263" fmla="*/ 12135 h 2382167"/>
              <a:gd name="connsiteX264" fmla="*/ 820816 w 935662"/>
              <a:gd name="connsiteY264" fmla="*/ 107657 h 2382167"/>
              <a:gd name="connsiteX265" fmla="*/ 816459 w 935662"/>
              <a:gd name="connsiteY265" fmla="*/ 188557 h 2382167"/>
              <a:gd name="connsiteX266" fmla="*/ 765430 w 935662"/>
              <a:gd name="connsiteY266" fmla="*/ 271323 h 2382167"/>
              <a:gd name="connsiteX267" fmla="*/ 760763 w 935662"/>
              <a:gd name="connsiteY267" fmla="*/ 284080 h 2382167"/>
              <a:gd name="connsiteX268" fmla="*/ 764808 w 935662"/>
              <a:gd name="connsiteY268" fmla="*/ 971101 h 2382167"/>
              <a:gd name="connsiteX269" fmla="*/ 749873 w 935662"/>
              <a:gd name="connsiteY269" fmla="*/ 1387110 h 2382167"/>
              <a:gd name="connsiteX270" fmla="*/ 653105 w 935662"/>
              <a:gd name="connsiteY270" fmla="*/ 1961492 h 2382167"/>
              <a:gd name="connsiteX271" fmla="*/ 637235 w 935662"/>
              <a:gd name="connsiteY271" fmla="*/ 2047059 h 2382167"/>
              <a:gd name="connsiteX272" fmla="*/ 577806 w 935662"/>
              <a:gd name="connsiteY272" fmla="*/ 2214147 h 2382167"/>
              <a:gd name="connsiteX273" fmla="*/ 498773 w 935662"/>
              <a:gd name="connsiteY273" fmla="*/ 2372212 h 2382167"/>
              <a:gd name="connsiteX274" fmla="*/ 492239 w 935662"/>
              <a:gd name="connsiteY274" fmla="*/ 2382167 h 2382167"/>
              <a:gd name="connsiteX275" fmla="*/ 659639 w 935662"/>
              <a:gd name="connsiteY275" fmla="*/ 1748665 h 2382167"/>
              <a:gd name="connsiteX276" fmla="*/ 659328 w 935662"/>
              <a:gd name="connsiteY276" fmla="*/ 1840455 h 2382167"/>
              <a:gd name="connsiteX277" fmla="*/ 655906 w 935662"/>
              <a:gd name="connsiteY277" fmla="*/ 1932866 h 2382167"/>
              <a:gd name="connsiteX278" fmla="*/ 661816 w 935662"/>
              <a:gd name="connsiteY278" fmla="*/ 1912331 h 2382167"/>
              <a:gd name="connsiteX279" fmla="*/ 739915 w 935662"/>
              <a:gd name="connsiteY279" fmla="*/ 1458673 h 2382167"/>
              <a:gd name="connsiteX280" fmla="*/ 758586 w 935662"/>
              <a:gd name="connsiteY280" fmla="*/ 1076270 h 2382167"/>
              <a:gd name="connsiteX281" fmla="*/ 758586 w 935662"/>
              <a:gd name="connsiteY281" fmla="*/ 1058534 h 2382167"/>
              <a:gd name="connsiteX282" fmla="*/ 755785 w 935662"/>
              <a:gd name="connsiteY282" fmla="*/ 1067869 h 2382167"/>
              <a:gd name="connsiteX283" fmla="*/ 731826 w 935662"/>
              <a:gd name="connsiteY283" fmla="*/ 1047955 h 2382167"/>
              <a:gd name="connsiteX284" fmla="*/ 669907 w 935662"/>
              <a:gd name="connsiteY284" fmla="*/ 1010617 h 2382167"/>
              <a:gd name="connsiteX285" fmla="*/ 596164 w 935662"/>
              <a:gd name="connsiteY285" fmla="*/ 877445 h 2382167"/>
              <a:gd name="connsiteX286" fmla="*/ 602387 w 935662"/>
              <a:gd name="connsiteY286" fmla="*/ 810236 h 2382167"/>
              <a:gd name="connsiteX287" fmla="*/ 607365 w 935662"/>
              <a:gd name="connsiteY287" fmla="*/ 814281 h 2382167"/>
              <a:gd name="connsiteX288" fmla="*/ 671152 w 935662"/>
              <a:gd name="connsiteY288" fmla="*/ 861886 h 2382167"/>
              <a:gd name="connsiteX289" fmla="*/ 736493 w 935662"/>
              <a:gd name="connsiteY289" fmla="*/ 925050 h 2382167"/>
              <a:gd name="connsiteX290" fmla="*/ 752050 w 935662"/>
              <a:gd name="connsiteY290" fmla="*/ 981369 h 2382167"/>
              <a:gd name="connsiteX291" fmla="*/ 758896 w 935662"/>
              <a:gd name="connsiteY291" fmla="*/ 1026174 h 2382167"/>
              <a:gd name="connsiteX292" fmla="*/ 759829 w 935662"/>
              <a:gd name="connsiteY292" fmla="*/ 1017774 h 2382167"/>
              <a:gd name="connsiteX293" fmla="*/ 760141 w 935662"/>
              <a:gd name="connsiteY293" fmla="*/ 544824 h 2382167"/>
              <a:gd name="connsiteX294" fmla="*/ 756096 w 935662"/>
              <a:gd name="connsiteY294" fmla="*/ 283769 h 2382167"/>
              <a:gd name="connsiteX295" fmla="*/ 746762 w 935662"/>
              <a:gd name="connsiteY295" fmla="*/ 257009 h 2382167"/>
              <a:gd name="connsiteX296" fmla="*/ 709734 w 935662"/>
              <a:gd name="connsiteY296" fmla="*/ 197580 h 2382167"/>
              <a:gd name="connsiteX297" fmla="*/ 702889 w 935662"/>
              <a:gd name="connsiteY297" fmla="*/ 104858 h 2382167"/>
              <a:gd name="connsiteX298" fmla="*/ 752361 w 935662"/>
              <a:gd name="connsiteY298" fmla="*/ 4667 h 2382167"/>
              <a:gd name="connsiteX299" fmla="*/ 754851 w 935662"/>
              <a:gd name="connsiteY299" fmla="*/ 0 h 2382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Lst>
            <a:rect l="l" t="t" r="r" b="b"/>
            <a:pathLst>
              <a:path w="935662" h="2382167">
                <a:moveTo>
                  <a:pt x="479172" y="1200107"/>
                </a:moveTo>
                <a:cubicBezTo>
                  <a:pt x="481040" y="1203219"/>
                  <a:pt x="482906" y="1204774"/>
                  <a:pt x="483528" y="1206953"/>
                </a:cubicBezTo>
                <a:cubicBezTo>
                  <a:pt x="490996" y="1227177"/>
                  <a:pt x="499709" y="1247091"/>
                  <a:pt x="505621" y="1267938"/>
                </a:cubicBezTo>
                <a:cubicBezTo>
                  <a:pt x="513089" y="1294074"/>
                  <a:pt x="507176" y="1317722"/>
                  <a:pt x="488506" y="1337946"/>
                </a:cubicBezTo>
                <a:cubicBezTo>
                  <a:pt x="478861" y="1348214"/>
                  <a:pt x="468281" y="1357549"/>
                  <a:pt x="459258" y="1367817"/>
                </a:cubicBezTo>
                <a:cubicBezTo>
                  <a:pt x="447434" y="1380886"/>
                  <a:pt x="437478" y="1394266"/>
                  <a:pt x="426586" y="1407956"/>
                </a:cubicBezTo>
                <a:cubicBezTo>
                  <a:pt x="417875" y="1387419"/>
                  <a:pt x="413518" y="1365951"/>
                  <a:pt x="411339" y="1343547"/>
                </a:cubicBezTo>
                <a:cubicBezTo>
                  <a:pt x="410718" y="1335769"/>
                  <a:pt x="411028" y="1328301"/>
                  <a:pt x="410718" y="1320523"/>
                </a:cubicBezTo>
                <a:cubicBezTo>
                  <a:pt x="409473" y="1292208"/>
                  <a:pt x="420052" y="1269183"/>
                  <a:pt x="441521" y="1251136"/>
                </a:cubicBezTo>
                <a:cubicBezTo>
                  <a:pt x="458013" y="1237446"/>
                  <a:pt x="471393" y="1221887"/>
                  <a:pt x="479172" y="1200107"/>
                </a:cubicBezTo>
                <a:close/>
                <a:moveTo>
                  <a:pt x="0" y="1198862"/>
                </a:moveTo>
                <a:cubicBezTo>
                  <a:pt x="14001" y="1210686"/>
                  <a:pt x="28004" y="1222198"/>
                  <a:pt x="42006" y="1234334"/>
                </a:cubicBezTo>
                <a:cubicBezTo>
                  <a:pt x="117926" y="1300608"/>
                  <a:pt x="187936" y="1372795"/>
                  <a:pt x="252032" y="1450894"/>
                </a:cubicBezTo>
                <a:cubicBezTo>
                  <a:pt x="347244" y="1566953"/>
                  <a:pt x="410719" y="1697637"/>
                  <a:pt x="439968" y="1844810"/>
                </a:cubicBezTo>
                <a:cubicBezTo>
                  <a:pt x="441213" y="1851656"/>
                  <a:pt x="443080" y="1858190"/>
                  <a:pt x="444325" y="1865036"/>
                </a:cubicBezTo>
                <a:cubicBezTo>
                  <a:pt x="444325" y="1865036"/>
                  <a:pt x="444325" y="1865347"/>
                  <a:pt x="444012" y="1865347"/>
                </a:cubicBezTo>
                <a:cubicBezTo>
                  <a:pt x="427834" y="1829564"/>
                  <a:pt x="412275" y="1793159"/>
                  <a:pt x="395473" y="1757687"/>
                </a:cubicBezTo>
                <a:cubicBezTo>
                  <a:pt x="357202" y="1675545"/>
                  <a:pt x="305862" y="1601180"/>
                  <a:pt x="251722" y="1529304"/>
                </a:cubicBezTo>
                <a:cubicBezTo>
                  <a:pt x="170511" y="1421334"/>
                  <a:pt x="87123" y="1314921"/>
                  <a:pt x="4356" y="1207575"/>
                </a:cubicBezTo>
                <a:cubicBezTo>
                  <a:pt x="2490" y="1205085"/>
                  <a:pt x="622" y="1202908"/>
                  <a:pt x="0" y="1198862"/>
                </a:cubicBezTo>
                <a:close/>
                <a:moveTo>
                  <a:pt x="440901" y="1077825"/>
                </a:moveTo>
                <a:cubicBezTo>
                  <a:pt x="454591" y="1107385"/>
                  <a:pt x="467971" y="1133521"/>
                  <a:pt x="471394" y="1163081"/>
                </a:cubicBezTo>
                <a:cubicBezTo>
                  <a:pt x="473573" y="1182060"/>
                  <a:pt x="467971" y="1199173"/>
                  <a:pt x="455836" y="1213797"/>
                </a:cubicBezTo>
                <a:cubicBezTo>
                  <a:pt x="448058" y="1223132"/>
                  <a:pt x="439034" y="1231533"/>
                  <a:pt x="431256" y="1240868"/>
                </a:cubicBezTo>
                <a:cubicBezTo>
                  <a:pt x="418497" y="1256424"/>
                  <a:pt x="406051" y="1272294"/>
                  <a:pt x="392671" y="1288785"/>
                </a:cubicBezTo>
                <a:cubicBezTo>
                  <a:pt x="379291" y="1255181"/>
                  <a:pt x="372758" y="1220020"/>
                  <a:pt x="376180" y="1183616"/>
                </a:cubicBezTo>
                <a:cubicBezTo>
                  <a:pt x="378046" y="1164324"/>
                  <a:pt x="387070" y="1148146"/>
                  <a:pt x="401073" y="1135388"/>
                </a:cubicBezTo>
                <a:cubicBezTo>
                  <a:pt x="417876" y="1119831"/>
                  <a:pt x="433744" y="1103961"/>
                  <a:pt x="440901" y="1077825"/>
                </a:cubicBezTo>
                <a:close/>
                <a:moveTo>
                  <a:pt x="925984" y="976078"/>
                </a:moveTo>
                <a:cubicBezTo>
                  <a:pt x="927540" y="991324"/>
                  <a:pt x="929717" y="1004393"/>
                  <a:pt x="930028" y="1017460"/>
                </a:cubicBezTo>
                <a:cubicBezTo>
                  <a:pt x="930651" y="1041419"/>
                  <a:pt x="931583" y="1065689"/>
                  <a:pt x="929406" y="1089648"/>
                </a:cubicBezTo>
                <a:cubicBezTo>
                  <a:pt x="926606" y="1119829"/>
                  <a:pt x="909804" y="1142856"/>
                  <a:pt x="883978" y="1159347"/>
                </a:cubicBezTo>
                <a:cubicBezTo>
                  <a:pt x="876821" y="1163701"/>
                  <a:pt x="869665" y="1168057"/>
                  <a:pt x="862197" y="1171792"/>
                </a:cubicBezTo>
                <a:cubicBezTo>
                  <a:pt x="829216" y="1187660"/>
                  <a:pt x="796856" y="1204774"/>
                  <a:pt x="768230" y="1232777"/>
                </a:cubicBezTo>
                <a:cubicBezTo>
                  <a:pt x="765429" y="1199484"/>
                  <a:pt x="768230" y="1169613"/>
                  <a:pt x="774453" y="1139744"/>
                </a:cubicBezTo>
                <a:cubicBezTo>
                  <a:pt x="775387" y="1136009"/>
                  <a:pt x="776319" y="1132277"/>
                  <a:pt x="777253" y="1128542"/>
                </a:cubicBezTo>
                <a:cubicBezTo>
                  <a:pt x="787522" y="1074712"/>
                  <a:pt x="818325" y="1038619"/>
                  <a:pt x="869977" y="1020884"/>
                </a:cubicBezTo>
                <a:cubicBezTo>
                  <a:pt x="888956" y="1014349"/>
                  <a:pt x="903270" y="1000348"/>
                  <a:pt x="916650" y="986036"/>
                </a:cubicBezTo>
                <a:cubicBezTo>
                  <a:pt x="919138" y="983235"/>
                  <a:pt x="921628" y="980435"/>
                  <a:pt x="925984" y="976078"/>
                </a:cubicBezTo>
                <a:close/>
                <a:moveTo>
                  <a:pt x="602076" y="975456"/>
                </a:moveTo>
                <a:cubicBezTo>
                  <a:pt x="606432" y="980745"/>
                  <a:pt x="608609" y="983545"/>
                  <a:pt x="611099" y="985725"/>
                </a:cubicBezTo>
                <a:cubicBezTo>
                  <a:pt x="625100" y="997859"/>
                  <a:pt x="637235" y="1014040"/>
                  <a:pt x="653415" y="1020573"/>
                </a:cubicBezTo>
                <a:cubicBezTo>
                  <a:pt x="712844" y="1044221"/>
                  <a:pt x="740849" y="1088715"/>
                  <a:pt x="748316" y="1149701"/>
                </a:cubicBezTo>
                <a:cubicBezTo>
                  <a:pt x="752049" y="1178326"/>
                  <a:pt x="755473" y="1206951"/>
                  <a:pt x="750183" y="1237756"/>
                </a:cubicBezTo>
                <a:cubicBezTo>
                  <a:pt x="724979" y="1211620"/>
                  <a:pt x="696353" y="1193574"/>
                  <a:pt x="666172" y="1177704"/>
                </a:cubicBezTo>
                <a:cubicBezTo>
                  <a:pt x="664616" y="1176770"/>
                  <a:pt x="663060" y="1175838"/>
                  <a:pt x="661505" y="1175214"/>
                </a:cubicBezTo>
                <a:cubicBezTo>
                  <a:pt x="609854" y="1150323"/>
                  <a:pt x="588075" y="1108939"/>
                  <a:pt x="593674" y="1052621"/>
                </a:cubicBezTo>
                <a:cubicBezTo>
                  <a:pt x="596164" y="1028041"/>
                  <a:pt x="598964" y="1003461"/>
                  <a:pt x="602076" y="975456"/>
                </a:cubicBezTo>
                <a:close/>
                <a:moveTo>
                  <a:pt x="406363" y="966743"/>
                </a:moveTo>
                <a:cubicBezTo>
                  <a:pt x="419432" y="992569"/>
                  <a:pt x="432501" y="1017772"/>
                  <a:pt x="436234" y="1046709"/>
                </a:cubicBezTo>
                <a:cubicBezTo>
                  <a:pt x="439035" y="1068801"/>
                  <a:pt x="431257" y="1088091"/>
                  <a:pt x="416632" y="1104271"/>
                </a:cubicBezTo>
                <a:cubicBezTo>
                  <a:pt x="405120" y="1117340"/>
                  <a:pt x="392672" y="1129475"/>
                  <a:pt x="381471" y="1142855"/>
                </a:cubicBezTo>
                <a:cubicBezTo>
                  <a:pt x="373382" y="1152811"/>
                  <a:pt x="366536" y="1163702"/>
                  <a:pt x="358757" y="1174903"/>
                </a:cubicBezTo>
                <a:cubicBezTo>
                  <a:pt x="349423" y="1154679"/>
                  <a:pt x="344755" y="1133208"/>
                  <a:pt x="341955" y="1111428"/>
                </a:cubicBezTo>
                <a:cubicBezTo>
                  <a:pt x="341021" y="1104271"/>
                  <a:pt x="340710" y="1096804"/>
                  <a:pt x="340399" y="1089647"/>
                </a:cubicBezTo>
                <a:cubicBezTo>
                  <a:pt x="338533" y="1060399"/>
                  <a:pt x="348178" y="1035819"/>
                  <a:pt x="370271" y="1016838"/>
                </a:cubicBezTo>
                <a:cubicBezTo>
                  <a:pt x="386139" y="1003148"/>
                  <a:pt x="398584" y="987280"/>
                  <a:pt x="406363" y="966743"/>
                </a:cubicBezTo>
                <a:close/>
                <a:moveTo>
                  <a:pt x="371203" y="848818"/>
                </a:moveTo>
                <a:cubicBezTo>
                  <a:pt x="379604" y="870287"/>
                  <a:pt x="387695" y="889890"/>
                  <a:pt x="394850" y="909803"/>
                </a:cubicBezTo>
                <a:cubicBezTo>
                  <a:pt x="406364" y="941853"/>
                  <a:pt x="399519" y="969544"/>
                  <a:pt x="376492" y="994748"/>
                </a:cubicBezTo>
                <a:cubicBezTo>
                  <a:pt x="357513" y="1015283"/>
                  <a:pt x="339465" y="1037064"/>
                  <a:pt x="319863" y="1059778"/>
                </a:cubicBezTo>
                <a:cubicBezTo>
                  <a:pt x="315506" y="1042042"/>
                  <a:pt x="310839" y="1023374"/>
                  <a:pt x="306483" y="1004704"/>
                </a:cubicBezTo>
                <a:cubicBezTo>
                  <a:pt x="304927" y="998170"/>
                  <a:pt x="304927" y="991637"/>
                  <a:pt x="304303" y="985101"/>
                </a:cubicBezTo>
                <a:cubicBezTo>
                  <a:pt x="299949" y="949008"/>
                  <a:pt x="312395" y="920071"/>
                  <a:pt x="339776" y="895802"/>
                </a:cubicBezTo>
                <a:cubicBezTo>
                  <a:pt x="350356" y="886467"/>
                  <a:pt x="357200" y="872777"/>
                  <a:pt x="365291" y="860642"/>
                </a:cubicBezTo>
                <a:cubicBezTo>
                  <a:pt x="367469" y="857531"/>
                  <a:pt x="368714" y="853796"/>
                  <a:pt x="371203" y="848818"/>
                </a:cubicBezTo>
                <a:close/>
                <a:moveTo>
                  <a:pt x="925670" y="804322"/>
                </a:moveTo>
                <a:cubicBezTo>
                  <a:pt x="927226" y="815835"/>
                  <a:pt x="929405" y="827036"/>
                  <a:pt x="930027" y="838549"/>
                </a:cubicBezTo>
                <a:cubicBezTo>
                  <a:pt x="931271" y="863751"/>
                  <a:pt x="933138" y="888955"/>
                  <a:pt x="931582" y="913848"/>
                </a:cubicBezTo>
                <a:cubicBezTo>
                  <a:pt x="929716" y="944651"/>
                  <a:pt x="913535" y="968299"/>
                  <a:pt x="888021" y="985722"/>
                </a:cubicBezTo>
                <a:cubicBezTo>
                  <a:pt x="882732" y="989146"/>
                  <a:pt x="877442" y="992568"/>
                  <a:pt x="871843" y="995680"/>
                </a:cubicBezTo>
                <a:cubicBezTo>
                  <a:pt x="837926" y="1014348"/>
                  <a:pt x="803389" y="1031773"/>
                  <a:pt x="774141" y="1062576"/>
                </a:cubicBezTo>
                <a:cubicBezTo>
                  <a:pt x="769474" y="1008747"/>
                  <a:pt x="776008" y="959586"/>
                  <a:pt x="795610" y="912603"/>
                </a:cubicBezTo>
                <a:cubicBezTo>
                  <a:pt x="806500" y="886465"/>
                  <a:pt x="827037" y="868731"/>
                  <a:pt x="852240" y="857528"/>
                </a:cubicBezTo>
                <a:cubicBezTo>
                  <a:pt x="880243" y="845083"/>
                  <a:pt x="905446" y="829837"/>
                  <a:pt x="925670" y="804322"/>
                </a:cubicBezTo>
                <a:close/>
                <a:moveTo>
                  <a:pt x="334798" y="734625"/>
                </a:moveTo>
                <a:cubicBezTo>
                  <a:pt x="344134" y="759518"/>
                  <a:pt x="353158" y="781609"/>
                  <a:pt x="360625" y="804323"/>
                </a:cubicBezTo>
                <a:cubicBezTo>
                  <a:pt x="369336" y="831704"/>
                  <a:pt x="362181" y="855973"/>
                  <a:pt x="343511" y="877131"/>
                </a:cubicBezTo>
                <a:cubicBezTo>
                  <a:pt x="330130" y="892067"/>
                  <a:pt x="316129" y="907002"/>
                  <a:pt x="303060" y="922248"/>
                </a:cubicBezTo>
                <a:cubicBezTo>
                  <a:pt x="296837" y="929716"/>
                  <a:pt x="292170" y="938429"/>
                  <a:pt x="286257" y="947452"/>
                </a:cubicBezTo>
                <a:cubicBezTo>
                  <a:pt x="275678" y="924738"/>
                  <a:pt x="271634" y="901403"/>
                  <a:pt x="268521" y="877755"/>
                </a:cubicBezTo>
                <a:cubicBezTo>
                  <a:pt x="262922" y="837305"/>
                  <a:pt x="275367" y="804633"/>
                  <a:pt x="307416" y="778497"/>
                </a:cubicBezTo>
                <a:cubicBezTo>
                  <a:pt x="316750" y="771030"/>
                  <a:pt x="322041" y="758584"/>
                  <a:pt x="328886" y="748005"/>
                </a:cubicBezTo>
                <a:cubicBezTo>
                  <a:pt x="331065" y="744894"/>
                  <a:pt x="332310" y="740848"/>
                  <a:pt x="334798" y="734625"/>
                </a:cubicBezTo>
                <a:close/>
                <a:moveTo>
                  <a:pt x="350355" y="650927"/>
                </a:moveTo>
                <a:cubicBezTo>
                  <a:pt x="368402" y="679553"/>
                  <a:pt x="386759" y="708179"/>
                  <a:pt x="403872" y="737116"/>
                </a:cubicBezTo>
                <a:cubicBezTo>
                  <a:pt x="486327" y="875267"/>
                  <a:pt x="556337" y="1019019"/>
                  <a:pt x="607677" y="1171793"/>
                </a:cubicBezTo>
                <a:cubicBezTo>
                  <a:pt x="656216" y="1315546"/>
                  <a:pt x="677995" y="1462719"/>
                  <a:pt x="667105" y="1614562"/>
                </a:cubicBezTo>
                <a:cubicBezTo>
                  <a:pt x="664616" y="1648165"/>
                  <a:pt x="662749" y="1681458"/>
                  <a:pt x="660261" y="1715062"/>
                </a:cubicBezTo>
                <a:cubicBezTo>
                  <a:pt x="659949" y="1717241"/>
                  <a:pt x="659016" y="1720042"/>
                  <a:pt x="658082" y="1725330"/>
                </a:cubicBezTo>
                <a:cubicBezTo>
                  <a:pt x="655592" y="1696083"/>
                  <a:pt x="653104" y="1669634"/>
                  <a:pt x="650925" y="1643498"/>
                </a:cubicBezTo>
                <a:cubicBezTo>
                  <a:pt x="640346" y="1521838"/>
                  <a:pt x="612965" y="1403601"/>
                  <a:pt x="576250" y="1287231"/>
                </a:cubicBezTo>
                <a:cubicBezTo>
                  <a:pt x="510907" y="1078760"/>
                  <a:pt x="434366" y="874644"/>
                  <a:pt x="355333" y="671151"/>
                </a:cubicBezTo>
                <a:cubicBezTo>
                  <a:pt x="352845" y="664929"/>
                  <a:pt x="350666" y="658395"/>
                  <a:pt x="350355" y="650927"/>
                </a:cubicBezTo>
                <a:close/>
                <a:moveTo>
                  <a:pt x="605500" y="643770"/>
                </a:moveTo>
                <a:cubicBezTo>
                  <a:pt x="608611" y="647192"/>
                  <a:pt x="611412" y="650304"/>
                  <a:pt x="614523" y="653728"/>
                </a:cubicBezTo>
                <a:cubicBezTo>
                  <a:pt x="628213" y="669285"/>
                  <a:pt x="644392" y="681730"/>
                  <a:pt x="663684" y="690132"/>
                </a:cubicBezTo>
                <a:cubicBezTo>
                  <a:pt x="677998" y="696355"/>
                  <a:pt x="691688" y="704444"/>
                  <a:pt x="704444" y="713468"/>
                </a:cubicBezTo>
                <a:cubicBezTo>
                  <a:pt x="724047" y="727469"/>
                  <a:pt x="735560" y="748005"/>
                  <a:pt x="742405" y="771030"/>
                </a:cubicBezTo>
                <a:cubicBezTo>
                  <a:pt x="754541" y="810548"/>
                  <a:pt x="760764" y="850685"/>
                  <a:pt x="757653" y="892069"/>
                </a:cubicBezTo>
                <a:cubicBezTo>
                  <a:pt x="757340" y="894246"/>
                  <a:pt x="757029" y="896736"/>
                  <a:pt x="756718" y="900469"/>
                </a:cubicBezTo>
                <a:cubicBezTo>
                  <a:pt x="754229" y="898292"/>
                  <a:pt x="752673" y="897047"/>
                  <a:pt x="751117" y="895802"/>
                </a:cubicBezTo>
                <a:cubicBezTo>
                  <a:pt x="730270" y="881177"/>
                  <a:pt x="709735" y="866242"/>
                  <a:pt x="688887" y="851930"/>
                </a:cubicBezTo>
                <a:cubicBezTo>
                  <a:pt x="682041" y="847263"/>
                  <a:pt x="674263" y="843841"/>
                  <a:pt x="666795" y="840106"/>
                </a:cubicBezTo>
                <a:cubicBezTo>
                  <a:pt x="612033" y="814902"/>
                  <a:pt x="591496" y="771343"/>
                  <a:pt x="596787" y="713157"/>
                </a:cubicBezTo>
                <a:cubicBezTo>
                  <a:pt x="598964" y="690132"/>
                  <a:pt x="600832" y="667418"/>
                  <a:pt x="603010" y="644392"/>
                </a:cubicBezTo>
                <a:cubicBezTo>
                  <a:pt x="603631" y="644081"/>
                  <a:pt x="604565" y="644081"/>
                  <a:pt x="605500" y="643770"/>
                </a:cubicBezTo>
                <a:close/>
                <a:moveTo>
                  <a:pt x="926604" y="634746"/>
                </a:moveTo>
                <a:cubicBezTo>
                  <a:pt x="927849" y="638792"/>
                  <a:pt x="928782" y="640969"/>
                  <a:pt x="929094" y="643148"/>
                </a:cubicBezTo>
                <a:cubicBezTo>
                  <a:pt x="931271" y="672085"/>
                  <a:pt x="934694" y="700711"/>
                  <a:pt x="935628" y="729647"/>
                </a:cubicBezTo>
                <a:cubicBezTo>
                  <a:pt x="936562" y="770718"/>
                  <a:pt x="918515" y="802145"/>
                  <a:pt x="882732" y="823303"/>
                </a:cubicBezTo>
                <a:cubicBezTo>
                  <a:pt x="874331" y="828281"/>
                  <a:pt x="865931" y="832948"/>
                  <a:pt x="857218" y="837615"/>
                </a:cubicBezTo>
                <a:cubicBezTo>
                  <a:pt x="828592" y="852550"/>
                  <a:pt x="801522" y="869665"/>
                  <a:pt x="776942" y="894245"/>
                </a:cubicBezTo>
                <a:cubicBezTo>
                  <a:pt x="772896" y="848507"/>
                  <a:pt x="778185" y="806812"/>
                  <a:pt x="790321" y="765430"/>
                </a:cubicBezTo>
                <a:cubicBezTo>
                  <a:pt x="800277" y="731203"/>
                  <a:pt x="820814" y="705688"/>
                  <a:pt x="852862" y="690753"/>
                </a:cubicBezTo>
                <a:cubicBezTo>
                  <a:pt x="881177" y="677684"/>
                  <a:pt x="907623" y="663061"/>
                  <a:pt x="926604" y="634746"/>
                </a:cubicBezTo>
                <a:close/>
                <a:moveTo>
                  <a:pt x="299016" y="626345"/>
                </a:moveTo>
                <a:cubicBezTo>
                  <a:pt x="311462" y="657772"/>
                  <a:pt x="329198" y="687643"/>
                  <a:pt x="324220" y="723736"/>
                </a:cubicBezTo>
                <a:cubicBezTo>
                  <a:pt x="321109" y="744271"/>
                  <a:pt x="311772" y="761696"/>
                  <a:pt x="296839" y="775387"/>
                </a:cubicBezTo>
                <a:cubicBezTo>
                  <a:pt x="276302" y="793744"/>
                  <a:pt x="260745" y="814591"/>
                  <a:pt x="252964" y="842907"/>
                </a:cubicBezTo>
                <a:cubicBezTo>
                  <a:pt x="226206" y="777875"/>
                  <a:pt x="227762" y="709111"/>
                  <a:pt x="275368" y="660572"/>
                </a:cubicBezTo>
                <a:cubicBezTo>
                  <a:pt x="284702" y="651238"/>
                  <a:pt x="290614" y="638480"/>
                  <a:pt x="299016" y="626345"/>
                </a:cubicBezTo>
                <a:close/>
                <a:moveTo>
                  <a:pt x="148729" y="563493"/>
                </a:moveTo>
                <a:cubicBezTo>
                  <a:pt x="170511" y="575628"/>
                  <a:pt x="188558" y="589318"/>
                  <a:pt x="204425" y="606431"/>
                </a:cubicBezTo>
                <a:cubicBezTo>
                  <a:pt x="229318" y="633190"/>
                  <a:pt x="238342" y="663683"/>
                  <a:pt x="229318" y="699155"/>
                </a:cubicBezTo>
                <a:cubicBezTo>
                  <a:pt x="225584" y="713779"/>
                  <a:pt x="221851" y="728402"/>
                  <a:pt x="216871" y="742405"/>
                </a:cubicBezTo>
                <a:cubicBezTo>
                  <a:pt x="214383" y="749873"/>
                  <a:pt x="214072" y="755783"/>
                  <a:pt x="216560" y="763251"/>
                </a:cubicBezTo>
                <a:cubicBezTo>
                  <a:pt x="296215" y="995992"/>
                  <a:pt x="372136" y="1229666"/>
                  <a:pt x="434367" y="1467695"/>
                </a:cubicBezTo>
                <a:cubicBezTo>
                  <a:pt x="459258" y="1562908"/>
                  <a:pt x="481661" y="1659052"/>
                  <a:pt x="493485" y="1757065"/>
                </a:cubicBezTo>
                <a:cubicBezTo>
                  <a:pt x="506555" y="1866901"/>
                  <a:pt x="509353" y="1977359"/>
                  <a:pt x="504375" y="2087817"/>
                </a:cubicBezTo>
                <a:cubicBezTo>
                  <a:pt x="503441" y="2105553"/>
                  <a:pt x="503441" y="2123599"/>
                  <a:pt x="503754" y="2141335"/>
                </a:cubicBezTo>
                <a:cubicBezTo>
                  <a:pt x="504686" y="2180851"/>
                  <a:pt x="500642" y="2219435"/>
                  <a:pt x="489751" y="2257395"/>
                </a:cubicBezTo>
                <a:cubicBezTo>
                  <a:pt x="489129" y="2258950"/>
                  <a:pt x="489129" y="2260817"/>
                  <a:pt x="488195" y="2262372"/>
                </a:cubicBezTo>
                <a:cubicBezTo>
                  <a:pt x="486639" y="2264862"/>
                  <a:pt x="485084" y="2267352"/>
                  <a:pt x="482283" y="2269529"/>
                </a:cubicBezTo>
                <a:cubicBezTo>
                  <a:pt x="485394" y="2142580"/>
                  <a:pt x="475128" y="2016875"/>
                  <a:pt x="453036" y="1891794"/>
                </a:cubicBezTo>
                <a:cubicBezTo>
                  <a:pt x="459258" y="1911707"/>
                  <a:pt x="466105" y="1931310"/>
                  <a:pt x="472017" y="1951223"/>
                </a:cubicBezTo>
                <a:cubicBezTo>
                  <a:pt x="477929" y="1971447"/>
                  <a:pt x="483217" y="1991673"/>
                  <a:pt x="487573" y="2012207"/>
                </a:cubicBezTo>
                <a:cubicBezTo>
                  <a:pt x="492241" y="2032744"/>
                  <a:pt x="495663" y="2053902"/>
                  <a:pt x="499398" y="2074750"/>
                </a:cubicBezTo>
                <a:cubicBezTo>
                  <a:pt x="500330" y="2074750"/>
                  <a:pt x="501575" y="2074750"/>
                  <a:pt x="502509" y="2074750"/>
                </a:cubicBezTo>
                <a:cubicBezTo>
                  <a:pt x="502509" y="2043945"/>
                  <a:pt x="502509" y="2012831"/>
                  <a:pt x="502509" y="1982026"/>
                </a:cubicBezTo>
                <a:cubicBezTo>
                  <a:pt x="503441" y="1810894"/>
                  <a:pt x="477929" y="1643495"/>
                  <a:pt x="433122" y="1478897"/>
                </a:cubicBezTo>
                <a:cubicBezTo>
                  <a:pt x="428455" y="1461785"/>
                  <a:pt x="424410" y="1444359"/>
                  <a:pt x="419121" y="1427247"/>
                </a:cubicBezTo>
                <a:cubicBezTo>
                  <a:pt x="417565" y="1422267"/>
                  <a:pt x="413209" y="1416355"/>
                  <a:pt x="408542" y="1414799"/>
                </a:cubicBezTo>
                <a:cubicBezTo>
                  <a:pt x="386760" y="1407332"/>
                  <a:pt x="364980" y="1398932"/>
                  <a:pt x="342577" y="1394886"/>
                </a:cubicBezTo>
                <a:cubicBezTo>
                  <a:pt x="301193" y="1387418"/>
                  <a:pt x="276302" y="1364705"/>
                  <a:pt x="267900" y="1323633"/>
                </a:cubicBezTo>
                <a:cubicBezTo>
                  <a:pt x="264478" y="1306208"/>
                  <a:pt x="260745" y="1288784"/>
                  <a:pt x="256699" y="1269493"/>
                </a:cubicBezTo>
                <a:cubicBezTo>
                  <a:pt x="261988" y="1272604"/>
                  <a:pt x="265099" y="1275094"/>
                  <a:pt x="268523" y="1276650"/>
                </a:cubicBezTo>
                <a:cubicBezTo>
                  <a:pt x="280969" y="1281628"/>
                  <a:pt x="293415" y="1288784"/>
                  <a:pt x="306484" y="1290029"/>
                </a:cubicBezTo>
                <a:cubicBezTo>
                  <a:pt x="346934" y="1294073"/>
                  <a:pt x="374625" y="1314610"/>
                  <a:pt x="392051" y="1350703"/>
                </a:cubicBezTo>
                <a:cubicBezTo>
                  <a:pt x="394849" y="1356305"/>
                  <a:pt x="397650" y="1361904"/>
                  <a:pt x="402006" y="1367194"/>
                </a:cubicBezTo>
                <a:cubicBezTo>
                  <a:pt x="401696" y="1365328"/>
                  <a:pt x="401696" y="1363149"/>
                  <a:pt x="401385" y="1361282"/>
                </a:cubicBezTo>
                <a:cubicBezTo>
                  <a:pt x="396718" y="1344791"/>
                  <a:pt x="391427" y="1328611"/>
                  <a:pt x="387694" y="1311809"/>
                </a:cubicBezTo>
                <a:cubicBezTo>
                  <a:pt x="385515" y="1302475"/>
                  <a:pt x="380848" y="1296874"/>
                  <a:pt x="371825" y="1294386"/>
                </a:cubicBezTo>
                <a:cubicBezTo>
                  <a:pt x="350356" y="1288474"/>
                  <a:pt x="328887" y="1281317"/>
                  <a:pt x="307105" y="1277582"/>
                </a:cubicBezTo>
                <a:cubicBezTo>
                  <a:pt x="268211" y="1271048"/>
                  <a:pt x="243320" y="1250824"/>
                  <a:pt x="233985" y="1212552"/>
                </a:cubicBezTo>
                <a:cubicBezTo>
                  <a:pt x="229629" y="1194194"/>
                  <a:pt x="225273" y="1176148"/>
                  <a:pt x="220917" y="1157790"/>
                </a:cubicBezTo>
                <a:cubicBezTo>
                  <a:pt x="221851" y="1156856"/>
                  <a:pt x="222783" y="1156545"/>
                  <a:pt x="223717" y="1155924"/>
                </a:cubicBezTo>
                <a:cubicBezTo>
                  <a:pt x="242386" y="1169925"/>
                  <a:pt x="263856" y="1174281"/>
                  <a:pt x="286570" y="1177082"/>
                </a:cubicBezTo>
                <a:cubicBezTo>
                  <a:pt x="311772" y="1180193"/>
                  <a:pt x="331998" y="1192949"/>
                  <a:pt x="345689" y="1214420"/>
                </a:cubicBezTo>
                <a:cubicBezTo>
                  <a:pt x="354089" y="1227487"/>
                  <a:pt x="361869" y="1241178"/>
                  <a:pt x="371514" y="1257047"/>
                </a:cubicBezTo>
                <a:cubicBezTo>
                  <a:pt x="363425" y="1230599"/>
                  <a:pt x="356268" y="1206640"/>
                  <a:pt x="348489" y="1182683"/>
                </a:cubicBezTo>
                <a:cubicBezTo>
                  <a:pt x="348179" y="1181438"/>
                  <a:pt x="344133" y="1181749"/>
                  <a:pt x="341643" y="1181125"/>
                </a:cubicBezTo>
                <a:cubicBezTo>
                  <a:pt x="315507" y="1173970"/>
                  <a:pt x="289371" y="1165879"/>
                  <a:pt x="262922" y="1159967"/>
                </a:cubicBezTo>
                <a:cubicBezTo>
                  <a:pt x="230874" y="1153123"/>
                  <a:pt x="209092" y="1135387"/>
                  <a:pt x="200069" y="1103960"/>
                </a:cubicBezTo>
                <a:cubicBezTo>
                  <a:pt x="194157" y="1083426"/>
                  <a:pt x="189490" y="1062268"/>
                  <a:pt x="185757" y="1040486"/>
                </a:cubicBezTo>
                <a:cubicBezTo>
                  <a:pt x="206292" y="1055111"/>
                  <a:pt x="229318" y="1058222"/>
                  <a:pt x="252654" y="1061644"/>
                </a:cubicBezTo>
                <a:cubicBezTo>
                  <a:pt x="276302" y="1065068"/>
                  <a:pt x="295281" y="1077203"/>
                  <a:pt x="308350" y="1097427"/>
                </a:cubicBezTo>
                <a:cubicBezTo>
                  <a:pt x="317684" y="1111739"/>
                  <a:pt x="326086" y="1126674"/>
                  <a:pt x="335731" y="1142544"/>
                </a:cubicBezTo>
                <a:cubicBezTo>
                  <a:pt x="334799" y="1138809"/>
                  <a:pt x="334486" y="1136632"/>
                  <a:pt x="333865" y="1134142"/>
                </a:cubicBezTo>
                <a:cubicBezTo>
                  <a:pt x="329198" y="1119207"/>
                  <a:pt x="323286" y="1104273"/>
                  <a:pt x="320174" y="1089025"/>
                </a:cubicBezTo>
                <a:cubicBezTo>
                  <a:pt x="317063" y="1074090"/>
                  <a:pt x="308972" y="1066311"/>
                  <a:pt x="294970" y="1062889"/>
                </a:cubicBezTo>
                <a:cubicBezTo>
                  <a:pt x="273191" y="1057600"/>
                  <a:pt x="251722" y="1051065"/>
                  <a:pt x="229940" y="1047021"/>
                </a:cubicBezTo>
                <a:cubicBezTo>
                  <a:pt x="195402" y="1040486"/>
                  <a:pt x="173311" y="1021194"/>
                  <a:pt x="163975" y="987591"/>
                </a:cubicBezTo>
                <a:cubicBezTo>
                  <a:pt x="158998" y="969855"/>
                  <a:pt x="155265" y="951497"/>
                  <a:pt x="151219" y="933450"/>
                </a:cubicBezTo>
                <a:cubicBezTo>
                  <a:pt x="150596" y="931273"/>
                  <a:pt x="151219" y="928783"/>
                  <a:pt x="151219" y="924738"/>
                </a:cubicBezTo>
                <a:cubicBezTo>
                  <a:pt x="169266" y="940296"/>
                  <a:pt x="189490" y="944963"/>
                  <a:pt x="210961" y="947141"/>
                </a:cubicBezTo>
                <a:cubicBezTo>
                  <a:pt x="240830" y="950252"/>
                  <a:pt x="263233" y="965498"/>
                  <a:pt x="278479" y="991325"/>
                </a:cubicBezTo>
                <a:cubicBezTo>
                  <a:pt x="284702" y="1001592"/>
                  <a:pt x="290614" y="1012171"/>
                  <a:pt x="298392" y="1021818"/>
                </a:cubicBezTo>
                <a:cubicBezTo>
                  <a:pt x="291859" y="1001281"/>
                  <a:pt x="285325" y="980746"/>
                  <a:pt x="278479" y="960520"/>
                </a:cubicBezTo>
                <a:cubicBezTo>
                  <a:pt x="277858" y="958654"/>
                  <a:pt x="274746" y="956787"/>
                  <a:pt x="272256" y="955853"/>
                </a:cubicBezTo>
                <a:cubicBezTo>
                  <a:pt x="248921" y="949009"/>
                  <a:pt x="225894" y="939673"/>
                  <a:pt x="201937" y="935940"/>
                </a:cubicBezTo>
                <a:cubicBezTo>
                  <a:pt x="159932" y="929094"/>
                  <a:pt x="134106" y="907003"/>
                  <a:pt x="125083" y="865619"/>
                </a:cubicBezTo>
                <a:cubicBezTo>
                  <a:pt x="121972" y="851307"/>
                  <a:pt x="118548" y="836994"/>
                  <a:pt x="115436" y="822682"/>
                </a:cubicBezTo>
                <a:cubicBezTo>
                  <a:pt x="114815" y="819570"/>
                  <a:pt x="114815" y="816146"/>
                  <a:pt x="114191" y="810547"/>
                </a:cubicBezTo>
                <a:cubicBezTo>
                  <a:pt x="131306" y="825482"/>
                  <a:pt x="149040" y="831394"/>
                  <a:pt x="169266" y="832950"/>
                </a:cubicBezTo>
                <a:cubicBezTo>
                  <a:pt x="201314" y="835751"/>
                  <a:pt x="226207" y="850373"/>
                  <a:pt x="242698" y="878688"/>
                </a:cubicBezTo>
                <a:cubicBezTo>
                  <a:pt x="248608" y="888957"/>
                  <a:pt x="254520" y="899225"/>
                  <a:pt x="261677" y="909181"/>
                </a:cubicBezTo>
                <a:cubicBezTo>
                  <a:pt x="255455" y="890823"/>
                  <a:pt x="249853" y="872155"/>
                  <a:pt x="243009" y="854108"/>
                </a:cubicBezTo>
                <a:cubicBezTo>
                  <a:pt x="241764" y="850997"/>
                  <a:pt x="236786" y="849441"/>
                  <a:pt x="233675" y="846951"/>
                </a:cubicBezTo>
                <a:cubicBezTo>
                  <a:pt x="215939" y="834193"/>
                  <a:pt x="196647" y="826104"/>
                  <a:pt x="174867" y="823614"/>
                </a:cubicBezTo>
                <a:cubicBezTo>
                  <a:pt x="128816" y="818325"/>
                  <a:pt x="99568" y="793122"/>
                  <a:pt x="88055" y="747694"/>
                </a:cubicBezTo>
                <a:cubicBezTo>
                  <a:pt x="84322" y="732137"/>
                  <a:pt x="80898" y="716578"/>
                  <a:pt x="77476" y="702266"/>
                </a:cubicBezTo>
                <a:cubicBezTo>
                  <a:pt x="96457" y="708489"/>
                  <a:pt x="115125" y="714401"/>
                  <a:pt x="134106" y="720313"/>
                </a:cubicBezTo>
                <a:cubicBezTo>
                  <a:pt x="173933" y="732759"/>
                  <a:pt x="201003" y="759518"/>
                  <a:pt x="219982" y="795611"/>
                </a:cubicBezTo>
                <a:cubicBezTo>
                  <a:pt x="221851" y="799034"/>
                  <a:pt x="223406" y="802145"/>
                  <a:pt x="226829" y="804946"/>
                </a:cubicBezTo>
                <a:cubicBezTo>
                  <a:pt x="220606" y="786899"/>
                  <a:pt x="214383" y="768852"/>
                  <a:pt x="207848" y="750805"/>
                </a:cubicBezTo>
                <a:cubicBezTo>
                  <a:pt x="206915" y="748628"/>
                  <a:pt x="204425" y="746762"/>
                  <a:pt x="202248" y="744893"/>
                </a:cubicBezTo>
                <a:cubicBezTo>
                  <a:pt x="198513" y="742093"/>
                  <a:pt x="194780" y="739605"/>
                  <a:pt x="191046" y="737115"/>
                </a:cubicBezTo>
                <a:cubicBezTo>
                  <a:pt x="145618" y="706312"/>
                  <a:pt x="127571" y="664306"/>
                  <a:pt x="138773" y="610166"/>
                </a:cubicBezTo>
                <a:cubicBezTo>
                  <a:pt x="141885" y="594920"/>
                  <a:pt x="145307" y="579674"/>
                  <a:pt x="148729" y="563493"/>
                </a:cubicBezTo>
                <a:close/>
                <a:moveTo>
                  <a:pt x="605187" y="473881"/>
                </a:moveTo>
                <a:cubicBezTo>
                  <a:pt x="608922" y="479171"/>
                  <a:pt x="610477" y="482283"/>
                  <a:pt x="612965" y="485081"/>
                </a:cubicBezTo>
                <a:cubicBezTo>
                  <a:pt x="626345" y="500329"/>
                  <a:pt x="640659" y="514952"/>
                  <a:pt x="660261" y="522109"/>
                </a:cubicBezTo>
                <a:cubicBezTo>
                  <a:pt x="712535" y="541090"/>
                  <a:pt x="741161" y="578740"/>
                  <a:pt x="751117" y="632878"/>
                </a:cubicBezTo>
                <a:cubicBezTo>
                  <a:pt x="757029" y="663994"/>
                  <a:pt x="760451" y="695110"/>
                  <a:pt x="758585" y="726536"/>
                </a:cubicBezTo>
                <a:cubicBezTo>
                  <a:pt x="758896" y="729335"/>
                  <a:pt x="758585" y="731514"/>
                  <a:pt x="758274" y="735247"/>
                </a:cubicBezTo>
                <a:cubicBezTo>
                  <a:pt x="754852" y="732447"/>
                  <a:pt x="752984" y="730580"/>
                  <a:pt x="750806" y="729024"/>
                </a:cubicBezTo>
                <a:cubicBezTo>
                  <a:pt x="729959" y="714400"/>
                  <a:pt x="709422" y="699466"/>
                  <a:pt x="687953" y="685463"/>
                </a:cubicBezTo>
                <a:cubicBezTo>
                  <a:pt x="675818" y="677374"/>
                  <a:pt x="662128" y="671462"/>
                  <a:pt x="649372" y="663994"/>
                </a:cubicBezTo>
                <a:cubicBezTo>
                  <a:pt x="619190" y="645947"/>
                  <a:pt x="601454" y="619811"/>
                  <a:pt x="598342" y="584339"/>
                </a:cubicBezTo>
                <a:cubicBezTo>
                  <a:pt x="594920" y="548245"/>
                  <a:pt x="600209" y="512775"/>
                  <a:pt x="605187" y="473881"/>
                </a:cubicBezTo>
                <a:close/>
                <a:moveTo>
                  <a:pt x="927539" y="469837"/>
                </a:moveTo>
                <a:cubicBezTo>
                  <a:pt x="931584" y="507797"/>
                  <a:pt x="938429" y="545757"/>
                  <a:pt x="932829" y="584030"/>
                </a:cubicBezTo>
                <a:cubicBezTo>
                  <a:pt x="928784" y="612032"/>
                  <a:pt x="914783" y="634746"/>
                  <a:pt x="890824" y="650305"/>
                </a:cubicBezTo>
                <a:cubicBezTo>
                  <a:pt x="876823" y="659639"/>
                  <a:pt x="861264" y="666484"/>
                  <a:pt x="847573" y="675820"/>
                </a:cubicBezTo>
                <a:cubicBezTo>
                  <a:pt x="824860" y="690753"/>
                  <a:pt x="803080" y="706933"/>
                  <a:pt x="780988" y="722803"/>
                </a:cubicBezTo>
                <a:cubicBezTo>
                  <a:pt x="779743" y="723735"/>
                  <a:pt x="778498" y="724980"/>
                  <a:pt x="776942" y="725914"/>
                </a:cubicBezTo>
                <a:cubicBezTo>
                  <a:pt x="775697" y="725604"/>
                  <a:pt x="774765" y="725604"/>
                  <a:pt x="773520" y="725291"/>
                </a:cubicBezTo>
                <a:cubicBezTo>
                  <a:pt x="774454" y="701956"/>
                  <a:pt x="774454" y="678618"/>
                  <a:pt x="776942" y="655594"/>
                </a:cubicBezTo>
                <a:cubicBezTo>
                  <a:pt x="779121" y="636615"/>
                  <a:pt x="784099" y="617944"/>
                  <a:pt x="789077" y="599276"/>
                </a:cubicBezTo>
                <a:cubicBezTo>
                  <a:pt x="798100" y="565049"/>
                  <a:pt x="818637" y="539534"/>
                  <a:pt x="850374" y="524911"/>
                </a:cubicBezTo>
                <a:cubicBezTo>
                  <a:pt x="879000" y="511842"/>
                  <a:pt x="905447" y="496285"/>
                  <a:pt x="924738" y="470458"/>
                </a:cubicBezTo>
                <a:cubicBezTo>
                  <a:pt x="925049" y="470148"/>
                  <a:pt x="925983" y="470148"/>
                  <a:pt x="927539" y="469837"/>
                </a:cubicBezTo>
                <a:close/>
                <a:moveTo>
                  <a:pt x="606743" y="311149"/>
                </a:moveTo>
                <a:cubicBezTo>
                  <a:pt x="620744" y="331373"/>
                  <a:pt x="637235" y="347553"/>
                  <a:pt x="659328" y="357200"/>
                </a:cubicBezTo>
                <a:cubicBezTo>
                  <a:pt x="663371" y="359066"/>
                  <a:pt x="667728" y="360933"/>
                  <a:pt x="671773" y="362799"/>
                </a:cubicBezTo>
                <a:cubicBezTo>
                  <a:pt x="711289" y="379914"/>
                  <a:pt x="736182" y="408850"/>
                  <a:pt x="746761" y="451167"/>
                </a:cubicBezTo>
                <a:cubicBezTo>
                  <a:pt x="755471" y="486015"/>
                  <a:pt x="761073" y="520864"/>
                  <a:pt x="759206" y="556957"/>
                </a:cubicBezTo>
                <a:cubicBezTo>
                  <a:pt x="758895" y="561003"/>
                  <a:pt x="758585" y="565047"/>
                  <a:pt x="757961" y="570337"/>
                </a:cubicBezTo>
                <a:cubicBezTo>
                  <a:pt x="755161" y="567848"/>
                  <a:pt x="753294" y="566292"/>
                  <a:pt x="751428" y="565047"/>
                </a:cubicBezTo>
                <a:cubicBezTo>
                  <a:pt x="730891" y="550424"/>
                  <a:pt x="710667" y="535799"/>
                  <a:pt x="689820" y="521798"/>
                </a:cubicBezTo>
                <a:cubicBezTo>
                  <a:pt x="677685" y="513707"/>
                  <a:pt x="663995" y="507795"/>
                  <a:pt x="651236" y="500640"/>
                </a:cubicBezTo>
                <a:cubicBezTo>
                  <a:pt x="618878" y="481970"/>
                  <a:pt x="598965" y="454278"/>
                  <a:pt x="598654" y="416629"/>
                </a:cubicBezTo>
                <a:cubicBezTo>
                  <a:pt x="598341" y="382402"/>
                  <a:pt x="602697" y="348487"/>
                  <a:pt x="604877" y="314260"/>
                </a:cubicBezTo>
                <a:cubicBezTo>
                  <a:pt x="605187" y="313326"/>
                  <a:pt x="606120" y="312394"/>
                  <a:pt x="606743" y="311149"/>
                </a:cubicBezTo>
                <a:close/>
                <a:moveTo>
                  <a:pt x="930029" y="304927"/>
                </a:moveTo>
                <a:cubicBezTo>
                  <a:pt x="931272" y="342265"/>
                  <a:pt x="934072" y="378359"/>
                  <a:pt x="933140" y="414140"/>
                </a:cubicBezTo>
                <a:cubicBezTo>
                  <a:pt x="932517" y="443078"/>
                  <a:pt x="918205" y="466724"/>
                  <a:pt x="894557" y="484149"/>
                </a:cubicBezTo>
                <a:cubicBezTo>
                  <a:pt x="888023" y="488816"/>
                  <a:pt x="881488" y="493484"/>
                  <a:pt x="874333" y="497216"/>
                </a:cubicBezTo>
                <a:cubicBezTo>
                  <a:pt x="840106" y="515887"/>
                  <a:pt x="804946" y="533310"/>
                  <a:pt x="776010" y="563805"/>
                </a:cubicBezTo>
                <a:cubicBezTo>
                  <a:pt x="775076" y="556336"/>
                  <a:pt x="774452" y="551357"/>
                  <a:pt x="774141" y="546379"/>
                </a:cubicBezTo>
                <a:cubicBezTo>
                  <a:pt x="772586" y="505929"/>
                  <a:pt x="778809" y="466413"/>
                  <a:pt x="791256" y="427830"/>
                </a:cubicBezTo>
                <a:cubicBezTo>
                  <a:pt x="801522" y="396716"/>
                  <a:pt x="821748" y="374313"/>
                  <a:pt x="850685" y="360933"/>
                </a:cubicBezTo>
                <a:cubicBezTo>
                  <a:pt x="879000" y="347865"/>
                  <a:pt x="905136" y="332618"/>
                  <a:pt x="924117" y="307104"/>
                </a:cubicBezTo>
                <a:cubicBezTo>
                  <a:pt x="924738" y="306793"/>
                  <a:pt x="925983" y="306482"/>
                  <a:pt x="930029" y="304927"/>
                </a:cubicBezTo>
                <a:close/>
                <a:moveTo>
                  <a:pt x="602386" y="148730"/>
                </a:moveTo>
                <a:cubicBezTo>
                  <a:pt x="619500" y="169577"/>
                  <a:pt x="641280" y="182644"/>
                  <a:pt x="663062" y="196337"/>
                </a:cubicBezTo>
                <a:cubicBezTo>
                  <a:pt x="716578" y="230562"/>
                  <a:pt x="742093" y="282212"/>
                  <a:pt x="750495" y="343199"/>
                </a:cubicBezTo>
                <a:cubicBezTo>
                  <a:pt x="753606" y="366847"/>
                  <a:pt x="753917" y="390804"/>
                  <a:pt x="755473" y="414762"/>
                </a:cubicBezTo>
                <a:cubicBezTo>
                  <a:pt x="754228" y="415075"/>
                  <a:pt x="752672" y="415386"/>
                  <a:pt x="751116" y="415697"/>
                </a:cubicBezTo>
                <a:cubicBezTo>
                  <a:pt x="730580" y="383649"/>
                  <a:pt x="701022" y="363423"/>
                  <a:pt x="667418" y="346621"/>
                </a:cubicBezTo>
                <a:cubicBezTo>
                  <a:pt x="619500" y="322975"/>
                  <a:pt x="595542" y="282836"/>
                  <a:pt x="596163" y="229317"/>
                </a:cubicBezTo>
                <a:cubicBezTo>
                  <a:pt x="596476" y="202559"/>
                  <a:pt x="599275" y="175800"/>
                  <a:pt x="602386" y="148730"/>
                </a:cubicBezTo>
                <a:close/>
                <a:moveTo>
                  <a:pt x="925671" y="140018"/>
                </a:moveTo>
                <a:cubicBezTo>
                  <a:pt x="926605" y="148107"/>
                  <a:pt x="927227" y="153708"/>
                  <a:pt x="927539" y="159309"/>
                </a:cubicBezTo>
                <a:cubicBezTo>
                  <a:pt x="928783" y="180157"/>
                  <a:pt x="930962" y="201002"/>
                  <a:pt x="931272" y="221850"/>
                </a:cubicBezTo>
                <a:cubicBezTo>
                  <a:pt x="932207" y="276924"/>
                  <a:pt x="907003" y="316751"/>
                  <a:pt x="857840" y="341020"/>
                </a:cubicBezTo>
                <a:cubicBezTo>
                  <a:pt x="834194" y="352844"/>
                  <a:pt x="811791" y="365603"/>
                  <a:pt x="794055" y="385827"/>
                </a:cubicBezTo>
                <a:cubicBezTo>
                  <a:pt x="788454" y="393294"/>
                  <a:pt x="782544" y="401073"/>
                  <a:pt x="774452" y="410718"/>
                </a:cubicBezTo>
                <a:cubicBezTo>
                  <a:pt x="772275" y="356267"/>
                  <a:pt x="777253" y="306172"/>
                  <a:pt x="801212" y="259188"/>
                </a:cubicBezTo>
                <a:cubicBezTo>
                  <a:pt x="816147" y="229941"/>
                  <a:pt x="837306" y="205982"/>
                  <a:pt x="865308" y="188868"/>
                </a:cubicBezTo>
                <a:cubicBezTo>
                  <a:pt x="886779" y="175801"/>
                  <a:pt x="907624" y="162110"/>
                  <a:pt x="925671" y="140018"/>
                </a:cubicBezTo>
                <a:close/>
                <a:moveTo>
                  <a:pt x="754851" y="0"/>
                </a:moveTo>
                <a:cubicBezTo>
                  <a:pt x="759518" y="4978"/>
                  <a:pt x="762940" y="8402"/>
                  <a:pt x="766053" y="12135"/>
                </a:cubicBezTo>
                <a:cubicBezTo>
                  <a:pt x="790945" y="40139"/>
                  <a:pt x="809613" y="71564"/>
                  <a:pt x="820816" y="107657"/>
                </a:cubicBezTo>
                <a:cubicBezTo>
                  <a:pt x="829528" y="135351"/>
                  <a:pt x="827973" y="161797"/>
                  <a:pt x="816459" y="188557"/>
                </a:cubicBezTo>
                <a:cubicBezTo>
                  <a:pt x="803390" y="218738"/>
                  <a:pt x="785656" y="245498"/>
                  <a:pt x="765430" y="271323"/>
                </a:cubicBezTo>
                <a:cubicBezTo>
                  <a:pt x="762629" y="274745"/>
                  <a:pt x="760452" y="279723"/>
                  <a:pt x="760763" y="284080"/>
                </a:cubicBezTo>
                <a:cubicBezTo>
                  <a:pt x="766053" y="513087"/>
                  <a:pt x="769786" y="742094"/>
                  <a:pt x="764808" y="971101"/>
                </a:cubicBezTo>
                <a:cubicBezTo>
                  <a:pt x="762008" y="1109874"/>
                  <a:pt x="756717" y="1248647"/>
                  <a:pt x="749873" y="1387110"/>
                </a:cubicBezTo>
                <a:cubicBezTo>
                  <a:pt x="740226" y="1582200"/>
                  <a:pt x="708801" y="1773869"/>
                  <a:pt x="653105" y="1961492"/>
                </a:cubicBezTo>
                <a:cubicBezTo>
                  <a:pt x="645014" y="1989185"/>
                  <a:pt x="643147" y="2018433"/>
                  <a:pt x="637235" y="2047059"/>
                </a:cubicBezTo>
                <a:cubicBezTo>
                  <a:pt x="625101" y="2105555"/>
                  <a:pt x="609854" y="2163739"/>
                  <a:pt x="577806" y="2214147"/>
                </a:cubicBezTo>
                <a:cubicBezTo>
                  <a:pt x="546069" y="2264553"/>
                  <a:pt x="523976" y="2319004"/>
                  <a:pt x="498773" y="2372212"/>
                </a:cubicBezTo>
                <a:cubicBezTo>
                  <a:pt x="497217" y="2375634"/>
                  <a:pt x="495040" y="2379367"/>
                  <a:pt x="492239" y="2382167"/>
                </a:cubicBezTo>
                <a:cubicBezTo>
                  <a:pt x="582163" y="2179609"/>
                  <a:pt x="630702" y="1966782"/>
                  <a:pt x="659639" y="1748665"/>
                </a:cubicBezTo>
                <a:cubicBezTo>
                  <a:pt x="659639" y="1779159"/>
                  <a:pt x="660260" y="1809962"/>
                  <a:pt x="659328" y="1840455"/>
                </a:cubicBezTo>
                <a:cubicBezTo>
                  <a:pt x="658705" y="1871260"/>
                  <a:pt x="656527" y="1901752"/>
                  <a:pt x="655906" y="1932866"/>
                </a:cubicBezTo>
                <a:cubicBezTo>
                  <a:pt x="657772" y="1926022"/>
                  <a:pt x="659949" y="1919176"/>
                  <a:pt x="661816" y="1912331"/>
                </a:cubicBezTo>
                <a:cubicBezTo>
                  <a:pt x="702889" y="1763601"/>
                  <a:pt x="730581" y="1612693"/>
                  <a:pt x="739915" y="1458673"/>
                </a:cubicBezTo>
                <a:cubicBezTo>
                  <a:pt x="747694" y="1331414"/>
                  <a:pt x="752674" y="1203841"/>
                  <a:pt x="758586" y="1076270"/>
                </a:cubicBezTo>
                <a:cubicBezTo>
                  <a:pt x="758896" y="1071291"/>
                  <a:pt x="758586" y="1066624"/>
                  <a:pt x="758586" y="1058534"/>
                </a:cubicBezTo>
                <a:cubicBezTo>
                  <a:pt x="757341" y="1063202"/>
                  <a:pt x="756717" y="1065068"/>
                  <a:pt x="755785" y="1067869"/>
                </a:cubicBezTo>
                <a:cubicBezTo>
                  <a:pt x="747694" y="1061022"/>
                  <a:pt x="740226" y="1053244"/>
                  <a:pt x="731826" y="1047955"/>
                </a:cubicBezTo>
                <a:cubicBezTo>
                  <a:pt x="711600" y="1034886"/>
                  <a:pt x="691687" y="1020574"/>
                  <a:pt x="669907" y="1010617"/>
                </a:cubicBezTo>
                <a:cubicBezTo>
                  <a:pt x="612032" y="983857"/>
                  <a:pt x="589630" y="939364"/>
                  <a:pt x="596164" y="877445"/>
                </a:cubicBezTo>
                <a:cubicBezTo>
                  <a:pt x="598654" y="855663"/>
                  <a:pt x="600209" y="833884"/>
                  <a:pt x="602387" y="810236"/>
                </a:cubicBezTo>
                <a:cubicBezTo>
                  <a:pt x="605187" y="812415"/>
                  <a:pt x="606432" y="813347"/>
                  <a:pt x="607365" y="814281"/>
                </a:cubicBezTo>
                <a:cubicBezTo>
                  <a:pt x="624479" y="835750"/>
                  <a:pt x="645637" y="851307"/>
                  <a:pt x="671152" y="861886"/>
                </a:cubicBezTo>
                <a:cubicBezTo>
                  <a:pt x="701021" y="874021"/>
                  <a:pt x="724980" y="893936"/>
                  <a:pt x="736493" y="925050"/>
                </a:cubicBezTo>
                <a:cubicBezTo>
                  <a:pt x="743338" y="943408"/>
                  <a:pt x="748007" y="962389"/>
                  <a:pt x="752050" y="981369"/>
                </a:cubicBezTo>
                <a:cubicBezTo>
                  <a:pt x="755162" y="995992"/>
                  <a:pt x="756096" y="1010928"/>
                  <a:pt x="758896" y="1026174"/>
                </a:cubicBezTo>
                <a:cubicBezTo>
                  <a:pt x="759207" y="1023373"/>
                  <a:pt x="759829" y="1020574"/>
                  <a:pt x="759829" y="1017774"/>
                </a:cubicBezTo>
                <a:cubicBezTo>
                  <a:pt x="760141" y="860020"/>
                  <a:pt x="760763" y="702268"/>
                  <a:pt x="760141" y="544824"/>
                </a:cubicBezTo>
                <a:cubicBezTo>
                  <a:pt x="759829" y="457701"/>
                  <a:pt x="757341" y="370891"/>
                  <a:pt x="756096" y="283769"/>
                </a:cubicBezTo>
                <a:cubicBezTo>
                  <a:pt x="756096" y="273500"/>
                  <a:pt x="752674" y="265722"/>
                  <a:pt x="746762" y="257009"/>
                </a:cubicBezTo>
                <a:cubicBezTo>
                  <a:pt x="733382" y="238030"/>
                  <a:pt x="720313" y="218428"/>
                  <a:pt x="709734" y="197580"/>
                </a:cubicBezTo>
                <a:cubicBezTo>
                  <a:pt x="694487" y="168020"/>
                  <a:pt x="692932" y="136596"/>
                  <a:pt x="702889" y="104858"/>
                </a:cubicBezTo>
                <a:cubicBezTo>
                  <a:pt x="713779" y="68765"/>
                  <a:pt x="731515" y="35783"/>
                  <a:pt x="752361" y="4667"/>
                </a:cubicBezTo>
                <a:cubicBezTo>
                  <a:pt x="752984" y="3422"/>
                  <a:pt x="753606" y="2177"/>
                  <a:pt x="754851" y="0"/>
                </a:cubicBezTo>
                <a:close/>
              </a:path>
            </a:pathLst>
          </a:custGeom>
          <a:solidFill>
            <a:schemeClr val="accent2"/>
          </a:solidFill>
          <a:ln w="1646" cap="flat">
            <a:noFill/>
            <a:prstDash val="solid"/>
            <a:miter/>
          </a:ln>
        </p:spPr>
        <p:txBody>
          <a:bodyPr wrap="square" rtlCol="0" anchor="ctr">
            <a:noAutofit/>
          </a:bodyPr>
          <a:lstStyle/>
          <a:p>
            <a:endParaRPr lang="en-US"/>
          </a:p>
        </p:txBody>
      </p:sp>
      <p:cxnSp>
        <p:nvCxnSpPr>
          <p:cNvPr id="4" name="Straight Connector 3">
            <a:extLst>
              <a:ext uri="{FF2B5EF4-FFF2-40B4-BE49-F238E27FC236}">
                <a16:creationId xmlns:a16="http://schemas.microsoft.com/office/drawing/2014/main" id="{2B98C1FD-EEA5-4DC5-B669-7E93CE69731E}"/>
              </a:ext>
            </a:extLst>
          </p:cNvPr>
          <p:cNvCxnSpPr>
            <a:cxnSpLocks/>
          </p:cNvCxnSpPr>
          <p:nvPr userDrawn="1"/>
        </p:nvCxnSpPr>
        <p:spPr>
          <a:xfrm>
            <a:off x="0" y="6730423"/>
            <a:ext cx="11658239" cy="0"/>
          </a:xfrm>
          <a:prstGeom prst="line">
            <a:avLst/>
          </a:prstGeom>
          <a:ln w="22225">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Text Placeholder 9">
            <a:extLst>
              <a:ext uri="{FF2B5EF4-FFF2-40B4-BE49-F238E27FC236}">
                <a16:creationId xmlns:a16="http://schemas.microsoft.com/office/drawing/2014/main" id="{E11D7284-0C10-4CBD-8BFF-B8CDBFA248E9}"/>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accent5"/>
                </a:solidFill>
                <a:latin typeface="+mj-lt"/>
                <a:cs typeface="Arial" pitchFamily="34" charset="0"/>
              </a:defRPr>
            </a:lvl1pPr>
          </a:lstStyle>
          <a:p>
            <a:pPr lvl="0"/>
            <a:r>
              <a:rPr lang="en-US" altLang="ko-KR" dirty="0"/>
              <a:t>BASIC LAYOUT</a:t>
            </a:r>
          </a:p>
        </p:txBody>
      </p:sp>
      <p:sp>
        <p:nvSpPr>
          <p:cNvPr id="6" name="Picture Placeholder 2">
            <a:extLst>
              <a:ext uri="{FF2B5EF4-FFF2-40B4-BE49-F238E27FC236}">
                <a16:creationId xmlns:a16="http://schemas.microsoft.com/office/drawing/2014/main" id="{F477D216-CDD6-41E4-9899-16DEE8ACAF66}"/>
              </a:ext>
            </a:extLst>
          </p:cNvPr>
          <p:cNvSpPr>
            <a:spLocks noGrp="1"/>
          </p:cNvSpPr>
          <p:nvPr>
            <p:ph type="pic" idx="14" hasCustomPrompt="1"/>
          </p:nvPr>
        </p:nvSpPr>
        <p:spPr>
          <a:xfrm>
            <a:off x="2771774" y="3869996"/>
            <a:ext cx="2105025" cy="2232133"/>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7" name="Picture Placeholder 2">
            <a:extLst>
              <a:ext uri="{FF2B5EF4-FFF2-40B4-BE49-F238E27FC236}">
                <a16:creationId xmlns:a16="http://schemas.microsoft.com/office/drawing/2014/main" id="{06D4BF99-141B-40C6-95E5-8DCF27BF1791}"/>
              </a:ext>
            </a:extLst>
          </p:cNvPr>
          <p:cNvSpPr>
            <a:spLocks noGrp="1"/>
          </p:cNvSpPr>
          <p:nvPr>
            <p:ph type="pic" idx="15" hasCustomPrompt="1"/>
          </p:nvPr>
        </p:nvSpPr>
        <p:spPr>
          <a:xfrm>
            <a:off x="7315199" y="1501549"/>
            <a:ext cx="2105025" cy="2232133"/>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8" name="Picture Placeholder 2">
            <a:extLst>
              <a:ext uri="{FF2B5EF4-FFF2-40B4-BE49-F238E27FC236}">
                <a16:creationId xmlns:a16="http://schemas.microsoft.com/office/drawing/2014/main" id="{DF01C12B-3542-494E-B196-A13A0794C439}"/>
              </a:ext>
            </a:extLst>
          </p:cNvPr>
          <p:cNvSpPr>
            <a:spLocks noGrp="1"/>
          </p:cNvSpPr>
          <p:nvPr>
            <p:ph type="pic" idx="16" hasCustomPrompt="1"/>
          </p:nvPr>
        </p:nvSpPr>
        <p:spPr>
          <a:xfrm>
            <a:off x="5043487" y="1501549"/>
            <a:ext cx="2105025" cy="2232133"/>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320295493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5_Image slide layout">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D9888D31-20D4-4261-812C-1F09979416F4}"/>
              </a:ext>
            </a:extLst>
          </p:cNvPr>
          <p:cNvSpPr>
            <a:spLocks noGrp="1"/>
          </p:cNvSpPr>
          <p:nvPr>
            <p:ph type="pic" idx="13" hasCustomPrompt="1"/>
          </p:nvPr>
        </p:nvSpPr>
        <p:spPr>
          <a:xfrm>
            <a:off x="4253102" y="104750"/>
            <a:ext cx="7586906" cy="6325714"/>
          </a:xfrm>
          <a:custGeom>
            <a:avLst/>
            <a:gdLst>
              <a:gd name="connsiteX0" fmla="*/ 7320413 w 7586906"/>
              <a:gd name="connsiteY0" fmla="*/ 3760437 h 6325714"/>
              <a:gd name="connsiteX1" fmla="*/ 7318253 w 7586906"/>
              <a:gd name="connsiteY1" fmla="*/ 3766264 h 6325714"/>
              <a:gd name="connsiteX2" fmla="*/ 7321102 w 7586906"/>
              <a:gd name="connsiteY2" fmla="*/ 3765647 h 6325714"/>
              <a:gd name="connsiteX3" fmla="*/ 7320413 w 7586906"/>
              <a:gd name="connsiteY3" fmla="*/ 3760437 h 6325714"/>
              <a:gd name="connsiteX4" fmla="*/ 7445403 w 7586906"/>
              <a:gd name="connsiteY4" fmla="*/ 3428271 h 6325714"/>
              <a:gd name="connsiteX5" fmla="*/ 7438767 w 7586906"/>
              <a:gd name="connsiteY5" fmla="*/ 3433426 h 6325714"/>
              <a:gd name="connsiteX6" fmla="*/ 7438872 w 7586906"/>
              <a:gd name="connsiteY6" fmla="*/ 3433083 h 6325714"/>
              <a:gd name="connsiteX7" fmla="*/ 7444388 w 7586906"/>
              <a:gd name="connsiteY7" fmla="*/ 3428938 h 6325714"/>
              <a:gd name="connsiteX8" fmla="*/ 7445403 w 7586906"/>
              <a:gd name="connsiteY8" fmla="*/ 3428271 h 6325714"/>
              <a:gd name="connsiteX9" fmla="*/ 7083083 w 7586906"/>
              <a:gd name="connsiteY9" fmla="*/ 3403159 h 6325714"/>
              <a:gd name="connsiteX10" fmla="*/ 7078476 w 7586906"/>
              <a:gd name="connsiteY10" fmla="*/ 3403309 h 6325714"/>
              <a:gd name="connsiteX11" fmla="*/ 7080901 w 7586906"/>
              <a:gd name="connsiteY11" fmla="*/ 3405323 h 6325714"/>
              <a:gd name="connsiteX12" fmla="*/ 7083083 w 7586906"/>
              <a:gd name="connsiteY12" fmla="*/ 3403159 h 6325714"/>
              <a:gd name="connsiteX13" fmla="*/ 7272181 w 7586906"/>
              <a:gd name="connsiteY13" fmla="*/ 3052385 h 6325714"/>
              <a:gd name="connsiteX14" fmla="*/ 7270689 w 7586906"/>
              <a:gd name="connsiteY14" fmla="*/ 3053029 h 6325714"/>
              <a:gd name="connsiteX15" fmla="*/ 7270689 w 7586906"/>
              <a:gd name="connsiteY15" fmla="*/ 3053029 h 6325714"/>
              <a:gd name="connsiteX16" fmla="*/ 6580020 w 7586906"/>
              <a:gd name="connsiteY16" fmla="*/ 1466528 h 6325714"/>
              <a:gd name="connsiteX17" fmla="*/ 6578494 w 7586906"/>
              <a:gd name="connsiteY17" fmla="*/ 1468410 h 6325714"/>
              <a:gd name="connsiteX18" fmla="*/ 6579022 w 7586906"/>
              <a:gd name="connsiteY18" fmla="*/ 1467611 h 6325714"/>
              <a:gd name="connsiteX19" fmla="*/ 5998520 w 7586906"/>
              <a:gd name="connsiteY19" fmla="*/ 1134603 h 6325714"/>
              <a:gd name="connsiteX20" fmla="*/ 6001602 w 7586906"/>
              <a:gd name="connsiteY20" fmla="*/ 1136334 h 6325714"/>
              <a:gd name="connsiteX21" fmla="*/ 5998520 w 7586906"/>
              <a:gd name="connsiteY21" fmla="*/ 1134603 h 6325714"/>
              <a:gd name="connsiteX22" fmla="*/ 5277369 w 7586906"/>
              <a:gd name="connsiteY22" fmla="*/ 373923 h 6325714"/>
              <a:gd name="connsiteX23" fmla="*/ 5273651 w 7586906"/>
              <a:gd name="connsiteY23" fmla="*/ 376137 h 6325714"/>
              <a:gd name="connsiteX24" fmla="*/ 5273439 w 7586906"/>
              <a:gd name="connsiteY24" fmla="*/ 377452 h 6325714"/>
              <a:gd name="connsiteX25" fmla="*/ 5275854 w 7586906"/>
              <a:gd name="connsiteY25" fmla="*/ 377634 h 6325714"/>
              <a:gd name="connsiteX26" fmla="*/ 5277369 w 7586906"/>
              <a:gd name="connsiteY26" fmla="*/ 373923 h 6325714"/>
              <a:gd name="connsiteX27" fmla="*/ 5498520 w 7586906"/>
              <a:gd name="connsiteY27" fmla="*/ 63185 h 6325714"/>
              <a:gd name="connsiteX28" fmla="*/ 5497874 w 7586906"/>
              <a:gd name="connsiteY28" fmla="*/ 65299 h 6325714"/>
              <a:gd name="connsiteX29" fmla="*/ 5497972 w 7586906"/>
              <a:gd name="connsiteY29" fmla="*/ 64691 h 6325714"/>
              <a:gd name="connsiteX30" fmla="*/ 5820454 w 7586906"/>
              <a:gd name="connsiteY30" fmla="*/ 49252 h 6325714"/>
              <a:gd name="connsiteX31" fmla="*/ 5818179 w 7586906"/>
              <a:gd name="connsiteY31" fmla="*/ 49620 h 6325714"/>
              <a:gd name="connsiteX32" fmla="*/ 5820189 w 7586906"/>
              <a:gd name="connsiteY32" fmla="*/ 49281 h 6325714"/>
              <a:gd name="connsiteX33" fmla="*/ 5807083 w 7586906"/>
              <a:gd name="connsiteY33" fmla="*/ 168 h 6325714"/>
              <a:gd name="connsiteX34" fmla="*/ 5810223 w 7586906"/>
              <a:gd name="connsiteY34" fmla="*/ 2257 h 6325714"/>
              <a:gd name="connsiteX35" fmla="*/ 5857115 w 7586906"/>
              <a:gd name="connsiteY35" fmla="*/ 27941 h 6325714"/>
              <a:gd name="connsiteX36" fmla="*/ 5841226 w 7586906"/>
              <a:gd name="connsiteY36" fmla="*/ 45729 h 6325714"/>
              <a:gd name="connsiteX37" fmla="*/ 5820189 w 7586906"/>
              <a:gd name="connsiteY37" fmla="*/ 49281 h 6325714"/>
              <a:gd name="connsiteX38" fmla="*/ 5816643 w 7586906"/>
              <a:gd name="connsiteY38" fmla="*/ 49671 h 6325714"/>
              <a:gd name="connsiteX39" fmla="*/ 5766099 w 7586906"/>
              <a:gd name="connsiteY39" fmla="*/ 75130 h 6325714"/>
              <a:gd name="connsiteX40" fmla="*/ 5765007 w 7586906"/>
              <a:gd name="connsiteY40" fmla="*/ 76212 h 6325714"/>
              <a:gd name="connsiteX41" fmla="*/ 5729366 w 7586906"/>
              <a:gd name="connsiteY41" fmla="*/ 98307 h 6325714"/>
              <a:gd name="connsiteX42" fmla="*/ 5733804 w 7586906"/>
              <a:gd name="connsiteY42" fmla="*/ 106797 h 6325714"/>
              <a:gd name="connsiteX43" fmla="*/ 5688821 w 7586906"/>
              <a:gd name="connsiteY43" fmla="*/ 145158 h 6325714"/>
              <a:gd name="connsiteX44" fmla="*/ 5719687 w 7586906"/>
              <a:gd name="connsiteY44" fmla="*/ 169794 h 6325714"/>
              <a:gd name="connsiteX45" fmla="*/ 5721880 w 7586906"/>
              <a:gd name="connsiteY45" fmla="*/ 169461 h 6325714"/>
              <a:gd name="connsiteX46" fmla="*/ 5781990 w 7586906"/>
              <a:gd name="connsiteY46" fmla="*/ 166193 h 6325714"/>
              <a:gd name="connsiteX47" fmla="*/ 5782869 w 7586906"/>
              <a:gd name="connsiteY47" fmla="*/ 166426 h 6325714"/>
              <a:gd name="connsiteX48" fmla="*/ 5786428 w 7586906"/>
              <a:gd name="connsiteY48" fmla="*/ 174683 h 6325714"/>
              <a:gd name="connsiteX49" fmla="*/ 5785994 w 7586906"/>
              <a:gd name="connsiteY49" fmla="*/ 175482 h 6325714"/>
              <a:gd name="connsiteX50" fmla="*/ 5793737 w 7586906"/>
              <a:gd name="connsiteY50" fmla="*/ 186220 h 6325714"/>
              <a:gd name="connsiteX51" fmla="*/ 5760787 w 7586906"/>
              <a:gd name="connsiteY51" fmla="*/ 218169 h 6325714"/>
              <a:gd name="connsiteX52" fmla="*/ 5643419 w 7586906"/>
              <a:gd name="connsiteY52" fmla="*/ 299972 h 6325714"/>
              <a:gd name="connsiteX53" fmla="*/ 5642985 w 7586906"/>
              <a:gd name="connsiteY53" fmla="*/ 300771 h 6325714"/>
              <a:gd name="connsiteX54" fmla="*/ 5643419 w 7586906"/>
              <a:gd name="connsiteY54" fmla="*/ 299972 h 6325714"/>
              <a:gd name="connsiteX55" fmla="*/ 5641904 w 7586906"/>
              <a:gd name="connsiteY55" fmla="*/ 303685 h 6325714"/>
              <a:gd name="connsiteX56" fmla="*/ 5572463 w 7586906"/>
              <a:gd name="connsiteY56" fmla="*/ 325050 h 6325714"/>
              <a:gd name="connsiteX57" fmla="*/ 5533061 w 7586906"/>
              <a:gd name="connsiteY57" fmla="*/ 342035 h 6325714"/>
              <a:gd name="connsiteX58" fmla="*/ 5533284 w 7586906"/>
              <a:gd name="connsiteY58" fmla="*/ 342551 h 6325714"/>
              <a:gd name="connsiteX59" fmla="*/ 5527458 w 7586906"/>
              <a:gd name="connsiteY59" fmla="*/ 359749 h 6325714"/>
              <a:gd name="connsiteX60" fmla="*/ 5526813 w 7586906"/>
              <a:gd name="connsiteY60" fmla="*/ 361863 h 6325714"/>
              <a:gd name="connsiteX61" fmla="*/ 5615002 w 7586906"/>
              <a:gd name="connsiteY61" fmla="*/ 356894 h 6325714"/>
              <a:gd name="connsiteX62" fmla="*/ 5628825 w 7586906"/>
              <a:gd name="connsiteY62" fmla="*/ 356443 h 6325714"/>
              <a:gd name="connsiteX63" fmla="*/ 5663949 w 7586906"/>
              <a:gd name="connsiteY63" fmla="*/ 358438 h 6325714"/>
              <a:gd name="connsiteX64" fmla="*/ 5730531 w 7586906"/>
              <a:gd name="connsiteY64" fmla="*/ 373797 h 6325714"/>
              <a:gd name="connsiteX65" fmla="*/ 5728996 w 7586906"/>
              <a:gd name="connsiteY65" fmla="*/ 373847 h 6325714"/>
              <a:gd name="connsiteX66" fmla="*/ 5730531 w 7586906"/>
              <a:gd name="connsiteY66" fmla="*/ 373797 h 6325714"/>
              <a:gd name="connsiteX67" fmla="*/ 5734259 w 7586906"/>
              <a:gd name="connsiteY67" fmla="*/ 373414 h 6325714"/>
              <a:gd name="connsiteX68" fmla="*/ 5831549 w 7586906"/>
              <a:gd name="connsiteY68" fmla="*/ 385942 h 6325714"/>
              <a:gd name="connsiteX69" fmla="*/ 5801150 w 7586906"/>
              <a:gd name="connsiteY69" fmla="*/ 403941 h 6325714"/>
              <a:gd name="connsiteX70" fmla="*/ 5900673 w 7586906"/>
              <a:gd name="connsiteY70" fmla="*/ 385519 h 6325714"/>
              <a:gd name="connsiteX71" fmla="*/ 5900895 w 7586906"/>
              <a:gd name="connsiteY71" fmla="*/ 386035 h 6325714"/>
              <a:gd name="connsiteX72" fmla="*/ 5900673 w 7586906"/>
              <a:gd name="connsiteY72" fmla="*/ 385519 h 6325714"/>
              <a:gd name="connsiteX73" fmla="*/ 5901753 w 7586906"/>
              <a:gd name="connsiteY73" fmla="*/ 382606 h 6325714"/>
              <a:gd name="connsiteX74" fmla="*/ 5962753 w 7586906"/>
              <a:gd name="connsiteY74" fmla="*/ 381401 h 6325714"/>
              <a:gd name="connsiteX75" fmla="*/ 5984955 w 7586906"/>
              <a:gd name="connsiteY75" fmla="*/ 387743 h 6325714"/>
              <a:gd name="connsiteX76" fmla="*/ 6125056 w 7586906"/>
              <a:gd name="connsiteY76" fmla="*/ 365904 h 6325714"/>
              <a:gd name="connsiteX77" fmla="*/ 6067595 w 7586906"/>
              <a:gd name="connsiteY77" fmla="*/ 409643 h 6325714"/>
              <a:gd name="connsiteX78" fmla="*/ 5960501 w 7586906"/>
              <a:gd name="connsiteY78" fmla="*/ 484570 h 6325714"/>
              <a:gd name="connsiteX79" fmla="*/ 5907893 w 7586906"/>
              <a:gd name="connsiteY79" fmla="*/ 570278 h 6325714"/>
              <a:gd name="connsiteX80" fmla="*/ 5916304 w 7586906"/>
              <a:gd name="connsiteY80" fmla="*/ 582563 h 6325714"/>
              <a:gd name="connsiteX81" fmla="*/ 5983755 w 7586906"/>
              <a:gd name="connsiteY81" fmla="*/ 596325 h 6325714"/>
              <a:gd name="connsiteX82" fmla="*/ 5947649 w 7586906"/>
              <a:gd name="connsiteY82" fmla="*/ 651666 h 6325714"/>
              <a:gd name="connsiteX83" fmla="*/ 5893851 w 7586906"/>
              <a:gd name="connsiteY83" fmla="*/ 646094 h 6325714"/>
              <a:gd name="connsiteX84" fmla="*/ 5842649 w 7586906"/>
              <a:gd name="connsiteY84" fmla="*/ 633896 h 6325714"/>
              <a:gd name="connsiteX85" fmla="*/ 5840477 w 7586906"/>
              <a:gd name="connsiteY85" fmla="*/ 637892 h 6325714"/>
              <a:gd name="connsiteX86" fmla="*/ 5733309 w 7586906"/>
              <a:gd name="connsiteY86" fmla="*/ 699998 h 6325714"/>
              <a:gd name="connsiteX87" fmla="*/ 5809370 w 7586906"/>
              <a:gd name="connsiteY87" fmla="*/ 684958 h 6325714"/>
              <a:gd name="connsiteX88" fmla="*/ 5730747 w 7586906"/>
              <a:gd name="connsiteY88" fmla="*/ 750059 h 6325714"/>
              <a:gd name="connsiteX89" fmla="*/ 5874714 w 7586906"/>
              <a:gd name="connsiteY89" fmla="*/ 713704 h 6325714"/>
              <a:gd name="connsiteX90" fmla="*/ 5877542 w 7586906"/>
              <a:gd name="connsiteY90" fmla="*/ 709425 h 6325714"/>
              <a:gd name="connsiteX91" fmla="*/ 5966504 w 7586906"/>
              <a:gd name="connsiteY91" fmla="*/ 686376 h 6325714"/>
              <a:gd name="connsiteX92" fmla="*/ 5970699 w 7586906"/>
              <a:gd name="connsiteY92" fmla="*/ 690687 h 6325714"/>
              <a:gd name="connsiteX93" fmla="*/ 5970296 w 7586906"/>
              <a:gd name="connsiteY93" fmla="*/ 696980 h 6325714"/>
              <a:gd name="connsiteX94" fmla="*/ 5971175 w 7586906"/>
              <a:gd name="connsiteY94" fmla="*/ 697213 h 6325714"/>
              <a:gd name="connsiteX95" fmla="*/ 5980656 w 7586906"/>
              <a:gd name="connsiteY95" fmla="*/ 704754 h 6325714"/>
              <a:gd name="connsiteX96" fmla="*/ 5992476 w 7586906"/>
              <a:gd name="connsiteY96" fmla="*/ 699659 h 6325714"/>
              <a:gd name="connsiteX97" fmla="*/ 6037174 w 7586906"/>
              <a:gd name="connsiteY97" fmla="*/ 687734 h 6325714"/>
              <a:gd name="connsiteX98" fmla="*/ 6021108 w 7586906"/>
              <a:gd name="connsiteY98" fmla="*/ 717302 h 6325714"/>
              <a:gd name="connsiteX99" fmla="*/ 6021330 w 7586906"/>
              <a:gd name="connsiteY99" fmla="*/ 717818 h 6325714"/>
              <a:gd name="connsiteX100" fmla="*/ 6027750 w 7586906"/>
              <a:gd name="connsiteY100" fmla="*/ 727291 h 6325714"/>
              <a:gd name="connsiteX101" fmla="*/ 6087838 w 7586906"/>
              <a:gd name="connsiteY101" fmla="*/ 720360 h 6325714"/>
              <a:gd name="connsiteX102" fmla="*/ 6059962 w 7586906"/>
              <a:gd name="connsiteY102" fmla="*/ 756855 h 6325714"/>
              <a:gd name="connsiteX103" fmla="*/ 6086685 w 7586906"/>
              <a:gd name="connsiteY103" fmla="*/ 748395 h 6325714"/>
              <a:gd name="connsiteX104" fmla="*/ 6085023 w 7586906"/>
              <a:gd name="connsiteY104" fmla="*/ 764411 h 6325714"/>
              <a:gd name="connsiteX105" fmla="*/ 6063988 w 7586906"/>
              <a:gd name="connsiteY105" fmla="*/ 807747 h 6325714"/>
              <a:gd name="connsiteX106" fmla="*/ 6135980 w 7586906"/>
              <a:gd name="connsiteY106" fmla="*/ 734489 h 6325714"/>
              <a:gd name="connsiteX107" fmla="*/ 6152611 w 7586906"/>
              <a:gd name="connsiteY107" fmla="*/ 764039 h 6325714"/>
              <a:gd name="connsiteX108" fmla="*/ 6193244 w 7586906"/>
              <a:gd name="connsiteY108" fmla="*/ 807719 h 6325714"/>
              <a:gd name="connsiteX109" fmla="*/ 6313210 w 7586906"/>
              <a:gd name="connsiteY109" fmla="*/ 795172 h 6325714"/>
              <a:gd name="connsiteX110" fmla="*/ 6286795 w 7586906"/>
              <a:gd name="connsiteY110" fmla="*/ 856738 h 6325714"/>
              <a:gd name="connsiteX111" fmla="*/ 6185431 w 7586906"/>
              <a:gd name="connsiteY111" fmla="*/ 879951 h 6325714"/>
              <a:gd name="connsiteX112" fmla="*/ 6163755 w 7586906"/>
              <a:gd name="connsiteY112" fmla="*/ 906543 h 6325714"/>
              <a:gd name="connsiteX113" fmla="*/ 6163585 w 7586906"/>
              <a:gd name="connsiteY113" fmla="*/ 905566 h 6325714"/>
              <a:gd name="connsiteX114" fmla="*/ 6163537 w 7586906"/>
              <a:gd name="connsiteY114" fmla="*/ 906811 h 6325714"/>
              <a:gd name="connsiteX115" fmla="*/ 6163755 w 7586906"/>
              <a:gd name="connsiteY115" fmla="*/ 906543 h 6325714"/>
              <a:gd name="connsiteX116" fmla="*/ 6163982 w 7586906"/>
              <a:gd name="connsiteY116" fmla="*/ 907843 h 6325714"/>
              <a:gd name="connsiteX117" fmla="*/ 6177646 w 7586906"/>
              <a:gd name="connsiteY117" fmla="*/ 917863 h 6325714"/>
              <a:gd name="connsiteX118" fmla="*/ 6242830 w 7586906"/>
              <a:gd name="connsiteY118" fmla="*/ 919139 h 6325714"/>
              <a:gd name="connsiteX119" fmla="*/ 6209488 w 7586906"/>
              <a:gd name="connsiteY119" fmla="*/ 959214 h 6325714"/>
              <a:gd name="connsiteX120" fmla="*/ 6325733 w 7586906"/>
              <a:gd name="connsiteY120" fmla="*/ 910941 h 6325714"/>
              <a:gd name="connsiteX121" fmla="*/ 6326623 w 7586906"/>
              <a:gd name="connsiteY121" fmla="*/ 913005 h 6325714"/>
              <a:gd name="connsiteX122" fmla="*/ 6302719 w 7586906"/>
              <a:gd name="connsiteY122" fmla="*/ 953296 h 6325714"/>
              <a:gd name="connsiteX123" fmla="*/ 6209076 w 7586906"/>
              <a:gd name="connsiteY123" fmla="*/ 1001616 h 6325714"/>
              <a:gd name="connsiteX124" fmla="*/ 6169684 w 7586906"/>
              <a:gd name="connsiteY124" fmla="*/ 1020432 h 6325714"/>
              <a:gd name="connsiteX125" fmla="*/ 6169250 w 7586906"/>
              <a:gd name="connsiteY125" fmla="*/ 1021231 h 6325714"/>
              <a:gd name="connsiteX126" fmla="*/ 6145440 w 7586906"/>
              <a:gd name="connsiteY126" fmla="*/ 1040063 h 6325714"/>
              <a:gd name="connsiteX127" fmla="*/ 6106453 w 7586906"/>
              <a:gd name="connsiteY127" fmla="*/ 1090526 h 6325714"/>
              <a:gd name="connsiteX128" fmla="*/ 6125530 w 7586906"/>
              <a:gd name="connsiteY128" fmla="*/ 1125752 h 6325714"/>
              <a:gd name="connsiteX129" fmla="*/ 6125753 w 7586906"/>
              <a:gd name="connsiteY129" fmla="*/ 1126268 h 6325714"/>
              <a:gd name="connsiteX130" fmla="*/ 6128210 w 7586906"/>
              <a:gd name="connsiteY130" fmla="*/ 1133776 h 6325714"/>
              <a:gd name="connsiteX131" fmla="*/ 6170609 w 7586906"/>
              <a:gd name="connsiteY131" fmla="*/ 1103872 h 6325714"/>
              <a:gd name="connsiteX132" fmla="*/ 6194992 w 7586906"/>
              <a:gd name="connsiteY132" fmla="*/ 1108048 h 6325714"/>
              <a:gd name="connsiteX133" fmla="*/ 6191138 w 7586906"/>
              <a:gd name="connsiteY133" fmla="*/ 1124397 h 6325714"/>
              <a:gd name="connsiteX134" fmla="*/ 6193078 w 7586906"/>
              <a:gd name="connsiteY134" fmla="*/ 1193936 h 6325714"/>
              <a:gd name="connsiteX135" fmla="*/ 6196659 w 7586906"/>
              <a:gd name="connsiteY135" fmla="*/ 1205856 h 6325714"/>
              <a:gd name="connsiteX136" fmla="*/ 6212643 w 7586906"/>
              <a:gd name="connsiteY136" fmla="*/ 1199578 h 6325714"/>
              <a:gd name="connsiteX137" fmla="*/ 6220664 w 7586906"/>
              <a:gd name="connsiteY137" fmla="*/ 1295869 h 6325714"/>
              <a:gd name="connsiteX138" fmla="*/ 6229796 w 7586906"/>
              <a:gd name="connsiteY138" fmla="*/ 1318859 h 6325714"/>
              <a:gd name="connsiteX139" fmla="*/ 6299840 w 7586906"/>
              <a:gd name="connsiteY139" fmla="*/ 1288054 h 6325714"/>
              <a:gd name="connsiteX140" fmla="*/ 6294959 w 7586906"/>
              <a:gd name="connsiteY140" fmla="*/ 1316472 h 6325714"/>
              <a:gd name="connsiteX141" fmla="*/ 6309418 w 7586906"/>
              <a:gd name="connsiteY141" fmla="*/ 1350017 h 6325714"/>
              <a:gd name="connsiteX142" fmla="*/ 6365366 w 7586906"/>
              <a:gd name="connsiteY142" fmla="*/ 1347931 h 6325714"/>
              <a:gd name="connsiteX143" fmla="*/ 6374581 w 7586906"/>
              <a:gd name="connsiteY143" fmla="*/ 1347631 h 6325714"/>
              <a:gd name="connsiteX144" fmla="*/ 6407490 w 7586906"/>
              <a:gd name="connsiteY144" fmla="*/ 1346295 h 6325714"/>
              <a:gd name="connsiteX145" fmla="*/ 6469518 w 7586906"/>
              <a:gd name="connsiteY145" fmla="*/ 1370963 h 6325714"/>
              <a:gd name="connsiteX146" fmla="*/ 6507757 w 7586906"/>
              <a:gd name="connsiteY146" fmla="*/ 1380181 h 6325714"/>
              <a:gd name="connsiteX147" fmla="*/ 6442001 w 7586906"/>
              <a:gd name="connsiteY147" fmla="*/ 1393839 h 6325714"/>
              <a:gd name="connsiteX148" fmla="*/ 6393458 w 7586906"/>
              <a:gd name="connsiteY148" fmla="*/ 1423942 h 6325714"/>
              <a:gd name="connsiteX149" fmla="*/ 6325268 w 7586906"/>
              <a:gd name="connsiteY149" fmla="*/ 1471696 h 6325714"/>
              <a:gd name="connsiteX150" fmla="*/ 6296872 w 7586906"/>
              <a:gd name="connsiteY150" fmla="*/ 1494339 h 6325714"/>
              <a:gd name="connsiteX151" fmla="*/ 6323512 w 7586906"/>
              <a:gd name="connsiteY151" fmla="*/ 1509170 h 6325714"/>
              <a:gd name="connsiteX152" fmla="*/ 6368040 w 7586906"/>
              <a:gd name="connsiteY152" fmla="*/ 1505886 h 6325714"/>
              <a:gd name="connsiteX153" fmla="*/ 6446473 w 7586906"/>
              <a:gd name="connsiteY153" fmla="*/ 1445763 h 6325714"/>
              <a:gd name="connsiteX154" fmla="*/ 6589285 w 7586906"/>
              <a:gd name="connsiteY154" fmla="*/ 1399503 h 6325714"/>
              <a:gd name="connsiteX155" fmla="*/ 6609114 w 7586906"/>
              <a:gd name="connsiteY155" fmla="*/ 1412986 h 6325714"/>
              <a:gd name="connsiteX156" fmla="*/ 6758486 w 7586906"/>
              <a:gd name="connsiteY156" fmla="*/ 1475885 h 6325714"/>
              <a:gd name="connsiteX157" fmla="*/ 6691576 w 7586906"/>
              <a:gd name="connsiteY157" fmla="*/ 1479636 h 6325714"/>
              <a:gd name="connsiteX158" fmla="*/ 6581322 w 7586906"/>
              <a:gd name="connsiteY158" fmla="*/ 1464131 h 6325714"/>
              <a:gd name="connsiteX159" fmla="*/ 6579022 w 7586906"/>
              <a:gd name="connsiteY159" fmla="*/ 1467611 h 6325714"/>
              <a:gd name="connsiteX160" fmla="*/ 6565163 w 7586906"/>
              <a:gd name="connsiteY160" fmla="*/ 1482646 h 6325714"/>
              <a:gd name="connsiteX161" fmla="*/ 6543531 w 7586906"/>
              <a:gd name="connsiteY161" fmla="*/ 1493883 h 6325714"/>
              <a:gd name="connsiteX162" fmla="*/ 6538404 w 7586906"/>
              <a:gd name="connsiteY162" fmla="*/ 1480183 h 6325714"/>
              <a:gd name="connsiteX163" fmla="*/ 6543531 w 7586906"/>
              <a:gd name="connsiteY163" fmla="*/ 1493883 h 6325714"/>
              <a:gd name="connsiteX164" fmla="*/ 6477289 w 7586906"/>
              <a:gd name="connsiteY164" fmla="*/ 1537125 h 6325714"/>
              <a:gd name="connsiteX165" fmla="*/ 6545861 w 7586906"/>
              <a:gd name="connsiteY165" fmla="*/ 1517357 h 6325714"/>
              <a:gd name="connsiteX166" fmla="*/ 6624032 w 7586906"/>
              <a:gd name="connsiteY166" fmla="*/ 1525275 h 6325714"/>
              <a:gd name="connsiteX167" fmla="*/ 6622284 w 7586906"/>
              <a:gd name="connsiteY167" fmla="*/ 1526640 h 6325714"/>
              <a:gd name="connsiteX168" fmla="*/ 6573530 w 7586906"/>
              <a:gd name="connsiteY168" fmla="*/ 1558059 h 6325714"/>
              <a:gd name="connsiteX169" fmla="*/ 6601992 w 7586906"/>
              <a:gd name="connsiteY169" fmla="*/ 1584344 h 6325714"/>
              <a:gd name="connsiteX170" fmla="*/ 6629870 w 7586906"/>
              <a:gd name="connsiteY170" fmla="*/ 1585790 h 6325714"/>
              <a:gd name="connsiteX171" fmla="*/ 6591793 w 7586906"/>
              <a:gd name="connsiteY171" fmla="*/ 1604039 h 6325714"/>
              <a:gd name="connsiteX172" fmla="*/ 6524386 w 7586906"/>
              <a:gd name="connsiteY172" fmla="*/ 1635543 h 6325714"/>
              <a:gd name="connsiteX173" fmla="*/ 6468853 w 7586906"/>
              <a:gd name="connsiteY173" fmla="*/ 1671108 h 6325714"/>
              <a:gd name="connsiteX174" fmla="*/ 6443168 w 7586906"/>
              <a:gd name="connsiteY174" fmla="*/ 1707270 h 6325714"/>
              <a:gd name="connsiteX175" fmla="*/ 6421456 w 7586906"/>
              <a:gd name="connsiteY175" fmla="*/ 1747228 h 6325714"/>
              <a:gd name="connsiteX176" fmla="*/ 6418693 w 7586906"/>
              <a:gd name="connsiteY176" fmla="*/ 1800434 h 6325714"/>
              <a:gd name="connsiteX177" fmla="*/ 6378667 w 7586906"/>
              <a:gd name="connsiteY177" fmla="*/ 1823196 h 6325714"/>
              <a:gd name="connsiteX178" fmla="*/ 6385509 w 7586906"/>
              <a:gd name="connsiteY178" fmla="*/ 1830038 h 6325714"/>
              <a:gd name="connsiteX179" fmla="*/ 6618472 w 7586906"/>
              <a:gd name="connsiteY179" fmla="*/ 1814068 h 6325714"/>
              <a:gd name="connsiteX180" fmla="*/ 6683401 w 7586906"/>
              <a:gd name="connsiteY180" fmla="*/ 1809334 h 6325714"/>
              <a:gd name="connsiteX181" fmla="*/ 6665745 w 7586906"/>
              <a:gd name="connsiteY181" fmla="*/ 1829796 h 6325714"/>
              <a:gd name="connsiteX182" fmla="*/ 6665967 w 7586906"/>
              <a:gd name="connsiteY182" fmla="*/ 1830312 h 6325714"/>
              <a:gd name="connsiteX183" fmla="*/ 6690404 w 7586906"/>
              <a:gd name="connsiteY183" fmla="*/ 1843645 h 6325714"/>
              <a:gd name="connsiteX184" fmla="*/ 6692427 w 7586906"/>
              <a:gd name="connsiteY184" fmla="*/ 1842794 h 6325714"/>
              <a:gd name="connsiteX185" fmla="*/ 6721551 w 7586906"/>
              <a:gd name="connsiteY185" fmla="*/ 1830543 h 6325714"/>
              <a:gd name="connsiteX186" fmla="*/ 6802544 w 7586906"/>
              <a:gd name="connsiteY186" fmla="*/ 1843651 h 6325714"/>
              <a:gd name="connsiteX187" fmla="*/ 6829893 w 7586906"/>
              <a:gd name="connsiteY187" fmla="*/ 1867355 h 6325714"/>
              <a:gd name="connsiteX188" fmla="*/ 6836301 w 7586906"/>
              <a:gd name="connsiteY188" fmla="*/ 1874996 h 6325714"/>
              <a:gd name="connsiteX189" fmla="*/ 6855028 w 7586906"/>
              <a:gd name="connsiteY189" fmla="*/ 1887730 h 6325714"/>
              <a:gd name="connsiteX190" fmla="*/ 6807036 w 7586906"/>
              <a:gd name="connsiteY190" fmla="*/ 1899238 h 6325714"/>
              <a:gd name="connsiteX191" fmla="*/ 6796148 w 7586906"/>
              <a:gd name="connsiteY191" fmla="*/ 1913723 h 6325714"/>
              <a:gd name="connsiteX192" fmla="*/ 6796943 w 7586906"/>
              <a:gd name="connsiteY192" fmla="*/ 1937246 h 6325714"/>
              <a:gd name="connsiteX193" fmla="*/ 6740593 w 7586906"/>
              <a:gd name="connsiteY193" fmla="*/ 1945626 h 6325714"/>
              <a:gd name="connsiteX194" fmla="*/ 6692760 w 7586906"/>
              <a:gd name="connsiteY194" fmla="*/ 1946662 h 6325714"/>
              <a:gd name="connsiteX195" fmla="*/ 6650446 w 7586906"/>
              <a:gd name="connsiteY195" fmla="*/ 1991216 h 6325714"/>
              <a:gd name="connsiteX196" fmla="*/ 6642483 w 7586906"/>
              <a:gd name="connsiteY196" fmla="*/ 2055844 h 6325714"/>
              <a:gd name="connsiteX197" fmla="*/ 6642737 w 7586906"/>
              <a:gd name="connsiteY197" fmla="*/ 2061855 h 6325714"/>
              <a:gd name="connsiteX198" fmla="*/ 6647578 w 7586906"/>
              <a:gd name="connsiteY198" fmla="*/ 2064051 h 6325714"/>
              <a:gd name="connsiteX199" fmla="*/ 6751930 w 7586906"/>
              <a:gd name="connsiteY199" fmla="*/ 2008055 h 6325714"/>
              <a:gd name="connsiteX200" fmla="*/ 6749938 w 7586906"/>
              <a:gd name="connsiteY200" fmla="*/ 2005241 h 6325714"/>
              <a:gd name="connsiteX201" fmla="*/ 6816327 w 7586906"/>
              <a:gd name="connsiteY201" fmla="*/ 1949697 h 6325714"/>
              <a:gd name="connsiteX202" fmla="*/ 6870664 w 7586906"/>
              <a:gd name="connsiteY202" fmla="*/ 1934843 h 6325714"/>
              <a:gd name="connsiteX203" fmla="*/ 6893871 w 7586906"/>
              <a:gd name="connsiteY203" fmla="*/ 1925451 h 6325714"/>
              <a:gd name="connsiteX204" fmla="*/ 6895407 w 7586906"/>
              <a:gd name="connsiteY204" fmla="*/ 1925401 h 6325714"/>
              <a:gd name="connsiteX205" fmla="*/ 6911210 w 7586906"/>
              <a:gd name="connsiteY205" fmla="*/ 1925932 h 6325714"/>
              <a:gd name="connsiteX206" fmla="*/ 6911465 w 7586906"/>
              <a:gd name="connsiteY206" fmla="*/ 1931942 h 6325714"/>
              <a:gd name="connsiteX207" fmla="*/ 6916305 w 7586906"/>
              <a:gd name="connsiteY207" fmla="*/ 1934139 h 6325714"/>
              <a:gd name="connsiteX208" fmla="*/ 6959415 w 7586906"/>
              <a:gd name="connsiteY208" fmla="*/ 1913109 h 6325714"/>
              <a:gd name="connsiteX209" fmla="*/ 6938381 w 7586906"/>
              <a:gd name="connsiteY209" fmla="*/ 1956446 h 6325714"/>
              <a:gd name="connsiteX210" fmla="*/ 6940382 w 7586906"/>
              <a:gd name="connsiteY210" fmla="*/ 1961090 h 6325714"/>
              <a:gd name="connsiteX211" fmla="*/ 6951420 w 7586906"/>
              <a:gd name="connsiteY211" fmla="*/ 1972244 h 6325714"/>
              <a:gd name="connsiteX212" fmla="*/ 6947216 w 7586906"/>
              <a:gd name="connsiteY212" fmla="*/ 2004042 h 6325714"/>
              <a:gd name="connsiteX213" fmla="*/ 6955775 w 7586906"/>
              <a:gd name="connsiteY213" fmla="*/ 2004024 h 6325714"/>
              <a:gd name="connsiteX214" fmla="*/ 6973293 w 7586906"/>
              <a:gd name="connsiteY214" fmla="*/ 1997697 h 6325714"/>
              <a:gd name="connsiteX215" fmla="*/ 7012537 w 7586906"/>
              <a:gd name="connsiteY215" fmla="*/ 1991183 h 6325714"/>
              <a:gd name="connsiteX216" fmla="*/ 6972436 w 7586906"/>
              <a:gd name="connsiteY216" fmla="*/ 2001126 h 6325714"/>
              <a:gd name="connsiteX217" fmla="*/ 6800676 w 7586906"/>
              <a:gd name="connsiteY217" fmla="*/ 2050686 h 6325714"/>
              <a:gd name="connsiteX218" fmla="*/ 6752133 w 7586906"/>
              <a:gd name="connsiteY218" fmla="*/ 2080789 h 6325714"/>
              <a:gd name="connsiteX219" fmla="*/ 6683943 w 7586906"/>
              <a:gd name="connsiteY219" fmla="*/ 2128543 h 6325714"/>
              <a:gd name="connsiteX220" fmla="*/ 6655547 w 7586906"/>
              <a:gd name="connsiteY220" fmla="*/ 2151186 h 6325714"/>
              <a:gd name="connsiteX221" fmla="*/ 6682187 w 7586906"/>
              <a:gd name="connsiteY221" fmla="*/ 2166017 h 6325714"/>
              <a:gd name="connsiteX222" fmla="*/ 6726715 w 7586906"/>
              <a:gd name="connsiteY222" fmla="*/ 2162733 h 6325714"/>
              <a:gd name="connsiteX223" fmla="*/ 6805148 w 7586906"/>
              <a:gd name="connsiteY223" fmla="*/ 2102610 h 6325714"/>
              <a:gd name="connsiteX224" fmla="*/ 7076048 w 7586906"/>
              <a:gd name="connsiteY224" fmla="*/ 2006643 h 6325714"/>
              <a:gd name="connsiteX225" fmla="*/ 7065043 w 7586906"/>
              <a:gd name="connsiteY225" fmla="*/ 2000984 h 6325714"/>
              <a:gd name="connsiteX226" fmla="*/ 7198461 w 7586906"/>
              <a:gd name="connsiteY226" fmla="*/ 1999773 h 6325714"/>
              <a:gd name="connsiteX227" fmla="*/ 7128238 w 7586906"/>
              <a:gd name="connsiteY227" fmla="*/ 2075329 h 6325714"/>
              <a:gd name="connsiteX228" fmla="*/ 7035010 w 7586906"/>
              <a:gd name="connsiteY228" fmla="*/ 2157128 h 6325714"/>
              <a:gd name="connsiteX229" fmla="*/ 7009885 w 7586906"/>
              <a:gd name="connsiteY229" fmla="*/ 2176526 h 6325714"/>
              <a:gd name="connsiteX230" fmla="*/ 6893191 w 7586906"/>
              <a:gd name="connsiteY230" fmla="*/ 2411639 h 6325714"/>
              <a:gd name="connsiteX231" fmla="*/ 7030696 w 7586906"/>
              <a:gd name="connsiteY231" fmla="*/ 2358486 h 6325714"/>
              <a:gd name="connsiteX232" fmla="*/ 7115201 w 7586906"/>
              <a:gd name="connsiteY232" fmla="*/ 2399166 h 6325714"/>
              <a:gd name="connsiteX233" fmla="*/ 7173556 w 7586906"/>
              <a:gd name="connsiteY233" fmla="*/ 2471314 h 6325714"/>
              <a:gd name="connsiteX234" fmla="*/ 7158188 w 7586906"/>
              <a:gd name="connsiteY234" fmla="*/ 2507924 h 6325714"/>
              <a:gd name="connsiteX235" fmla="*/ 7031161 w 7586906"/>
              <a:gd name="connsiteY235" fmla="*/ 2588994 h 6325714"/>
              <a:gd name="connsiteX236" fmla="*/ 7149854 w 7586906"/>
              <a:gd name="connsiteY236" fmla="*/ 2546397 h 6325714"/>
              <a:gd name="connsiteX237" fmla="*/ 7200707 w 7586906"/>
              <a:gd name="connsiteY237" fmla="*/ 2536105 h 6325714"/>
              <a:gd name="connsiteX238" fmla="*/ 7196926 w 7586906"/>
              <a:gd name="connsiteY238" fmla="*/ 2565273 h 6325714"/>
              <a:gd name="connsiteX239" fmla="*/ 7197370 w 7586906"/>
              <a:gd name="connsiteY239" fmla="*/ 2566304 h 6325714"/>
              <a:gd name="connsiteX240" fmla="*/ 7212434 w 7586906"/>
              <a:gd name="connsiteY240" fmla="*/ 2590410 h 6325714"/>
              <a:gd name="connsiteX241" fmla="*/ 7173581 w 7586906"/>
              <a:gd name="connsiteY241" fmla="*/ 2588798 h 6325714"/>
              <a:gd name="connsiteX242" fmla="*/ 7040763 w 7586906"/>
              <a:gd name="connsiteY242" fmla="*/ 2730501 h 6325714"/>
              <a:gd name="connsiteX243" fmla="*/ 7042075 w 7586906"/>
              <a:gd name="connsiteY243" fmla="*/ 2729935 h 6325714"/>
              <a:gd name="connsiteX244" fmla="*/ 7084094 w 7586906"/>
              <a:gd name="connsiteY244" fmla="*/ 2709987 h 6325714"/>
              <a:gd name="connsiteX245" fmla="*/ 7085842 w 7586906"/>
              <a:gd name="connsiteY245" fmla="*/ 2708621 h 6325714"/>
              <a:gd name="connsiteX246" fmla="*/ 7111983 w 7586906"/>
              <a:gd name="connsiteY246" fmla="*/ 2713264 h 6325714"/>
              <a:gd name="connsiteX247" fmla="*/ 7079455 w 7586906"/>
              <a:gd name="connsiteY247" fmla="*/ 2742584 h 6325714"/>
              <a:gd name="connsiteX248" fmla="*/ 7031232 w 7586906"/>
              <a:gd name="connsiteY248" fmla="*/ 2789685 h 6325714"/>
              <a:gd name="connsiteX249" fmla="*/ 7031020 w 7586906"/>
              <a:gd name="connsiteY249" fmla="*/ 2791001 h 6325714"/>
              <a:gd name="connsiteX250" fmla="*/ 7014604 w 7586906"/>
              <a:gd name="connsiteY250" fmla="*/ 2836018 h 6325714"/>
              <a:gd name="connsiteX251" fmla="*/ 7233710 w 7586906"/>
              <a:gd name="connsiteY251" fmla="*/ 2777065 h 6325714"/>
              <a:gd name="connsiteX252" fmla="*/ 7239896 w 7586906"/>
              <a:gd name="connsiteY252" fmla="*/ 2784189 h 6325714"/>
              <a:gd name="connsiteX253" fmla="*/ 7377041 w 7586906"/>
              <a:gd name="connsiteY253" fmla="*/ 2744655 h 6325714"/>
              <a:gd name="connsiteX254" fmla="*/ 7378133 w 7586906"/>
              <a:gd name="connsiteY254" fmla="*/ 2743572 h 6325714"/>
              <a:gd name="connsiteX255" fmla="*/ 7413288 w 7586906"/>
              <a:gd name="connsiteY255" fmla="*/ 2751061 h 6325714"/>
              <a:gd name="connsiteX256" fmla="*/ 7394763 w 7586906"/>
              <a:gd name="connsiteY256" fmla="*/ 2773121 h 6325714"/>
              <a:gd name="connsiteX257" fmla="*/ 7301871 w 7586906"/>
              <a:gd name="connsiteY257" fmla="*/ 2799699 h 6325714"/>
              <a:gd name="connsiteX258" fmla="*/ 7257195 w 7586906"/>
              <a:gd name="connsiteY258" fmla="*/ 2815286 h 6325714"/>
              <a:gd name="connsiteX259" fmla="*/ 7131471 w 7586906"/>
              <a:gd name="connsiteY259" fmla="*/ 2931900 h 6325714"/>
              <a:gd name="connsiteX260" fmla="*/ 7122372 w 7586906"/>
              <a:gd name="connsiteY260" fmla="*/ 2952345 h 6325714"/>
              <a:gd name="connsiteX261" fmla="*/ 7219361 w 7586906"/>
              <a:gd name="connsiteY261" fmla="*/ 3041687 h 6325714"/>
              <a:gd name="connsiteX262" fmla="*/ 7270689 w 7586906"/>
              <a:gd name="connsiteY262" fmla="*/ 3053029 h 6325714"/>
              <a:gd name="connsiteX263" fmla="*/ 7263500 w 7586906"/>
              <a:gd name="connsiteY263" fmla="*/ 3056127 h 6325714"/>
              <a:gd name="connsiteX264" fmla="*/ 7263808 w 7586906"/>
              <a:gd name="connsiteY264" fmla="*/ 3055995 h 6325714"/>
              <a:gd name="connsiteX265" fmla="*/ 7270689 w 7586906"/>
              <a:gd name="connsiteY265" fmla="*/ 3053029 h 6325714"/>
              <a:gd name="connsiteX266" fmla="*/ 7273505 w 7586906"/>
              <a:gd name="connsiteY266" fmla="*/ 3053651 h 6325714"/>
              <a:gd name="connsiteX267" fmla="*/ 7440528 w 7586906"/>
              <a:gd name="connsiteY267" fmla="*/ 2944325 h 6325714"/>
              <a:gd name="connsiteX268" fmla="*/ 7421594 w 7586906"/>
              <a:gd name="connsiteY268" fmla="*/ 2994396 h 6325714"/>
              <a:gd name="connsiteX269" fmla="*/ 7425536 w 7586906"/>
              <a:gd name="connsiteY269" fmla="*/ 3008894 h 6325714"/>
              <a:gd name="connsiteX270" fmla="*/ 7422213 w 7586906"/>
              <a:gd name="connsiteY270" fmla="*/ 3009581 h 6325714"/>
              <a:gd name="connsiteX271" fmla="*/ 7425543 w 7586906"/>
              <a:gd name="connsiteY271" fmla="*/ 3008920 h 6325714"/>
              <a:gd name="connsiteX272" fmla="*/ 7425536 w 7586906"/>
              <a:gd name="connsiteY272" fmla="*/ 3008894 h 6325714"/>
              <a:gd name="connsiteX273" fmla="*/ 7428391 w 7586906"/>
              <a:gd name="connsiteY273" fmla="*/ 3008304 h 6325714"/>
              <a:gd name="connsiteX274" fmla="*/ 7455552 w 7586906"/>
              <a:gd name="connsiteY274" fmla="*/ 3036986 h 6325714"/>
              <a:gd name="connsiteX275" fmla="*/ 7312828 w 7586906"/>
              <a:gd name="connsiteY275" fmla="*/ 3173780 h 6325714"/>
              <a:gd name="connsiteX276" fmla="*/ 7262952 w 7586906"/>
              <a:gd name="connsiteY276" fmla="*/ 3238727 h 6325714"/>
              <a:gd name="connsiteX277" fmla="*/ 7306623 w 7586906"/>
              <a:gd name="connsiteY277" fmla="*/ 3238874 h 6325714"/>
              <a:gd name="connsiteX278" fmla="*/ 7374562 w 7586906"/>
              <a:gd name="connsiteY278" fmla="*/ 3260992 h 6325714"/>
              <a:gd name="connsiteX279" fmla="*/ 7376554 w 7586906"/>
              <a:gd name="connsiteY279" fmla="*/ 3263806 h 6325714"/>
              <a:gd name="connsiteX280" fmla="*/ 7444112 w 7586906"/>
              <a:gd name="connsiteY280" fmla="*/ 3333820 h 6325714"/>
              <a:gd name="connsiteX281" fmla="*/ 7444335 w 7586906"/>
              <a:gd name="connsiteY281" fmla="*/ 3334337 h 6325714"/>
              <a:gd name="connsiteX282" fmla="*/ 7444992 w 7586906"/>
              <a:gd name="connsiteY282" fmla="*/ 3334053 h 6325714"/>
              <a:gd name="connsiteX283" fmla="*/ 7445648 w 7586906"/>
              <a:gd name="connsiteY283" fmla="*/ 3333771 h 6325714"/>
              <a:gd name="connsiteX284" fmla="*/ 7470392 w 7586906"/>
              <a:gd name="connsiteY284" fmla="*/ 3324329 h 6325714"/>
              <a:gd name="connsiteX285" fmla="*/ 7472361 w 7586906"/>
              <a:gd name="connsiteY285" fmla="*/ 3323479 h 6325714"/>
              <a:gd name="connsiteX286" fmla="*/ 7473018 w 7586906"/>
              <a:gd name="connsiteY286" fmla="*/ 3323197 h 6325714"/>
              <a:gd name="connsiteX287" fmla="*/ 7474213 w 7586906"/>
              <a:gd name="connsiteY287" fmla="*/ 3322681 h 6325714"/>
              <a:gd name="connsiteX288" fmla="*/ 7476958 w 7586906"/>
              <a:gd name="connsiteY288" fmla="*/ 3321498 h 6325714"/>
              <a:gd name="connsiteX289" fmla="*/ 7517220 w 7586906"/>
              <a:gd name="connsiteY289" fmla="*/ 3339025 h 6325714"/>
              <a:gd name="connsiteX290" fmla="*/ 7477182 w 7586906"/>
              <a:gd name="connsiteY290" fmla="*/ 3359955 h 6325714"/>
              <a:gd name="connsiteX291" fmla="*/ 7213867 w 7586906"/>
              <a:gd name="connsiteY291" fmla="*/ 3477131 h 6325714"/>
              <a:gd name="connsiteX292" fmla="*/ 7318961 w 7586906"/>
              <a:gd name="connsiteY292" fmla="*/ 3473442 h 6325714"/>
              <a:gd name="connsiteX293" fmla="*/ 7441997 w 7586906"/>
              <a:gd name="connsiteY293" fmla="*/ 3422854 h 6325714"/>
              <a:gd name="connsiteX294" fmla="*/ 7438872 w 7586906"/>
              <a:gd name="connsiteY294" fmla="*/ 3433083 h 6325714"/>
              <a:gd name="connsiteX295" fmla="*/ 7432211 w 7586906"/>
              <a:gd name="connsiteY295" fmla="*/ 3438088 h 6325714"/>
              <a:gd name="connsiteX296" fmla="*/ 7291639 w 7586906"/>
              <a:gd name="connsiteY296" fmla="*/ 3605164 h 6325714"/>
              <a:gd name="connsiteX297" fmla="*/ 7308111 w 7586906"/>
              <a:gd name="connsiteY297" fmla="*/ 3645183 h 6325714"/>
              <a:gd name="connsiteX298" fmla="*/ 7393041 w 7586906"/>
              <a:gd name="connsiteY298" fmla="*/ 3683233 h 6325714"/>
              <a:gd name="connsiteX299" fmla="*/ 7321505 w 7586906"/>
              <a:gd name="connsiteY299" fmla="*/ 3759354 h 6325714"/>
              <a:gd name="connsiteX300" fmla="*/ 7354891 w 7586906"/>
              <a:gd name="connsiteY300" fmla="*/ 3764546 h 6325714"/>
              <a:gd name="connsiteX301" fmla="*/ 7424555 w 7586906"/>
              <a:gd name="connsiteY301" fmla="*/ 3743696 h 6325714"/>
              <a:gd name="connsiteX302" fmla="*/ 7516165 w 7586906"/>
              <a:gd name="connsiteY302" fmla="*/ 3723178 h 6325714"/>
              <a:gd name="connsiteX303" fmla="*/ 7506814 w 7586906"/>
              <a:gd name="connsiteY303" fmla="*/ 3775552 h 6325714"/>
              <a:gd name="connsiteX304" fmla="*/ 7508784 w 7586906"/>
              <a:gd name="connsiteY304" fmla="*/ 3774703 h 6325714"/>
              <a:gd name="connsiteX305" fmla="*/ 7533429 w 7586906"/>
              <a:gd name="connsiteY305" fmla="*/ 3767293 h 6325714"/>
              <a:gd name="connsiteX306" fmla="*/ 7561363 w 7586906"/>
              <a:gd name="connsiteY306" fmla="*/ 3759382 h 6325714"/>
              <a:gd name="connsiteX307" fmla="*/ 7561363 w 7586906"/>
              <a:gd name="connsiteY307" fmla="*/ 3759382 h 6325714"/>
              <a:gd name="connsiteX308" fmla="*/ 7560484 w 7586906"/>
              <a:gd name="connsiteY308" fmla="*/ 3759149 h 6325714"/>
              <a:gd name="connsiteX309" fmla="*/ 7564880 w 7586906"/>
              <a:gd name="connsiteY309" fmla="*/ 3760315 h 6325714"/>
              <a:gd name="connsiteX310" fmla="*/ 7557669 w 7586906"/>
              <a:gd name="connsiteY310" fmla="*/ 3803200 h 6325714"/>
              <a:gd name="connsiteX311" fmla="*/ 7486829 w 7586906"/>
              <a:gd name="connsiteY311" fmla="*/ 3810482 h 6325714"/>
              <a:gd name="connsiteX312" fmla="*/ 7472158 w 7586906"/>
              <a:gd name="connsiteY312" fmla="*/ 3816194 h 6325714"/>
              <a:gd name="connsiteX313" fmla="*/ 7325915 w 7586906"/>
              <a:gd name="connsiteY313" fmla="*/ 3876173 h 6325714"/>
              <a:gd name="connsiteX314" fmla="*/ 7278803 w 7586906"/>
              <a:gd name="connsiteY314" fmla="*/ 3887914 h 6325714"/>
              <a:gd name="connsiteX315" fmla="*/ 7249908 w 7586906"/>
              <a:gd name="connsiteY315" fmla="*/ 3900370 h 6325714"/>
              <a:gd name="connsiteX316" fmla="*/ 7228777 w 7586906"/>
              <a:gd name="connsiteY316" fmla="*/ 3927225 h 6325714"/>
              <a:gd name="connsiteX317" fmla="*/ 6952402 w 7586906"/>
              <a:gd name="connsiteY317" fmla="*/ 4062881 h 6325714"/>
              <a:gd name="connsiteX318" fmla="*/ 6946714 w 7586906"/>
              <a:gd name="connsiteY318" fmla="*/ 4065945 h 6325714"/>
              <a:gd name="connsiteX319" fmla="*/ 6946714 w 7586906"/>
              <a:gd name="connsiteY319" fmla="*/ 4065945 h 6325714"/>
              <a:gd name="connsiteX320" fmla="*/ 6943654 w 7586906"/>
              <a:gd name="connsiteY320" fmla="*/ 4067876 h 6325714"/>
              <a:gd name="connsiteX321" fmla="*/ 6819940 w 7586906"/>
              <a:gd name="connsiteY321" fmla="*/ 4115084 h 6325714"/>
              <a:gd name="connsiteX322" fmla="*/ 6819283 w 7586906"/>
              <a:gd name="connsiteY322" fmla="*/ 4115367 h 6325714"/>
              <a:gd name="connsiteX323" fmla="*/ 6817969 w 7586906"/>
              <a:gd name="connsiteY323" fmla="*/ 4115933 h 6325714"/>
              <a:gd name="connsiteX324" fmla="*/ 6799247 w 7586906"/>
              <a:gd name="connsiteY324" fmla="*/ 4122856 h 6325714"/>
              <a:gd name="connsiteX325" fmla="*/ 6777244 w 7586906"/>
              <a:gd name="connsiteY325" fmla="*/ 4131652 h 6325714"/>
              <a:gd name="connsiteX326" fmla="*/ 6780193 w 7586906"/>
              <a:gd name="connsiteY326" fmla="*/ 4129349 h 6325714"/>
              <a:gd name="connsiteX327" fmla="*/ 6777244 w 7586906"/>
              <a:gd name="connsiteY327" fmla="*/ 4131652 h 6325714"/>
              <a:gd name="connsiteX328" fmla="*/ 6777244 w 7586906"/>
              <a:gd name="connsiteY328" fmla="*/ 4131652 h 6325714"/>
              <a:gd name="connsiteX329" fmla="*/ 6773748 w 7586906"/>
              <a:gd name="connsiteY329" fmla="*/ 4134383 h 6325714"/>
              <a:gd name="connsiteX330" fmla="*/ 6678634 w 7586906"/>
              <a:gd name="connsiteY330" fmla="*/ 4193742 h 6325714"/>
              <a:gd name="connsiteX331" fmla="*/ 6230276 w 7586906"/>
              <a:gd name="connsiteY331" fmla="*/ 4378443 h 6325714"/>
              <a:gd name="connsiteX332" fmla="*/ 6227649 w 7586906"/>
              <a:gd name="connsiteY332" fmla="*/ 4379575 h 6325714"/>
              <a:gd name="connsiteX333" fmla="*/ 6226335 w 7586906"/>
              <a:gd name="connsiteY333" fmla="*/ 4380141 h 6325714"/>
              <a:gd name="connsiteX334" fmla="*/ 6225679 w 7586906"/>
              <a:gd name="connsiteY334" fmla="*/ 4380424 h 6325714"/>
              <a:gd name="connsiteX335" fmla="*/ 6222396 w 7586906"/>
              <a:gd name="connsiteY335" fmla="*/ 4381839 h 6325714"/>
              <a:gd name="connsiteX336" fmla="*/ 6081808 w 7586906"/>
              <a:gd name="connsiteY336" fmla="*/ 4433261 h 6325714"/>
              <a:gd name="connsiteX337" fmla="*/ 6131167 w 7586906"/>
              <a:gd name="connsiteY337" fmla="*/ 4430343 h 6325714"/>
              <a:gd name="connsiteX338" fmla="*/ 6315659 w 7586906"/>
              <a:gd name="connsiteY338" fmla="*/ 4365494 h 6325714"/>
              <a:gd name="connsiteX339" fmla="*/ 6313765 w 7586906"/>
              <a:gd name="connsiteY339" fmla="*/ 4367085 h 6325714"/>
              <a:gd name="connsiteX340" fmla="*/ 6315786 w 7586906"/>
              <a:gd name="connsiteY340" fmla="*/ 4365449 h 6325714"/>
              <a:gd name="connsiteX341" fmla="*/ 6315659 w 7586906"/>
              <a:gd name="connsiteY341" fmla="*/ 4365494 h 6325714"/>
              <a:gd name="connsiteX342" fmla="*/ 6318624 w 7586906"/>
              <a:gd name="connsiteY342" fmla="*/ 4363002 h 6325714"/>
              <a:gd name="connsiteX343" fmla="*/ 6367423 w 7586906"/>
              <a:gd name="connsiteY343" fmla="*/ 4376848 h 6325714"/>
              <a:gd name="connsiteX344" fmla="*/ 6331390 w 7586906"/>
              <a:gd name="connsiteY344" fmla="*/ 4407068 h 6325714"/>
              <a:gd name="connsiteX345" fmla="*/ 6195388 w 7586906"/>
              <a:gd name="connsiteY345" fmla="*/ 4454677 h 6325714"/>
              <a:gd name="connsiteX346" fmla="*/ 6239367 w 7586906"/>
              <a:gd name="connsiteY346" fmla="*/ 4469989 h 6325714"/>
              <a:gd name="connsiteX347" fmla="*/ 5733634 w 7586906"/>
              <a:gd name="connsiteY347" fmla="*/ 4675138 h 6325714"/>
              <a:gd name="connsiteX348" fmla="*/ 5731452 w 7586906"/>
              <a:gd name="connsiteY348" fmla="*/ 4677303 h 6325714"/>
              <a:gd name="connsiteX349" fmla="*/ 5656704 w 7586906"/>
              <a:gd name="connsiteY349" fmla="*/ 4691777 h 6325714"/>
              <a:gd name="connsiteX350" fmla="*/ 5655825 w 7586906"/>
              <a:gd name="connsiteY350" fmla="*/ 4691544 h 6325714"/>
              <a:gd name="connsiteX351" fmla="*/ 5656704 w 7586906"/>
              <a:gd name="connsiteY351" fmla="*/ 4691777 h 6325714"/>
              <a:gd name="connsiteX352" fmla="*/ 5653633 w 7586906"/>
              <a:gd name="connsiteY352" fmla="*/ 4691877 h 6325714"/>
              <a:gd name="connsiteX353" fmla="*/ 5601276 w 7586906"/>
              <a:gd name="connsiteY353" fmla="*/ 4707714 h 6325714"/>
              <a:gd name="connsiteX354" fmla="*/ 5648674 w 7586906"/>
              <a:gd name="connsiteY354" fmla="*/ 4669536 h 6325714"/>
              <a:gd name="connsiteX355" fmla="*/ 5643558 w 7586906"/>
              <a:gd name="connsiteY355" fmla="*/ 4657666 h 6325714"/>
              <a:gd name="connsiteX356" fmla="*/ 5617491 w 7586906"/>
              <a:gd name="connsiteY356" fmla="*/ 4665843 h 6325714"/>
              <a:gd name="connsiteX357" fmla="*/ 5436475 w 7586906"/>
              <a:gd name="connsiteY357" fmla="*/ 4746319 h 6325714"/>
              <a:gd name="connsiteX358" fmla="*/ 5383970 w 7586906"/>
              <a:gd name="connsiteY358" fmla="*/ 4774458 h 6325714"/>
              <a:gd name="connsiteX359" fmla="*/ 5356665 w 7586906"/>
              <a:gd name="connsiteY359" fmla="*/ 4796020 h 6325714"/>
              <a:gd name="connsiteX360" fmla="*/ 5223515 w 7586906"/>
              <a:gd name="connsiteY360" fmla="*/ 4880954 h 6325714"/>
              <a:gd name="connsiteX361" fmla="*/ 5031186 w 7586906"/>
              <a:gd name="connsiteY361" fmla="*/ 4940604 h 6325714"/>
              <a:gd name="connsiteX362" fmla="*/ 4971753 w 7586906"/>
              <a:gd name="connsiteY362" fmla="*/ 4947253 h 6325714"/>
              <a:gd name="connsiteX363" fmla="*/ 4660593 w 7586906"/>
              <a:gd name="connsiteY363" fmla="*/ 5063633 h 6325714"/>
              <a:gd name="connsiteX364" fmla="*/ 4408515 w 7586906"/>
              <a:gd name="connsiteY364" fmla="*/ 5150875 h 6325714"/>
              <a:gd name="connsiteX365" fmla="*/ 4335442 w 7586906"/>
              <a:gd name="connsiteY365" fmla="*/ 5189105 h 6325714"/>
              <a:gd name="connsiteX366" fmla="*/ 4180959 w 7586906"/>
              <a:gd name="connsiteY366" fmla="*/ 5266100 h 6325714"/>
              <a:gd name="connsiteX367" fmla="*/ 4110596 w 7586906"/>
              <a:gd name="connsiteY367" fmla="*/ 5279907 h 6325714"/>
              <a:gd name="connsiteX368" fmla="*/ 3362911 w 7586906"/>
              <a:gd name="connsiteY368" fmla="*/ 5615666 h 6325714"/>
              <a:gd name="connsiteX369" fmla="*/ 3321668 w 7586906"/>
              <a:gd name="connsiteY369" fmla="*/ 5655474 h 6325714"/>
              <a:gd name="connsiteX370" fmla="*/ 3275097 w 7586906"/>
              <a:gd name="connsiteY370" fmla="*/ 5722669 h 6325714"/>
              <a:gd name="connsiteX371" fmla="*/ 3287254 w 7586906"/>
              <a:gd name="connsiteY371" fmla="*/ 5662353 h 6325714"/>
              <a:gd name="connsiteX372" fmla="*/ 3162671 w 7586906"/>
              <a:gd name="connsiteY372" fmla="*/ 5711159 h 6325714"/>
              <a:gd name="connsiteX373" fmla="*/ 3131076 w 7586906"/>
              <a:gd name="connsiteY373" fmla="*/ 5749869 h 6325714"/>
              <a:gd name="connsiteX374" fmla="*/ 3040822 w 7586906"/>
              <a:gd name="connsiteY374" fmla="*/ 5777147 h 6325714"/>
              <a:gd name="connsiteX375" fmla="*/ 2854415 w 7586906"/>
              <a:gd name="connsiteY375" fmla="*/ 5874022 h 6325714"/>
              <a:gd name="connsiteX376" fmla="*/ 2724325 w 7586906"/>
              <a:gd name="connsiteY376" fmla="*/ 5919083 h 6325714"/>
              <a:gd name="connsiteX377" fmla="*/ 2699043 w 7586906"/>
              <a:gd name="connsiteY377" fmla="*/ 5948952 h 6325714"/>
              <a:gd name="connsiteX378" fmla="*/ 2294410 w 7586906"/>
              <a:gd name="connsiteY378" fmla="*/ 6142955 h 6325714"/>
              <a:gd name="connsiteX379" fmla="*/ 2151611 w 7586906"/>
              <a:gd name="connsiteY379" fmla="*/ 6228988 h 6325714"/>
              <a:gd name="connsiteX380" fmla="*/ 1979343 w 7586906"/>
              <a:gd name="connsiteY380" fmla="*/ 6304469 h 6325714"/>
              <a:gd name="connsiteX381" fmla="*/ 1872809 w 7586906"/>
              <a:gd name="connsiteY381" fmla="*/ 6324689 h 6325714"/>
              <a:gd name="connsiteX382" fmla="*/ 1861929 w 7586906"/>
              <a:gd name="connsiteY382" fmla="*/ 6303064 h 6325714"/>
              <a:gd name="connsiteX383" fmla="*/ 1689761 w 7586906"/>
              <a:gd name="connsiteY383" fmla="*/ 6169213 h 6325714"/>
              <a:gd name="connsiteX384" fmla="*/ 1478896 w 7586906"/>
              <a:gd name="connsiteY384" fmla="*/ 5985339 h 6325714"/>
              <a:gd name="connsiteX385" fmla="*/ 1401301 w 7586906"/>
              <a:gd name="connsiteY385" fmla="*/ 5812556 h 6325714"/>
              <a:gd name="connsiteX386" fmla="*/ 1366727 w 7586906"/>
              <a:gd name="connsiteY386" fmla="*/ 5754025 h 6325714"/>
              <a:gd name="connsiteX387" fmla="*/ 1322162 w 7586906"/>
              <a:gd name="connsiteY387" fmla="*/ 5675933 h 6325714"/>
              <a:gd name="connsiteX388" fmla="*/ 1255441 w 7586906"/>
              <a:gd name="connsiteY388" fmla="*/ 5636766 h 6325714"/>
              <a:gd name="connsiteX389" fmla="*/ 1174527 w 7586906"/>
              <a:gd name="connsiteY389" fmla="*/ 5609837 h 6325714"/>
              <a:gd name="connsiteX390" fmla="*/ 1143757 w 7586906"/>
              <a:gd name="connsiteY390" fmla="*/ 5601682 h 6325714"/>
              <a:gd name="connsiteX391" fmla="*/ 1091312 w 7586906"/>
              <a:gd name="connsiteY391" fmla="*/ 5526988 h 6325714"/>
              <a:gd name="connsiteX392" fmla="*/ 1106598 w 7586906"/>
              <a:gd name="connsiteY392" fmla="*/ 5287855 h 6325714"/>
              <a:gd name="connsiteX393" fmla="*/ 1045625 w 7586906"/>
              <a:gd name="connsiteY393" fmla="*/ 5180731 h 6325714"/>
              <a:gd name="connsiteX394" fmla="*/ 1008224 w 7586906"/>
              <a:gd name="connsiteY394" fmla="*/ 5164419 h 6325714"/>
              <a:gd name="connsiteX395" fmla="*/ 927775 w 7586906"/>
              <a:gd name="connsiteY395" fmla="*/ 5104244 h 6325714"/>
              <a:gd name="connsiteX396" fmla="*/ 901630 w 7586906"/>
              <a:gd name="connsiteY396" fmla="*/ 5023720 h 6325714"/>
              <a:gd name="connsiteX397" fmla="*/ 913978 w 7586906"/>
              <a:gd name="connsiteY397" fmla="*/ 4958425 h 6325714"/>
              <a:gd name="connsiteX398" fmla="*/ 921243 w 7586906"/>
              <a:gd name="connsiteY398" fmla="*/ 4924696 h 6325714"/>
              <a:gd name="connsiteX399" fmla="*/ 871587 w 7586906"/>
              <a:gd name="connsiteY399" fmla="*/ 4914278 h 6325714"/>
              <a:gd name="connsiteX400" fmla="*/ 777263 w 7586906"/>
              <a:gd name="connsiteY400" fmla="*/ 4883339 h 6325714"/>
              <a:gd name="connsiteX401" fmla="*/ 734202 w 7586906"/>
              <a:gd name="connsiteY401" fmla="*/ 4799703 h 6325714"/>
              <a:gd name="connsiteX402" fmla="*/ 759915 w 7586906"/>
              <a:gd name="connsiteY402" fmla="*/ 4655213 h 6325714"/>
              <a:gd name="connsiteX403" fmla="*/ 753071 w 7586906"/>
              <a:gd name="connsiteY403" fmla="*/ 4648371 h 6325714"/>
              <a:gd name="connsiteX404" fmla="*/ 752192 w 7586906"/>
              <a:gd name="connsiteY404" fmla="*/ 4648138 h 6325714"/>
              <a:gd name="connsiteX405" fmla="*/ 728540 w 7586906"/>
              <a:gd name="connsiteY405" fmla="*/ 4656497 h 6325714"/>
              <a:gd name="connsiteX406" fmla="*/ 725034 w 7586906"/>
              <a:gd name="connsiteY406" fmla="*/ 4657397 h 6325714"/>
              <a:gd name="connsiteX407" fmla="*/ 672232 w 7586906"/>
              <a:gd name="connsiteY407" fmla="*/ 4634262 h 6325714"/>
              <a:gd name="connsiteX408" fmla="*/ 776085 w 7586906"/>
              <a:gd name="connsiteY408" fmla="*/ 4568077 h 6325714"/>
              <a:gd name="connsiteX409" fmla="*/ 837073 w 7586906"/>
              <a:gd name="connsiteY409" fmla="*/ 4527099 h 6325714"/>
              <a:gd name="connsiteX410" fmla="*/ 849921 w 7586906"/>
              <a:gd name="connsiteY410" fmla="*/ 4509935 h 6325714"/>
              <a:gd name="connsiteX411" fmla="*/ 851943 w 7586906"/>
              <a:gd name="connsiteY411" fmla="*/ 4518242 h 6325714"/>
              <a:gd name="connsiteX412" fmla="*/ 850556 w 7586906"/>
              <a:gd name="connsiteY412" fmla="*/ 4505989 h 6325714"/>
              <a:gd name="connsiteX413" fmla="*/ 849921 w 7586906"/>
              <a:gd name="connsiteY413" fmla="*/ 4509935 h 6325714"/>
              <a:gd name="connsiteX414" fmla="*/ 845906 w 7586906"/>
              <a:gd name="connsiteY414" fmla="*/ 4498814 h 6325714"/>
              <a:gd name="connsiteX415" fmla="*/ 836849 w 7586906"/>
              <a:gd name="connsiteY415" fmla="*/ 4488643 h 6325714"/>
              <a:gd name="connsiteX416" fmla="*/ 821681 w 7586906"/>
              <a:gd name="connsiteY416" fmla="*/ 4484166 h 6325714"/>
              <a:gd name="connsiteX417" fmla="*/ 796406 w 7586906"/>
              <a:gd name="connsiteY417" fmla="*/ 4439984 h 6325714"/>
              <a:gd name="connsiteX418" fmla="*/ 811436 w 7586906"/>
              <a:gd name="connsiteY418" fmla="*/ 4420655 h 6325714"/>
              <a:gd name="connsiteX419" fmla="*/ 765465 w 7586906"/>
              <a:gd name="connsiteY419" fmla="*/ 4402530 h 6325714"/>
              <a:gd name="connsiteX420" fmla="*/ 758092 w 7586906"/>
              <a:gd name="connsiteY420" fmla="*/ 4380006 h 6325714"/>
              <a:gd name="connsiteX421" fmla="*/ 761746 w 7586906"/>
              <a:gd name="connsiteY421" fmla="*/ 4366803 h 6325714"/>
              <a:gd name="connsiteX422" fmla="*/ 682188 w 7586906"/>
              <a:gd name="connsiteY422" fmla="*/ 4346633 h 6325714"/>
              <a:gd name="connsiteX423" fmla="*/ 631770 w 7586906"/>
              <a:gd name="connsiteY423" fmla="*/ 4356126 h 6325714"/>
              <a:gd name="connsiteX424" fmla="*/ 615788 w 7586906"/>
              <a:gd name="connsiteY424" fmla="*/ 4400346 h 6325714"/>
              <a:gd name="connsiteX425" fmla="*/ 580463 w 7586906"/>
              <a:gd name="connsiteY425" fmla="*/ 4401497 h 6325714"/>
              <a:gd name="connsiteX426" fmla="*/ 579138 w 7586906"/>
              <a:gd name="connsiteY426" fmla="*/ 4362291 h 6325714"/>
              <a:gd name="connsiteX427" fmla="*/ 593543 w 7586906"/>
              <a:gd name="connsiteY427" fmla="*/ 4348739 h 6325714"/>
              <a:gd name="connsiteX428" fmla="*/ 654518 w 7586906"/>
              <a:gd name="connsiteY428" fmla="*/ 4267990 h 6325714"/>
              <a:gd name="connsiteX429" fmla="*/ 684070 w 7586906"/>
              <a:gd name="connsiteY429" fmla="*/ 4255252 h 6325714"/>
              <a:gd name="connsiteX430" fmla="*/ 718577 w 7586906"/>
              <a:gd name="connsiteY430" fmla="*/ 4226914 h 6325714"/>
              <a:gd name="connsiteX431" fmla="*/ 745502 w 7586906"/>
              <a:gd name="connsiteY431" fmla="*/ 4215308 h 6325714"/>
              <a:gd name="connsiteX432" fmla="*/ 568794 w 7586906"/>
              <a:gd name="connsiteY432" fmla="*/ 3942663 h 6325714"/>
              <a:gd name="connsiteX433" fmla="*/ 559673 w 7586906"/>
              <a:gd name="connsiteY433" fmla="*/ 3921504 h 6325714"/>
              <a:gd name="connsiteX434" fmla="*/ 464755 w 7586906"/>
              <a:gd name="connsiteY434" fmla="*/ 3863894 h 6325714"/>
              <a:gd name="connsiteX435" fmla="*/ 521554 w 7586906"/>
              <a:gd name="connsiteY435" fmla="*/ 3706615 h 6325714"/>
              <a:gd name="connsiteX436" fmla="*/ 468595 w 7586906"/>
              <a:gd name="connsiteY436" fmla="*/ 3731892 h 6325714"/>
              <a:gd name="connsiteX437" fmla="*/ 468861 w 7586906"/>
              <a:gd name="connsiteY437" fmla="*/ 3739733 h 6325714"/>
              <a:gd name="connsiteX438" fmla="*/ 434139 w 7586906"/>
              <a:gd name="connsiteY438" fmla="*/ 3731446 h 6325714"/>
              <a:gd name="connsiteX439" fmla="*/ 495645 w 7586906"/>
              <a:gd name="connsiteY439" fmla="*/ 3666380 h 6325714"/>
              <a:gd name="connsiteX440" fmla="*/ 513046 w 7586906"/>
              <a:gd name="connsiteY440" fmla="*/ 3639908 h 6325714"/>
              <a:gd name="connsiteX441" fmla="*/ 488494 w 7586906"/>
              <a:gd name="connsiteY441" fmla="*/ 3644372 h 6325714"/>
              <a:gd name="connsiteX442" fmla="*/ 387582 w 7586906"/>
              <a:gd name="connsiteY442" fmla="*/ 3612599 h 6325714"/>
              <a:gd name="connsiteX443" fmla="*/ 401362 w 7586906"/>
              <a:gd name="connsiteY443" fmla="*/ 3604825 h 6325714"/>
              <a:gd name="connsiteX444" fmla="*/ 401351 w 7586906"/>
              <a:gd name="connsiteY444" fmla="*/ 3602993 h 6325714"/>
              <a:gd name="connsiteX445" fmla="*/ 416019 w 7586906"/>
              <a:gd name="connsiteY445" fmla="*/ 3559340 h 6325714"/>
              <a:gd name="connsiteX446" fmla="*/ 412514 w 7586906"/>
              <a:gd name="connsiteY446" fmla="*/ 3560239 h 6325714"/>
              <a:gd name="connsiteX447" fmla="*/ 412080 w 7586906"/>
              <a:gd name="connsiteY447" fmla="*/ 3561038 h 6325714"/>
              <a:gd name="connsiteX448" fmla="*/ 412291 w 7586906"/>
              <a:gd name="connsiteY448" fmla="*/ 3559723 h 6325714"/>
              <a:gd name="connsiteX449" fmla="*/ 411857 w 7586906"/>
              <a:gd name="connsiteY449" fmla="*/ 3560522 h 6325714"/>
              <a:gd name="connsiteX450" fmla="*/ 410342 w 7586906"/>
              <a:gd name="connsiteY450" fmla="*/ 3564235 h 6325714"/>
              <a:gd name="connsiteX451" fmla="*/ 332533 w 7586906"/>
              <a:gd name="connsiteY451" fmla="*/ 3580641 h 6325714"/>
              <a:gd name="connsiteX452" fmla="*/ 328275 w 7586906"/>
              <a:gd name="connsiteY452" fmla="*/ 3565342 h 6325714"/>
              <a:gd name="connsiteX453" fmla="*/ 322936 w 7586906"/>
              <a:gd name="connsiteY453" fmla="*/ 3552957 h 6325714"/>
              <a:gd name="connsiteX454" fmla="*/ 332998 w 7586906"/>
              <a:gd name="connsiteY454" fmla="*/ 3547395 h 6325714"/>
              <a:gd name="connsiteX455" fmla="*/ 332119 w 7586906"/>
              <a:gd name="connsiteY455" fmla="*/ 3547162 h 6325714"/>
              <a:gd name="connsiteX456" fmla="*/ 328983 w 7586906"/>
              <a:gd name="connsiteY456" fmla="*/ 3536274 h 6325714"/>
              <a:gd name="connsiteX457" fmla="*/ 283055 w 7586906"/>
              <a:gd name="connsiteY457" fmla="*/ 3525474 h 6325714"/>
              <a:gd name="connsiteX458" fmla="*/ 307786 w 7586906"/>
              <a:gd name="connsiteY458" fmla="*/ 3476260 h 6325714"/>
              <a:gd name="connsiteX459" fmla="*/ 318249 w 7586906"/>
              <a:gd name="connsiteY459" fmla="*/ 3426466 h 6325714"/>
              <a:gd name="connsiteX460" fmla="*/ 316936 w 7586906"/>
              <a:gd name="connsiteY460" fmla="*/ 3427032 h 6325714"/>
              <a:gd name="connsiteX461" fmla="*/ 269504 w 7586906"/>
              <a:gd name="connsiteY461" fmla="*/ 3421775 h 6325714"/>
              <a:gd name="connsiteX462" fmla="*/ 253743 w 7586906"/>
              <a:gd name="connsiteY462" fmla="*/ 3428569 h 6325714"/>
              <a:gd name="connsiteX463" fmla="*/ 295548 w 7586906"/>
              <a:gd name="connsiteY463" fmla="*/ 3371995 h 6325714"/>
              <a:gd name="connsiteX464" fmla="*/ 342088 w 7586906"/>
              <a:gd name="connsiteY464" fmla="*/ 3337246 h 6325714"/>
              <a:gd name="connsiteX465" fmla="*/ 343625 w 7586906"/>
              <a:gd name="connsiteY465" fmla="*/ 3337196 h 6325714"/>
              <a:gd name="connsiteX466" fmla="*/ 380908 w 7586906"/>
              <a:gd name="connsiteY466" fmla="*/ 3333364 h 6325714"/>
              <a:gd name="connsiteX467" fmla="*/ 346048 w 7586906"/>
              <a:gd name="connsiteY467" fmla="*/ 3301270 h 6325714"/>
              <a:gd name="connsiteX468" fmla="*/ 276045 w 7586906"/>
              <a:gd name="connsiteY468" fmla="*/ 3301459 h 6325714"/>
              <a:gd name="connsiteX469" fmla="*/ 261407 w 7586906"/>
              <a:gd name="connsiteY469" fmla="*/ 3312665 h 6325714"/>
              <a:gd name="connsiteX470" fmla="*/ 236622 w 7586906"/>
              <a:gd name="connsiteY470" fmla="*/ 3314782 h 6325714"/>
              <a:gd name="connsiteX471" fmla="*/ 244533 w 7586906"/>
              <a:gd name="connsiteY471" fmla="*/ 3278938 h 6325714"/>
              <a:gd name="connsiteX472" fmla="*/ 304791 w 7586906"/>
              <a:gd name="connsiteY472" fmla="*/ 3263366 h 6325714"/>
              <a:gd name="connsiteX473" fmla="*/ 305448 w 7586906"/>
              <a:gd name="connsiteY473" fmla="*/ 3263083 h 6325714"/>
              <a:gd name="connsiteX474" fmla="*/ 306104 w 7586906"/>
              <a:gd name="connsiteY474" fmla="*/ 3262800 h 6325714"/>
              <a:gd name="connsiteX475" fmla="*/ 332827 w 7586906"/>
              <a:gd name="connsiteY475" fmla="*/ 3254340 h 6325714"/>
              <a:gd name="connsiteX476" fmla="*/ 334648 w 7586906"/>
              <a:gd name="connsiteY476" fmla="*/ 3227854 h 6325714"/>
              <a:gd name="connsiteX477" fmla="*/ 307879 w 7586906"/>
              <a:gd name="connsiteY477" fmla="*/ 3153106 h 6325714"/>
              <a:gd name="connsiteX478" fmla="*/ 312274 w 7586906"/>
              <a:gd name="connsiteY478" fmla="*/ 3154271 h 6325714"/>
              <a:gd name="connsiteX479" fmla="*/ 302604 w 7586906"/>
              <a:gd name="connsiteY479" fmla="*/ 3151708 h 6325714"/>
              <a:gd name="connsiteX480" fmla="*/ 301736 w 7586906"/>
              <a:gd name="connsiteY480" fmla="*/ 3153307 h 6325714"/>
              <a:gd name="connsiteX481" fmla="*/ 231839 w 7586906"/>
              <a:gd name="connsiteY481" fmla="*/ 3171808 h 6325714"/>
              <a:gd name="connsiteX482" fmla="*/ 185731 w 7586906"/>
              <a:gd name="connsiteY482" fmla="*/ 3167817 h 6325714"/>
              <a:gd name="connsiteX483" fmla="*/ 203822 w 7586906"/>
              <a:gd name="connsiteY483" fmla="*/ 3146556 h 6325714"/>
              <a:gd name="connsiteX484" fmla="*/ 202943 w 7586906"/>
              <a:gd name="connsiteY484" fmla="*/ 3146323 h 6325714"/>
              <a:gd name="connsiteX485" fmla="*/ 203822 w 7586906"/>
              <a:gd name="connsiteY485" fmla="*/ 3146556 h 6325714"/>
              <a:gd name="connsiteX486" fmla="*/ 200528 w 7586906"/>
              <a:gd name="connsiteY486" fmla="*/ 3146140 h 6325714"/>
              <a:gd name="connsiteX487" fmla="*/ 132028 w 7586906"/>
              <a:gd name="connsiteY487" fmla="*/ 3102845 h 6325714"/>
              <a:gd name="connsiteX488" fmla="*/ 144282 w 7586906"/>
              <a:gd name="connsiteY488" fmla="*/ 3096951 h 6325714"/>
              <a:gd name="connsiteX489" fmla="*/ 154291 w 7586906"/>
              <a:gd name="connsiteY489" fmla="*/ 3082233 h 6325714"/>
              <a:gd name="connsiteX490" fmla="*/ 140115 w 7586906"/>
              <a:gd name="connsiteY490" fmla="*/ 2984311 h 6325714"/>
              <a:gd name="connsiteX491" fmla="*/ 134935 w 7586906"/>
              <a:gd name="connsiteY491" fmla="*/ 2999394 h 6325714"/>
              <a:gd name="connsiteX492" fmla="*/ 105098 w 7586906"/>
              <a:gd name="connsiteY492" fmla="*/ 3000629 h 6325714"/>
              <a:gd name="connsiteX493" fmla="*/ 91814 w 7586906"/>
              <a:gd name="connsiteY493" fmla="*/ 2980653 h 6325714"/>
              <a:gd name="connsiteX494" fmla="*/ 85173 w 7586906"/>
              <a:gd name="connsiteY494" fmla="*/ 2970665 h 6325714"/>
              <a:gd name="connsiteX495" fmla="*/ 62537 w 7586906"/>
              <a:gd name="connsiteY495" fmla="*/ 2965122 h 6325714"/>
              <a:gd name="connsiteX496" fmla="*/ 73637 w 7586906"/>
              <a:gd name="connsiteY496" fmla="*/ 2949323 h 6325714"/>
              <a:gd name="connsiteX497" fmla="*/ 91069 w 7586906"/>
              <a:gd name="connsiteY497" fmla="*/ 2890404 h 6325714"/>
              <a:gd name="connsiteX498" fmla="*/ 31737 w 7586906"/>
              <a:gd name="connsiteY498" fmla="*/ 2725660 h 6325714"/>
              <a:gd name="connsiteX499" fmla="*/ 30994 w 7586906"/>
              <a:gd name="connsiteY499" fmla="*/ 2711294 h 6325714"/>
              <a:gd name="connsiteX500" fmla="*/ 0 w 7586906"/>
              <a:gd name="connsiteY500" fmla="*/ 2664682 h 6325714"/>
              <a:gd name="connsiteX501" fmla="*/ 4142 w 7586906"/>
              <a:gd name="connsiteY501" fmla="*/ 2659837 h 6325714"/>
              <a:gd name="connsiteX502" fmla="*/ 113033 w 7586906"/>
              <a:gd name="connsiteY502" fmla="*/ 2516822 h 6325714"/>
              <a:gd name="connsiteX503" fmla="*/ 136767 w 7586906"/>
              <a:gd name="connsiteY503" fmla="*/ 2409289 h 6325714"/>
              <a:gd name="connsiteX504" fmla="*/ 131280 w 7586906"/>
              <a:gd name="connsiteY504" fmla="*/ 2409207 h 6325714"/>
              <a:gd name="connsiteX505" fmla="*/ 130623 w 7586906"/>
              <a:gd name="connsiteY505" fmla="*/ 2409490 h 6325714"/>
              <a:gd name="connsiteX506" fmla="*/ 129320 w 7586906"/>
              <a:gd name="connsiteY506" fmla="*/ 2411887 h 6325714"/>
              <a:gd name="connsiteX507" fmla="*/ 108858 w 7586906"/>
              <a:gd name="connsiteY507" fmla="*/ 2478231 h 6325714"/>
              <a:gd name="connsiteX508" fmla="*/ 59766 w 7586906"/>
              <a:gd name="connsiteY508" fmla="*/ 2526931 h 6325714"/>
              <a:gd name="connsiteX509" fmla="*/ 20288 w 7586906"/>
              <a:gd name="connsiteY509" fmla="*/ 2493157 h 6325714"/>
              <a:gd name="connsiteX510" fmla="*/ 114797 w 7586906"/>
              <a:gd name="connsiteY510" fmla="*/ 2367356 h 6325714"/>
              <a:gd name="connsiteX511" fmla="*/ 116978 w 7586906"/>
              <a:gd name="connsiteY511" fmla="*/ 2365191 h 6325714"/>
              <a:gd name="connsiteX512" fmla="*/ 161558 w 7586906"/>
              <a:gd name="connsiteY512" fmla="*/ 2295182 h 6325714"/>
              <a:gd name="connsiteX513" fmla="*/ 168635 w 7586906"/>
              <a:gd name="connsiteY513" fmla="*/ 2342313 h 6325714"/>
              <a:gd name="connsiteX514" fmla="*/ 186801 w 7586906"/>
              <a:gd name="connsiteY514" fmla="*/ 2333870 h 6325714"/>
              <a:gd name="connsiteX515" fmla="*/ 210643 w 7586906"/>
              <a:gd name="connsiteY515" fmla="*/ 2320533 h 6325714"/>
              <a:gd name="connsiteX516" fmla="*/ 210643 w 7586906"/>
              <a:gd name="connsiteY516" fmla="*/ 2320533 h 6325714"/>
              <a:gd name="connsiteX517" fmla="*/ 219169 w 7586906"/>
              <a:gd name="connsiteY517" fmla="*/ 2315021 h 6325714"/>
              <a:gd name="connsiteX518" fmla="*/ 534766 w 7586906"/>
              <a:gd name="connsiteY518" fmla="*/ 2169189 h 6325714"/>
              <a:gd name="connsiteX519" fmla="*/ 752780 w 7586906"/>
              <a:gd name="connsiteY519" fmla="*/ 2073377 h 6325714"/>
              <a:gd name="connsiteX520" fmla="*/ 843713 w 7586906"/>
              <a:gd name="connsiteY520" fmla="*/ 2049479 h 6325714"/>
              <a:gd name="connsiteX521" fmla="*/ 849041 w 7586906"/>
              <a:gd name="connsiteY521" fmla="*/ 2060033 h 6325714"/>
              <a:gd name="connsiteX522" fmla="*/ 887574 w 7586906"/>
              <a:gd name="connsiteY522" fmla="*/ 2044647 h 6325714"/>
              <a:gd name="connsiteX523" fmla="*/ 965606 w 7586906"/>
              <a:gd name="connsiteY523" fmla="*/ 2028758 h 6325714"/>
              <a:gd name="connsiteX524" fmla="*/ 1393520 w 7586906"/>
              <a:gd name="connsiteY524" fmla="*/ 1838183 h 6325714"/>
              <a:gd name="connsiteX525" fmla="*/ 1444318 w 7586906"/>
              <a:gd name="connsiteY525" fmla="*/ 1818733 h 6325714"/>
              <a:gd name="connsiteX526" fmla="*/ 1457230 w 7586906"/>
              <a:gd name="connsiteY526" fmla="*/ 1812555 h 6325714"/>
              <a:gd name="connsiteX527" fmla="*/ 1519649 w 7586906"/>
              <a:gd name="connsiteY527" fmla="*/ 1791157 h 6325714"/>
              <a:gd name="connsiteX528" fmla="*/ 2055653 w 7586906"/>
              <a:gd name="connsiteY528" fmla="*/ 1546034 h 6325714"/>
              <a:gd name="connsiteX529" fmla="*/ 2617789 w 7586906"/>
              <a:gd name="connsiteY529" fmla="*/ 1303721 h 6325714"/>
              <a:gd name="connsiteX530" fmla="*/ 2694378 w 7586906"/>
              <a:gd name="connsiteY530" fmla="*/ 1266423 h 6325714"/>
              <a:gd name="connsiteX531" fmla="*/ 2716674 w 7586906"/>
              <a:gd name="connsiteY531" fmla="*/ 1251304 h 6325714"/>
              <a:gd name="connsiteX532" fmla="*/ 2749710 w 7586906"/>
              <a:gd name="connsiteY532" fmla="*/ 1234004 h 6325714"/>
              <a:gd name="connsiteX533" fmla="*/ 2815169 w 7586906"/>
              <a:gd name="connsiteY533" fmla="*/ 1207011 h 6325714"/>
              <a:gd name="connsiteX534" fmla="*/ 2824151 w 7586906"/>
              <a:gd name="connsiteY534" fmla="*/ 1204363 h 6325714"/>
              <a:gd name="connsiteX535" fmla="*/ 3022380 w 7586906"/>
              <a:gd name="connsiteY535" fmla="*/ 1140334 h 6325714"/>
              <a:gd name="connsiteX536" fmla="*/ 3085614 w 7586906"/>
              <a:gd name="connsiteY536" fmla="*/ 1108182 h 6325714"/>
              <a:gd name="connsiteX537" fmla="*/ 3101353 w 7586906"/>
              <a:gd name="connsiteY537" fmla="*/ 1097725 h 6325714"/>
              <a:gd name="connsiteX538" fmla="*/ 3171197 w 7586906"/>
              <a:gd name="connsiteY538" fmla="*/ 1070066 h 6325714"/>
              <a:gd name="connsiteX539" fmla="*/ 3612139 w 7586906"/>
              <a:gd name="connsiteY539" fmla="*/ 893457 h 6325714"/>
              <a:gd name="connsiteX540" fmla="*/ 4119332 w 7586906"/>
              <a:gd name="connsiteY540" fmla="*/ 637499 h 6325714"/>
              <a:gd name="connsiteX541" fmla="*/ 4290626 w 7586906"/>
              <a:gd name="connsiteY541" fmla="*/ 583244 h 6325714"/>
              <a:gd name="connsiteX542" fmla="*/ 4467712 w 7586906"/>
              <a:gd name="connsiteY542" fmla="*/ 506298 h 6325714"/>
              <a:gd name="connsiteX543" fmla="*/ 4621455 w 7586906"/>
              <a:gd name="connsiteY543" fmla="*/ 452876 h 6325714"/>
              <a:gd name="connsiteX544" fmla="*/ 4758727 w 7586906"/>
              <a:gd name="connsiteY544" fmla="*/ 397376 h 6325714"/>
              <a:gd name="connsiteX545" fmla="*/ 4795586 w 7586906"/>
              <a:gd name="connsiteY545" fmla="*/ 358234 h 6325714"/>
              <a:gd name="connsiteX546" fmla="*/ 4796020 w 7586906"/>
              <a:gd name="connsiteY546" fmla="*/ 357434 h 6325714"/>
              <a:gd name="connsiteX547" fmla="*/ 4937825 w 7586906"/>
              <a:gd name="connsiteY547" fmla="*/ 288966 h 6325714"/>
              <a:gd name="connsiteX548" fmla="*/ 4943534 w 7586906"/>
              <a:gd name="connsiteY548" fmla="*/ 289563 h 6325714"/>
              <a:gd name="connsiteX549" fmla="*/ 5146612 w 7586906"/>
              <a:gd name="connsiteY549" fmla="*/ 191622 h 6325714"/>
              <a:gd name="connsiteX550" fmla="*/ 5104139 w 7586906"/>
              <a:gd name="connsiteY550" fmla="*/ 208707 h 6325714"/>
              <a:gd name="connsiteX551" fmla="*/ 5265856 w 7586906"/>
              <a:gd name="connsiteY551" fmla="*/ 130429 h 6325714"/>
              <a:gd name="connsiteX552" fmla="*/ 5285198 w 7586906"/>
              <a:gd name="connsiteY552" fmla="*/ 135556 h 6325714"/>
              <a:gd name="connsiteX553" fmla="*/ 5300080 w 7586906"/>
              <a:gd name="connsiteY553" fmla="*/ 128529 h 6325714"/>
              <a:gd name="connsiteX554" fmla="*/ 5375230 w 7586906"/>
              <a:gd name="connsiteY554" fmla="*/ 107762 h 6325714"/>
              <a:gd name="connsiteX555" fmla="*/ 5375474 w 7586906"/>
              <a:gd name="connsiteY555" fmla="*/ 111940 h 6325714"/>
              <a:gd name="connsiteX556" fmla="*/ 5498086 w 7586906"/>
              <a:gd name="connsiteY556" fmla="*/ 63983 h 6325714"/>
              <a:gd name="connsiteX557" fmla="*/ 5497972 w 7586906"/>
              <a:gd name="connsiteY557" fmla="*/ 64691 h 6325714"/>
              <a:gd name="connsiteX558" fmla="*/ 5497629 w 7586906"/>
              <a:gd name="connsiteY558" fmla="*/ 65634 h 6325714"/>
              <a:gd name="connsiteX559" fmla="*/ 5497874 w 7586906"/>
              <a:gd name="connsiteY559" fmla="*/ 65299 h 6325714"/>
              <a:gd name="connsiteX560" fmla="*/ 5500469 w 7586906"/>
              <a:gd name="connsiteY560" fmla="*/ 58672 h 6325714"/>
              <a:gd name="connsiteX561" fmla="*/ 5620995 w 7586906"/>
              <a:gd name="connsiteY561" fmla="*/ 29361 h 6325714"/>
              <a:gd name="connsiteX562" fmla="*/ 5654550 w 7586906"/>
              <a:gd name="connsiteY562" fmla="*/ 25912 h 6325714"/>
              <a:gd name="connsiteX563" fmla="*/ 5702469 w 7586906"/>
              <a:gd name="connsiteY563" fmla="*/ 1585 h 6325714"/>
              <a:gd name="connsiteX564" fmla="*/ 5659880 w 7586906"/>
              <a:gd name="connsiteY564" fmla="*/ 36466 h 6325714"/>
              <a:gd name="connsiteX565" fmla="*/ 5512832 w 7586906"/>
              <a:gd name="connsiteY565" fmla="*/ 109031 h 6325714"/>
              <a:gd name="connsiteX566" fmla="*/ 5513054 w 7586906"/>
              <a:gd name="connsiteY566" fmla="*/ 109547 h 6325714"/>
              <a:gd name="connsiteX567" fmla="*/ 5520162 w 7586906"/>
              <a:gd name="connsiteY567" fmla="*/ 124230 h 6325714"/>
              <a:gd name="connsiteX568" fmla="*/ 5521920 w 7586906"/>
              <a:gd name="connsiteY568" fmla="*/ 124696 h 6325714"/>
              <a:gd name="connsiteX569" fmla="*/ 5577104 w 7586906"/>
              <a:gd name="connsiteY569" fmla="*/ 104580 h 6325714"/>
              <a:gd name="connsiteX570" fmla="*/ 5648836 w 7586906"/>
              <a:gd name="connsiteY570" fmla="*/ 137304 h 6325714"/>
              <a:gd name="connsiteX571" fmla="*/ 5649183 w 7586906"/>
              <a:gd name="connsiteY571" fmla="*/ 136665 h 6325714"/>
              <a:gd name="connsiteX572" fmla="*/ 5649691 w 7586906"/>
              <a:gd name="connsiteY572" fmla="*/ 138159 h 6325714"/>
              <a:gd name="connsiteX573" fmla="*/ 5649270 w 7586906"/>
              <a:gd name="connsiteY573" fmla="*/ 136504 h 6325714"/>
              <a:gd name="connsiteX574" fmla="*/ 5649183 w 7586906"/>
              <a:gd name="connsiteY574" fmla="*/ 136665 h 6325714"/>
              <a:gd name="connsiteX575" fmla="*/ 5648602 w 7586906"/>
              <a:gd name="connsiteY575" fmla="*/ 134956 h 6325714"/>
              <a:gd name="connsiteX576" fmla="*/ 5643358 w 7586906"/>
              <a:gd name="connsiteY576" fmla="*/ 101112 h 6325714"/>
              <a:gd name="connsiteX577" fmla="*/ 5686954 w 7586906"/>
              <a:gd name="connsiteY577" fmla="*/ 50498 h 6325714"/>
              <a:gd name="connsiteX578" fmla="*/ 5687388 w 7586906"/>
              <a:gd name="connsiteY578" fmla="*/ 49699 h 6325714"/>
              <a:gd name="connsiteX579" fmla="*/ 5711230 w 7586906"/>
              <a:gd name="connsiteY579" fmla="*/ 36362 h 6325714"/>
              <a:gd name="connsiteX580" fmla="*/ 5711452 w 7586906"/>
              <a:gd name="connsiteY580" fmla="*/ 36878 h 6325714"/>
              <a:gd name="connsiteX581" fmla="*/ 5711441 w 7586906"/>
              <a:gd name="connsiteY581" fmla="*/ 35047 h 6325714"/>
              <a:gd name="connsiteX582" fmla="*/ 5711219 w 7586906"/>
              <a:gd name="connsiteY582" fmla="*/ 34530 h 6325714"/>
              <a:gd name="connsiteX583" fmla="*/ 5711208 w 7586906"/>
              <a:gd name="connsiteY583" fmla="*/ 32699 h 6325714"/>
              <a:gd name="connsiteX584" fmla="*/ 5781529 w 7586906"/>
              <a:gd name="connsiteY584" fmla="*/ 11566 h 6325714"/>
              <a:gd name="connsiteX585" fmla="*/ 5782185 w 7586906"/>
              <a:gd name="connsiteY585" fmla="*/ 11283 h 6325714"/>
              <a:gd name="connsiteX586" fmla="*/ 5782842 w 7586906"/>
              <a:gd name="connsiteY586" fmla="*/ 11000 h 6325714"/>
              <a:gd name="connsiteX587" fmla="*/ 5808241 w 7586906"/>
              <a:gd name="connsiteY587" fmla="*/ 1275 h 6325714"/>
              <a:gd name="connsiteX588" fmla="*/ 5807083 w 7586906"/>
              <a:gd name="connsiteY588" fmla="*/ 168 h 6325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Lst>
            <a:rect l="l" t="t" r="r" b="b"/>
            <a:pathLst>
              <a:path w="7586906" h="6325714">
                <a:moveTo>
                  <a:pt x="7320413" y="3760437"/>
                </a:moveTo>
                <a:cubicBezTo>
                  <a:pt x="7319545" y="3762035"/>
                  <a:pt x="7318465" y="3764949"/>
                  <a:pt x="7318253" y="3766264"/>
                </a:cubicBezTo>
                <a:cubicBezTo>
                  <a:pt x="7318475" y="3766779"/>
                  <a:pt x="7321325" y="3766164"/>
                  <a:pt x="7321102" y="3765647"/>
                </a:cubicBezTo>
                <a:cubicBezTo>
                  <a:pt x="7320657" y="3764615"/>
                  <a:pt x="7319545" y="3762035"/>
                  <a:pt x="7320413" y="3760437"/>
                </a:cubicBezTo>
                <a:close/>
                <a:moveTo>
                  <a:pt x="7445403" y="3428271"/>
                </a:moveTo>
                <a:cubicBezTo>
                  <a:pt x="7443737" y="3429601"/>
                  <a:pt x="7438767" y="3433426"/>
                  <a:pt x="7438767" y="3433426"/>
                </a:cubicBezTo>
                <a:lnTo>
                  <a:pt x="7438872" y="3433083"/>
                </a:lnTo>
                <a:lnTo>
                  <a:pt x="7444388" y="3428938"/>
                </a:lnTo>
                <a:cubicBezTo>
                  <a:pt x="7446242" y="3427565"/>
                  <a:pt x="7446236" y="3427606"/>
                  <a:pt x="7445403" y="3428271"/>
                </a:cubicBezTo>
                <a:close/>
                <a:moveTo>
                  <a:pt x="7083083" y="3403159"/>
                </a:moveTo>
                <a:cubicBezTo>
                  <a:pt x="7082426" y="3403442"/>
                  <a:pt x="7079132" y="3403026"/>
                  <a:pt x="7078476" y="3403309"/>
                </a:cubicBezTo>
                <a:cubicBezTo>
                  <a:pt x="7078476" y="3403309"/>
                  <a:pt x="7080901" y="3405323"/>
                  <a:pt x="7080901" y="3405323"/>
                </a:cubicBezTo>
                <a:cubicBezTo>
                  <a:pt x="7080901" y="3405323"/>
                  <a:pt x="7083305" y="3403675"/>
                  <a:pt x="7083083" y="3403159"/>
                </a:cubicBezTo>
                <a:close/>
                <a:moveTo>
                  <a:pt x="7272181" y="3052385"/>
                </a:moveTo>
                <a:lnTo>
                  <a:pt x="7270689" y="3053029"/>
                </a:lnTo>
                <a:lnTo>
                  <a:pt x="7270689" y="3053029"/>
                </a:lnTo>
                <a:close/>
                <a:moveTo>
                  <a:pt x="6580020" y="1466528"/>
                </a:moveTo>
                <a:cubicBezTo>
                  <a:pt x="6579585" y="1467327"/>
                  <a:pt x="6578928" y="1467611"/>
                  <a:pt x="6578494" y="1468410"/>
                </a:cubicBezTo>
                <a:lnTo>
                  <a:pt x="6579022" y="1467611"/>
                </a:lnTo>
                <a:close/>
                <a:moveTo>
                  <a:pt x="5998520" y="1134603"/>
                </a:moveTo>
                <a:cubicBezTo>
                  <a:pt x="5998319" y="1137749"/>
                  <a:pt x="5998775" y="1140613"/>
                  <a:pt x="6001602" y="1136334"/>
                </a:cubicBezTo>
                <a:cubicBezTo>
                  <a:pt x="6000501" y="1135585"/>
                  <a:pt x="5999622" y="1135352"/>
                  <a:pt x="5998520" y="1134603"/>
                </a:cubicBezTo>
                <a:close/>
                <a:moveTo>
                  <a:pt x="5277369" y="373923"/>
                </a:moveTo>
                <a:cubicBezTo>
                  <a:pt x="5276712" y="374206"/>
                  <a:pt x="5274086" y="375338"/>
                  <a:pt x="5273651" y="376137"/>
                </a:cubicBezTo>
                <a:cubicBezTo>
                  <a:pt x="5272994" y="376420"/>
                  <a:pt x="5272783" y="377735"/>
                  <a:pt x="5273439" y="377452"/>
                </a:cubicBezTo>
                <a:cubicBezTo>
                  <a:pt x="5274096" y="377169"/>
                  <a:pt x="5275198" y="377917"/>
                  <a:pt x="5275854" y="377634"/>
                </a:cubicBezTo>
                <a:cubicBezTo>
                  <a:pt x="5275632" y="377119"/>
                  <a:pt x="5276935" y="374722"/>
                  <a:pt x="5277369" y="373923"/>
                </a:cubicBezTo>
                <a:close/>
                <a:moveTo>
                  <a:pt x="5498520" y="63185"/>
                </a:moveTo>
                <a:cubicBezTo>
                  <a:pt x="5498096" y="65815"/>
                  <a:pt x="5497440" y="66098"/>
                  <a:pt x="5497874" y="65299"/>
                </a:cubicBezTo>
                <a:lnTo>
                  <a:pt x="5497972" y="64691"/>
                </a:lnTo>
                <a:close/>
                <a:moveTo>
                  <a:pt x="5820454" y="49252"/>
                </a:moveTo>
                <a:cubicBezTo>
                  <a:pt x="5819824" y="49370"/>
                  <a:pt x="5818179" y="49620"/>
                  <a:pt x="5818179" y="49620"/>
                </a:cubicBezTo>
                <a:lnTo>
                  <a:pt x="5820189" y="49281"/>
                </a:lnTo>
                <a:close/>
                <a:moveTo>
                  <a:pt x="5807083" y="168"/>
                </a:moveTo>
                <a:cubicBezTo>
                  <a:pt x="5806862" y="-119"/>
                  <a:pt x="5807357" y="127"/>
                  <a:pt x="5810223" y="2257"/>
                </a:cubicBezTo>
                <a:cubicBezTo>
                  <a:pt x="5815953" y="6519"/>
                  <a:pt x="5850039" y="18752"/>
                  <a:pt x="5857115" y="27941"/>
                </a:cubicBezTo>
                <a:cubicBezTo>
                  <a:pt x="5850791" y="34950"/>
                  <a:pt x="5846605" y="41498"/>
                  <a:pt x="5841226" y="45729"/>
                </a:cubicBezTo>
                <a:lnTo>
                  <a:pt x="5820189" y="49281"/>
                </a:lnTo>
                <a:lnTo>
                  <a:pt x="5816643" y="49671"/>
                </a:lnTo>
                <a:cubicBezTo>
                  <a:pt x="5806337" y="51053"/>
                  <a:pt x="5772358" y="57133"/>
                  <a:pt x="5766099" y="75130"/>
                </a:cubicBezTo>
                <a:cubicBezTo>
                  <a:pt x="5766099" y="75130"/>
                  <a:pt x="5767613" y="71417"/>
                  <a:pt x="5765007" y="76212"/>
                </a:cubicBezTo>
                <a:cubicBezTo>
                  <a:pt x="5761312" y="82089"/>
                  <a:pt x="5741642" y="96075"/>
                  <a:pt x="5729366" y="98307"/>
                </a:cubicBezTo>
                <a:cubicBezTo>
                  <a:pt x="5730912" y="100088"/>
                  <a:pt x="5732692" y="104217"/>
                  <a:pt x="5733804" y="106797"/>
                </a:cubicBezTo>
                <a:cubicBezTo>
                  <a:pt x="5728012" y="129489"/>
                  <a:pt x="5704306" y="128692"/>
                  <a:pt x="5688821" y="145158"/>
                </a:cubicBezTo>
                <a:cubicBezTo>
                  <a:pt x="5689923" y="145907"/>
                  <a:pt x="5714190" y="167880"/>
                  <a:pt x="5719687" y="169794"/>
                </a:cubicBezTo>
                <a:cubicBezTo>
                  <a:pt x="5719687" y="169794"/>
                  <a:pt x="5713555" y="171826"/>
                  <a:pt x="5721880" y="169461"/>
                </a:cubicBezTo>
                <a:cubicBezTo>
                  <a:pt x="5733277" y="166996"/>
                  <a:pt x="5764852" y="162565"/>
                  <a:pt x="5781990" y="166193"/>
                </a:cubicBezTo>
                <a:cubicBezTo>
                  <a:pt x="5781990" y="166193"/>
                  <a:pt x="5781111" y="165960"/>
                  <a:pt x="5782869" y="166426"/>
                </a:cubicBezTo>
                <a:cubicBezTo>
                  <a:pt x="5783971" y="167174"/>
                  <a:pt x="5788822" y="171203"/>
                  <a:pt x="5786428" y="174683"/>
                </a:cubicBezTo>
                <a:cubicBezTo>
                  <a:pt x="5785772" y="174966"/>
                  <a:pt x="5785772" y="174966"/>
                  <a:pt x="5785994" y="175482"/>
                </a:cubicBezTo>
                <a:cubicBezTo>
                  <a:pt x="5785571" y="178113"/>
                  <a:pt x="5790655" y="184488"/>
                  <a:pt x="5793737" y="186220"/>
                </a:cubicBezTo>
                <a:cubicBezTo>
                  <a:pt x="5777554" y="195643"/>
                  <a:pt x="5765298" y="201538"/>
                  <a:pt x="5760787" y="218169"/>
                </a:cubicBezTo>
                <a:cubicBezTo>
                  <a:pt x="5728758" y="257678"/>
                  <a:pt x="5663128" y="255370"/>
                  <a:pt x="5643419" y="299972"/>
                </a:cubicBezTo>
                <a:cubicBezTo>
                  <a:pt x="5645367" y="295460"/>
                  <a:pt x="5642985" y="300771"/>
                  <a:pt x="5642985" y="300771"/>
                </a:cubicBezTo>
                <a:cubicBezTo>
                  <a:pt x="5642985" y="300771"/>
                  <a:pt x="5643419" y="299972"/>
                  <a:pt x="5643419" y="299972"/>
                </a:cubicBezTo>
                <a:cubicBezTo>
                  <a:pt x="5643207" y="301287"/>
                  <a:pt x="5642772" y="302087"/>
                  <a:pt x="5641904" y="303685"/>
                </a:cubicBezTo>
                <a:cubicBezTo>
                  <a:pt x="5636270" y="315905"/>
                  <a:pt x="5595120" y="334254"/>
                  <a:pt x="5572463" y="325050"/>
                </a:cubicBezTo>
                <a:cubicBezTo>
                  <a:pt x="5558895" y="331511"/>
                  <a:pt x="5546195" y="336373"/>
                  <a:pt x="5533061" y="342035"/>
                </a:cubicBezTo>
                <a:cubicBezTo>
                  <a:pt x="5533061" y="342035"/>
                  <a:pt x="5533284" y="342551"/>
                  <a:pt x="5533284" y="342551"/>
                </a:cubicBezTo>
                <a:cubicBezTo>
                  <a:pt x="5532649" y="346497"/>
                  <a:pt x="5529842" y="354437"/>
                  <a:pt x="5527458" y="359749"/>
                </a:cubicBezTo>
                <a:cubicBezTo>
                  <a:pt x="5527024" y="360548"/>
                  <a:pt x="5526590" y="361347"/>
                  <a:pt x="5526813" y="361863"/>
                </a:cubicBezTo>
                <a:cubicBezTo>
                  <a:pt x="5556428" y="360113"/>
                  <a:pt x="5585387" y="358644"/>
                  <a:pt x="5615002" y="356894"/>
                </a:cubicBezTo>
                <a:cubicBezTo>
                  <a:pt x="5619610" y="356744"/>
                  <a:pt x="5623995" y="356077"/>
                  <a:pt x="5628825" y="356443"/>
                </a:cubicBezTo>
                <a:cubicBezTo>
                  <a:pt x="5640021" y="357125"/>
                  <a:pt x="5652530" y="357241"/>
                  <a:pt x="5663949" y="358438"/>
                </a:cubicBezTo>
                <a:cubicBezTo>
                  <a:pt x="5701370" y="340471"/>
                  <a:pt x="5718497" y="342267"/>
                  <a:pt x="5730531" y="373797"/>
                </a:cubicBezTo>
                <a:cubicBezTo>
                  <a:pt x="5732724" y="373464"/>
                  <a:pt x="5730531" y="373797"/>
                  <a:pt x="5728996" y="373847"/>
                </a:cubicBezTo>
                <a:cubicBezTo>
                  <a:pt x="5726803" y="374182"/>
                  <a:pt x="5725267" y="374232"/>
                  <a:pt x="5730531" y="373797"/>
                </a:cubicBezTo>
                <a:cubicBezTo>
                  <a:pt x="5731410" y="374030"/>
                  <a:pt x="5732724" y="373464"/>
                  <a:pt x="5734259" y="373414"/>
                </a:cubicBezTo>
                <a:cubicBezTo>
                  <a:pt x="5757944" y="370549"/>
                  <a:pt x="5798703" y="398264"/>
                  <a:pt x="5831549" y="385942"/>
                </a:cubicBezTo>
                <a:cubicBezTo>
                  <a:pt x="5822366" y="391736"/>
                  <a:pt x="5810990" y="397864"/>
                  <a:pt x="5801150" y="403941"/>
                </a:cubicBezTo>
                <a:cubicBezTo>
                  <a:pt x="5834472" y="398144"/>
                  <a:pt x="5867128" y="390800"/>
                  <a:pt x="5900673" y="385519"/>
                </a:cubicBezTo>
                <a:cubicBezTo>
                  <a:pt x="5900037" y="389465"/>
                  <a:pt x="5900906" y="387866"/>
                  <a:pt x="5900895" y="386035"/>
                </a:cubicBezTo>
                <a:cubicBezTo>
                  <a:pt x="5900673" y="385519"/>
                  <a:pt x="5900673" y="385519"/>
                  <a:pt x="5900673" y="385519"/>
                </a:cubicBezTo>
                <a:cubicBezTo>
                  <a:pt x="5901107" y="384720"/>
                  <a:pt x="5901541" y="383920"/>
                  <a:pt x="5901753" y="382606"/>
                </a:cubicBezTo>
                <a:cubicBezTo>
                  <a:pt x="5906243" y="362311"/>
                  <a:pt x="5949904" y="360626"/>
                  <a:pt x="5962753" y="381401"/>
                </a:cubicBezTo>
                <a:cubicBezTo>
                  <a:pt x="5978091" y="377238"/>
                  <a:pt x="5985727" y="369662"/>
                  <a:pt x="5984955" y="387743"/>
                </a:cubicBezTo>
                <a:cubicBezTo>
                  <a:pt x="6033688" y="390602"/>
                  <a:pt x="6076745" y="360415"/>
                  <a:pt x="6125056" y="365904"/>
                </a:cubicBezTo>
                <a:cubicBezTo>
                  <a:pt x="6105387" y="379891"/>
                  <a:pt x="6086819" y="394625"/>
                  <a:pt x="6067595" y="409643"/>
                </a:cubicBezTo>
                <a:cubicBezTo>
                  <a:pt x="6036837" y="441261"/>
                  <a:pt x="5999648" y="461575"/>
                  <a:pt x="5960501" y="484570"/>
                </a:cubicBezTo>
                <a:cubicBezTo>
                  <a:pt x="5940748" y="521846"/>
                  <a:pt x="5897765" y="526911"/>
                  <a:pt x="5907893" y="570278"/>
                </a:cubicBezTo>
                <a:cubicBezTo>
                  <a:pt x="5910552" y="574639"/>
                  <a:pt x="5913645" y="578202"/>
                  <a:pt x="5916304" y="582563"/>
                </a:cubicBezTo>
                <a:cubicBezTo>
                  <a:pt x="5934757" y="623566"/>
                  <a:pt x="5952497" y="579813"/>
                  <a:pt x="5983755" y="596325"/>
                </a:cubicBezTo>
                <a:cubicBezTo>
                  <a:pt x="5981044" y="620748"/>
                  <a:pt x="5962647" y="626843"/>
                  <a:pt x="5947649" y="651666"/>
                </a:cubicBezTo>
                <a:cubicBezTo>
                  <a:pt x="5928521" y="683166"/>
                  <a:pt x="5902982" y="669084"/>
                  <a:pt x="5893851" y="646094"/>
                </a:cubicBezTo>
                <a:cubicBezTo>
                  <a:pt x="5886054" y="626200"/>
                  <a:pt x="5863991" y="605725"/>
                  <a:pt x="5842649" y="633896"/>
                </a:cubicBezTo>
                <a:cubicBezTo>
                  <a:pt x="5842215" y="634695"/>
                  <a:pt x="5841345" y="636294"/>
                  <a:pt x="5840477" y="637892"/>
                </a:cubicBezTo>
                <a:cubicBezTo>
                  <a:pt x="5830924" y="655472"/>
                  <a:pt x="5757977" y="677738"/>
                  <a:pt x="5733309" y="699998"/>
                </a:cubicBezTo>
                <a:cubicBezTo>
                  <a:pt x="5758305" y="696567"/>
                  <a:pt x="5784161" y="689705"/>
                  <a:pt x="5809370" y="684958"/>
                </a:cubicBezTo>
                <a:cubicBezTo>
                  <a:pt x="5787594" y="713927"/>
                  <a:pt x="5747683" y="718892"/>
                  <a:pt x="5730747" y="750059"/>
                </a:cubicBezTo>
                <a:cubicBezTo>
                  <a:pt x="5784746" y="752485"/>
                  <a:pt x="5822040" y="712543"/>
                  <a:pt x="5874714" y="713704"/>
                </a:cubicBezTo>
                <a:cubicBezTo>
                  <a:pt x="5875583" y="712105"/>
                  <a:pt x="5876674" y="711023"/>
                  <a:pt x="5877542" y="709425"/>
                </a:cubicBezTo>
                <a:cubicBezTo>
                  <a:pt x="5910251" y="711236"/>
                  <a:pt x="5934071" y="694236"/>
                  <a:pt x="5966504" y="686376"/>
                </a:cubicBezTo>
                <a:cubicBezTo>
                  <a:pt x="5967384" y="686609"/>
                  <a:pt x="5970688" y="688856"/>
                  <a:pt x="5970699" y="690687"/>
                </a:cubicBezTo>
                <a:cubicBezTo>
                  <a:pt x="5970710" y="692519"/>
                  <a:pt x="5968093" y="695482"/>
                  <a:pt x="5970296" y="696980"/>
                </a:cubicBezTo>
                <a:cubicBezTo>
                  <a:pt x="5970296" y="696980"/>
                  <a:pt x="5969417" y="696747"/>
                  <a:pt x="5971175" y="697213"/>
                </a:cubicBezTo>
                <a:cubicBezTo>
                  <a:pt x="5972934" y="697679"/>
                  <a:pt x="5978887" y="702457"/>
                  <a:pt x="5980656" y="704754"/>
                </a:cubicBezTo>
                <a:cubicBezTo>
                  <a:pt x="5984374" y="702539"/>
                  <a:pt x="5988536" y="701357"/>
                  <a:pt x="5992476" y="699659"/>
                </a:cubicBezTo>
                <a:cubicBezTo>
                  <a:pt x="6007803" y="693664"/>
                  <a:pt x="6024167" y="677430"/>
                  <a:pt x="6037174" y="687734"/>
                </a:cubicBezTo>
                <a:cubicBezTo>
                  <a:pt x="6050182" y="698039"/>
                  <a:pt x="6029390" y="707613"/>
                  <a:pt x="6021108" y="717302"/>
                </a:cubicBezTo>
                <a:cubicBezTo>
                  <a:pt x="6021108" y="717302"/>
                  <a:pt x="6020663" y="716270"/>
                  <a:pt x="6021330" y="717818"/>
                </a:cubicBezTo>
                <a:cubicBezTo>
                  <a:pt x="6021998" y="719366"/>
                  <a:pt x="6025324" y="725277"/>
                  <a:pt x="6027750" y="727291"/>
                </a:cubicBezTo>
                <a:cubicBezTo>
                  <a:pt x="6050119" y="724991"/>
                  <a:pt x="6065425" y="715335"/>
                  <a:pt x="6087838" y="720360"/>
                </a:cubicBezTo>
                <a:cubicBezTo>
                  <a:pt x="6085741" y="737175"/>
                  <a:pt x="6068657" y="742703"/>
                  <a:pt x="6059962" y="756855"/>
                </a:cubicBezTo>
                <a:cubicBezTo>
                  <a:pt x="6067185" y="753741"/>
                  <a:pt x="6080530" y="746764"/>
                  <a:pt x="6086685" y="748395"/>
                </a:cubicBezTo>
                <a:cubicBezTo>
                  <a:pt x="6104045" y="752539"/>
                  <a:pt x="6088274" y="757501"/>
                  <a:pt x="6085023" y="764411"/>
                </a:cubicBezTo>
                <a:cubicBezTo>
                  <a:pt x="6077651" y="779827"/>
                  <a:pt x="6071582" y="792847"/>
                  <a:pt x="6063988" y="807747"/>
                </a:cubicBezTo>
                <a:cubicBezTo>
                  <a:pt x="6109989" y="793426"/>
                  <a:pt x="6121491" y="771333"/>
                  <a:pt x="6135980" y="734489"/>
                </a:cubicBezTo>
                <a:cubicBezTo>
                  <a:pt x="6145238" y="741514"/>
                  <a:pt x="6156932" y="752384"/>
                  <a:pt x="6152611" y="764039"/>
                </a:cubicBezTo>
                <a:cubicBezTo>
                  <a:pt x="6144837" y="785748"/>
                  <a:pt x="6180543" y="812582"/>
                  <a:pt x="6193244" y="807719"/>
                </a:cubicBezTo>
                <a:cubicBezTo>
                  <a:pt x="6245791" y="786904"/>
                  <a:pt x="6265418" y="803533"/>
                  <a:pt x="6313210" y="795172"/>
                </a:cubicBezTo>
                <a:cubicBezTo>
                  <a:pt x="6315138" y="824938"/>
                  <a:pt x="6274560" y="828355"/>
                  <a:pt x="6286795" y="856738"/>
                </a:cubicBezTo>
                <a:cubicBezTo>
                  <a:pt x="6253049" y="855680"/>
                  <a:pt x="6212540" y="859258"/>
                  <a:pt x="6185431" y="879951"/>
                </a:cubicBezTo>
                <a:lnTo>
                  <a:pt x="6163755" y="906543"/>
                </a:lnTo>
                <a:lnTo>
                  <a:pt x="6163585" y="905566"/>
                </a:lnTo>
                <a:cubicBezTo>
                  <a:pt x="6163532" y="905895"/>
                  <a:pt x="6163537" y="906811"/>
                  <a:pt x="6163537" y="906811"/>
                </a:cubicBezTo>
                <a:lnTo>
                  <a:pt x="6163755" y="906543"/>
                </a:lnTo>
                <a:lnTo>
                  <a:pt x="6163982" y="907843"/>
                </a:lnTo>
                <a:cubicBezTo>
                  <a:pt x="6164893" y="913569"/>
                  <a:pt x="6159947" y="931001"/>
                  <a:pt x="6177646" y="917863"/>
                </a:cubicBezTo>
                <a:cubicBezTo>
                  <a:pt x="6204083" y="897900"/>
                  <a:pt x="6224070" y="900912"/>
                  <a:pt x="6242830" y="919139"/>
                </a:cubicBezTo>
                <a:cubicBezTo>
                  <a:pt x="6228192" y="930345"/>
                  <a:pt x="6220820" y="945762"/>
                  <a:pt x="6209488" y="959214"/>
                </a:cubicBezTo>
                <a:cubicBezTo>
                  <a:pt x="6252873" y="947856"/>
                  <a:pt x="6280749" y="911361"/>
                  <a:pt x="6325733" y="910941"/>
                </a:cubicBezTo>
                <a:cubicBezTo>
                  <a:pt x="6325956" y="911457"/>
                  <a:pt x="6326178" y="911973"/>
                  <a:pt x="6326623" y="913005"/>
                </a:cubicBezTo>
                <a:cubicBezTo>
                  <a:pt x="6330627" y="922294"/>
                  <a:pt x="6324612" y="944471"/>
                  <a:pt x="6302719" y="953296"/>
                </a:cubicBezTo>
                <a:cubicBezTo>
                  <a:pt x="6264419" y="971030"/>
                  <a:pt x="6254982" y="1008755"/>
                  <a:pt x="6209076" y="1001616"/>
                </a:cubicBezTo>
                <a:cubicBezTo>
                  <a:pt x="6195285" y="1007561"/>
                  <a:pt x="6181918" y="1010875"/>
                  <a:pt x="6169684" y="1020432"/>
                </a:cubicBezTo>
                <a:cubicBezTo>
                  <a:pt x="6169907" y="1020948"/>
                  <a:pt x="6169907" y="1020948"/>
                  <a:pt x="6169250" y="1021231"/>
                </a:cubicBezTo>
                <a:cubicBezTo>
                  <a:pt x="6165977" y="1024478"/>
                  <a:pt x="6151339" y="1035684"/>
                  <a:pt x="6145440" y="1040063"/>
                </a:cubicBezTo>
                <a:cubicBezTo>
                  <a:pt x="6138101" y="1060973"/>
                  <a:pt x="6127879" y="1077006"/>
                  <a:pt x="6106453" y="1090526"/>
                </a:cubicBezTo>
                <a:cubicBezTo>
                  <a:pt x="6112882" y="1101829"/>
                  <a:pt x="6118878" y="1113932"/>
                  <a:pt x="6125530" y="1125752"/>
                </a:cubicBezTo>
                <a:cubicBezTo>
                  <a:pt x="6125753" y="1126268"/>
                  <a:pt x="6125753" y="1126268"/>
                  <a:pt x="6125753" y="1126268"/>
                </a:cubicBezTo>
                <a:cubicBezTo>
                  <a:pt x="6125541" y="1127583"/>
                  <a:pt x="6127321" y="1131712"/>
                  <a:pt x="6128210" y="1133776"/>
                </a:cubicBezTo>
                <a:cubicBezTo>
                  <a:pt x="6143071" y="1123086"/>
                  <a:pt x="6153546" y="1113063"/>
                  <a:pt x="6170609" y="1103872"/>
                </a:cubicBezTo>
                <a:cubicBezTo>
                  <a:pt x="6180015" y="1098593"/>
                  <a:pt x="6190554" y="1099558"/>
                  <a:pt x="6194992" y="1108048"/>
                </a:cubicBezTo>
                <a:cubicBezTo>
                  <a:pt x="6197428" y="1111894"/>
                  <a:pt x="6194199" y="1122466"/>
                  <a:pt x="6191138" y="1124397"/>
                </a:cubicBezTo>
                <a:cubicBezTo>
                  <a:pt x="6133613" y="1157149"/>
                  <a:pt x="6178195" y="1163022"/>
                  <a:pt x="6193078" y="1193936"/>
                </a:cubicBezTo>
                <a:cubicBezTo>
                  <a:pt x="6194858" y="1198064"/>
                  <a:pt x="6196415" y="1201677"/>
                  <a:pt x="6196659" y="1205856"/>
                </a:cubicBezTo>
                <a:cubicBezTo>
                  <a:pt x="6202135" y="1204107"/>
                  <a:pt x="6207389" y="1201842"/>
                  <a:pt x="6212643" y="1199578"/>
                </a:cubicBezTo>
                <a:cubicBezTo>
                  <a:pt x="6174481" y="1241118"/>
                  <a:pt x="6193049" y="1264323"/>
                  <a:pt x="6220664" y="1295869"/>
                </a:cubicBezTo>
                <a:cubicBezTo>
                  <a:pt x="6223345" y="1303893"/>
                  <a:pt x="6226459" y="1311118"/>
                  <a:pt x="6229796" y="1318859"/>
                </a:cubicBezTo>
                <a:cubicBezTo>
                  <a:pt x="6271878" y="1309898"/>
                  <a:pt x="6247196" y="1254445"/>
                  <a:pt x="6299840" y="1288054"/>
                </a:cubicBezTo>
                <a:cubicBezTo>
                  <a:pt x="6302753" y="1298425"/>
                  <a:pt x="6303018" y="1306266"/>
                  <a:pt x="6294959" y="1316472"/>
                </a:cubicBezTo>
                <a:cubicBezTo>
                  <a:pt x="6299630" y="1327309"/>
                  <a:pt x="6304524" y="1338663"/>
                  <a:pt x="6309418" y="1350017"/>
                </a:cubicBezTo>
                <a:cubicBezTo>
                  <a:pt x="6327848" y="1349415"/>
                  <a:pt x="6346935" y="1348532"/>
                  <a:pt x="6365366" y="1347931"/>
                </a:cubicBezTo>
                <a:cubicBezTo>
                  <a:pt x="6368437" y="1347831"/>
                  <a:pt x="6371721" y="1346415"/>
                  <a:pt x="6374581" y="1347631"/>
                </a:cubicBezTo>
                <a:cubicBezTo>
                  <a:pt x="6385141" y="1352257"/>
                  <a:pt x="6394791" y="1351157"/>
                  <a:pt x="6407490" y="1346295"/>
                </a:cubicBezTo>
                <a:cubicBezTo>
                  <a:pt x="6435803" y="1346942"/>
                  <a:pt x="6456236" y="1350986"/>
                  <a:pt x="6469518" y="1370963"/>
                </a:cubicBezTo>
                <a:cubicBezTo>
                  <a:pt x="6480758" y="1378968"/>
                  <a:pt x="6491963" y="1381481"/>
                  <a:pt x="6507757" y="1380181"/>
                </a:cubicBezTo>
                <a:cubicBezTo>
                  <a:pt x="6486064" y="1385861"/>
                  <a:pt x="6464583" y="1390225"/>
                  <a:pt x="6442001" y="1393839"/>
                </a:cubicBezTo>
                <a:cubicBezTo>
                  <a:pt x="6420732" y="1396887"/>
                  <a:pt x="6403012" y="1406361"/>
                  <a:pt x="6393458" y="1423942"/>
                </a:cubicBezTo>
                <a:cubicBezTo>
                  <a:pt x="6377603" y="1452195"/>
                  <a:pt x="6365011" y="1475371"/>
                  <a:pt x="6325268" y="1471696"/>
                </a:cubicBezTo>
                <a:cubicBezTo>
                  <a:pt x="6314730" y="1470731"/>
                  <a:pt x="6298768" y="1480671"/>
                  <a:pt x="6296872" y="1494339"/>
                </a:cubicBezTo>
                <a:cubicBezTo>
                  <a:pt x="6300674" y="1506774"/>
                  <a:pt x="6327048" y="1475824"/>
                  <a:pt x="6323512" y="1509170"/>
                </a:cubicBezTo>
                <a:cubicBezTo>
                  <a:pt x="6343181" y="1495184"/>
                  <a:pt x="6359811" y="1524732"/>
                  <a:pt x="6368040" y="1505886"/>
                </a:cubicBezTo>
                <a:cubicBezTo>
                  <a:pt x="6382117" y="1473504"/>
                  <a:pt x="6417536" y="1450894"/>
                  <a:pt x="6446473" y="1445763"/>
                </a:cubicBezTo>
                <a:cubicBezTo>
                  <a:pt x="6499306" y="1436452"/>
                  <a:pt x="6544629" y="1418752"/>
                  <a:pt x="6589285" y="1399503"/>
                </a:cubicBezTo>
                <a:cubicBezTo>
                  <a:pt x="6596329" y="1403197"/>
                  <a:pt x="6602716" y="1407176"/>
                  <a:pt x="6609114" y="1412986"/>
                </a:cubicBezTo>
                <a:cubicBezTo>
                  <a:pt x="6662107" y="1431144"/>
                  <a:pt x="6715947" y="1444041"/>
                  <a:pt x="6758486" y="1475885"/>
                </a:cubicBezTo>
                <a:cubicBezTo>
                  <a:pt x="6735057" y="1484760"/>
                  <a:pt x="6714836" y="1479401"/>
                  <a:pt x="6691576" y="1479636"/>
                </a:cubicBezTo>
                <a:cubicBezTo>
                  <a:pt x="6649663" y="1479957"/>
                  <a:pt x="6625808" y="1453521"/>
                  <a:pt x="6581322" y="1464131"/>
                </a:cubicBezTo>
                <a:lnTo>
                  <a:pt x="6579022" y="1467611"/>
                </a:lnTo>
                <a:lnTo>
                  <a:pt x="6565163" y="1482646"/>
                </a:lnTo>
                <a:cubicBezTo>
                  <a:pt x="6558960" y="1486774"/>
                  <a:pt x="6551628" y="1490087"/>
                  <a:pt x="6543531" y="1493883"/>
                </a:cubicBezTo>
                <a:cubicBezTo>
                  <a:pt x="6541529" y="1489239"/>
                  <a:pt x="6539527" y="1484595"/>
                  <a:pt x="6538404" y="1480183"/>
                </a:cubicBezTo>
                <a:cubicBezTo>
                  <a:pt x="6533383" y="1484795"/>
                  <a:pt x="6540882" y="1491353"/>
                  <a:pt x="6543531" y="1493883"/>
                </a:cubicBezTo>
                <a:cubicBezTo>
                  <a:pt x="6521245" y="1510834"/>
                  <a:pt x="6493399" y="1514881"/>
                  <a:pt x="6477289" y="1537125"/>
                </a:cubicBezTo>
                <a:cubicBezTo>
                  <a:pt x="6501037" y="1545247"/>
                  <a:pt x="6527940" y="1529978"/>
                  <a:pt x="6545861" y="1517357"/>
                </a:cubicBezTo>
                <a:cubicBezTo>
                  <a:pt x="6587604" y="1487737"/>
                  <a:pt x="6592996" y="1509278"/>
                  <a:pt x="6624032" y="1525275"/>
                </a:cubicBezTo>
                <a:cubicBezTo>
                  <a:pt x="6623375" y="1525558"/>
                  <a:pt x="6622718" y="1525841"/>
                  <a:pt x="6622284" y="1526640"/>
                </a:cubicBezTo>
                <a:cubicBezTo>
                  <a:pt x="6615082" y="1533416"/>
                  <a:pt x="6590413" y="1555677"/>
                  <a:pt x="6573530" y="1558059"/>
                </a:cubicBezTo>
                <a:cubicBezTo>
                  <a:pt x="6557463" y="1587628"/>
                  <a:pt x="6576084" y="1582048"/>
                  <a:pt x="6601992" y="1584344"/>
                </a:cubicBezTo>
                <a:cubicBezTo>
                  <a:pt x="6610942" y="1576202"/>
                  <a:pt x="6631131" y="1576067"/>
                  <a:pt x="6629870" y="1585790"/>
                </a:cubicBezTo>
                <a:cubicBezTo>
                  <a:pt x="6627806" y="1608098"/>
                  <a:pt x="6609567" y="1603721"/>
                  <a:pt x="6591793" y="1604039"/>
                </a:cubicBezTo>
                <a:cubicBezTo>
                  <a:pt x="6569031" y="1614463"/>
                  <a:pt x="6547148" y="1625120"/>
                  <a:pt x="6524386" y="1635543"/>
                </a:cubicBezTo>
                <a:cubicBezTo>
                  <a:pt x="6516644" y="1662747"/>
                  <a:pt x="6493362" y="1659319"/>
                  <a:pt x="6468853" y="1671108"/>
                </a:cubicBezTo>
                <a:cubicBezTo>
                  <a:pt x="6460147" y="1683429"/>
                  <a:pt x="6452097" y="1695466"/>
                  <a:pt x="6443168" y="1707270"/>
                </a:cubicBezTo>
                <a:cubicBezTo>
                  <a:pt x="6422175" y="1719991"/>
                  <a:pt x="6414740" y="1724420"/>
                  <a:pt x="6421456" y="1747228"/>
                </a:cubicBezTo>
                <a:cubicBezTo>
                  <a:pt x="6426160" y="1763559"/>
                  <a:pt x="6447546" y="1780654"/>
                  <a:pt x="6418693" y="1800434"/>
                </a:cubicBezTo>
                <a:cubicBezTo>
                  <a:pt x="6407762" y="1807594"/>
                  <a:pt x="6390910" y="1815470"/>
                  <a:pt x="6378667" y="1823196"/>
                </a:cubicBezTo>
                <a:cubicBezTo>
                  <a:pt x="6379334" y="1824744"/>
                  <a:pt x="6383317" y="1830371"/>
                  <a:pt x="6385509" y="1830038"/>
                </a:cubicBezTo>
                <a:cubicBezTo>
                  <a:pt x="6465744" y="1815647"/>
                  <a:pt x="6539687" y="1813758"/>
                  <a:pt x="6618472" y="1814068"/>
                </a:cubicBezTo>
                <a:cubicBezTo>
                  <a:pt x="6641679" y="1804676"/>
                  <a:pt x="6665109" y="1795801"/>
                  <a:pt x="6683401" y="1809334"/>
                </a:cubicBezTo>
                <a:cubicBezTo>
                  <a:pt x="6693760" y="1817108"/>
                  <a:pt x="6674727" y="1827148"/>
                  <a:pt x="6665745" y="1829796"/>
                </a:cubicBezTo>
                <a:cubicBezTo>
                  <a:pt x="6665967" y="1830312"/>
                  <a:pt x="6665967" y="1830312"/>
                  <a:pt x="6665967" y="1830312"/>
                </a:cubicBezTo>
                <a:cubicBezTo>
                  <a:pt x="6673022" y="1835838"/>
                  <a:pt x="6681602" y="1839483"/>
                  <a:pt x="6690404" y="1843645"/>
                </a:cubicBezTo>
                <a:lnTo>
                  <a:pt x="6692427" y="1842794"/>
                </a:lnTo>
                <a:lnTo>
                  <a:pt x="6721551" y="1830543"/>
                </a:lnTo>
                <a:cubicBezTo>
                  <a:pt x="6749722" y="1824424"/>
                  <a:pt x="6770901" y="1836637"/>
                  <a:pt x="6802544" y="1843651"/>
                </a:cubicBezTo>
                <a:cubicBezTo>
                  <a:pt x="6820327" y="1845164"/>
                  <a:pt x="6826301" y="1853605"/>
                  <a:pt x="6829893" y="1867355"/>
                </a:cubicBezTo>
                <a:cubicBezTo>
                  <a:pt x="6833197" y="1869603"/>
                  <a:pt x="6834966" y="1871900"/>
                  <a:pt x="6836301" y="1874996"/>
                </a:cubicBezTo>
                <a:cubicBezTo>
                  <a:pt x="6842911" y="1879491"/>
                  <a:pt x="6848641" y="1883752"/>
                  <a:pt x="6855028" y="1887730"/>
                </a:cubicBezTo>
                <a:cubicBezTo>
                  <a:pt x="6838155" y="1891944"/>
                  <a:pt x="6820848" y="1896957"/>
                  <a:pt x="6807036" y="1899238"/>
                </a:cubicBezTo>
                <a:cubicBezTo>
                  <a:pt x="6793880" y="1901238"/>
                  <a:pt x="6789994" y="1912093"/>
                  <a:pt x="6796148" y="1913723"/>
                </a:cubicBezTo>
                <a:cubicBezTo>
                  <a:pt x="6820108" y="1920530"/>
                  <a:pt x="6814039" y="1933549"/>
                  <a:pt x="6796943" y="1937246"/>
                </a:cubicBezTo>
                <a:cubicBezTo>
                  <a:pt x="6772179" y="1943025"/>
                  <a:pt x="6754279" y="1959309"/>
                  <a:pt x="6740593" y="1945626"/>
                </a:cubicBezTo>
                <a:cubicBezTo>
                  <a:pt x="6717640" y="1923087"/>
                  <a:pt x="6717819" y="1916278"/>
                  <a:pt x="6692760" y="1946662"/>
                </a:cubicBezTo>
                <a:cubicBezTo>
                  <a:pt x="6679901" y="1961996"/>
                  <a:pt x="6670370" y="1983240"/>
                  <a:pt x="6650446" y="1991216"/>
                </a:cubicBezTo>
                <a:cubicBezTo>
                  <a:pt x="6576662" y="2020574"/>
                  <a:pt x="6595157" y="2030960"/>
                  <a:pt x="6642483" y="2055844"/>
                </a:cubicBezTo>
                <a:cubicBezTo>
                  <a:pt x="6642494" y="2057676"/>
                  <a:pt x="6642070" y="2060307"/>
                  <a:pt x="6642737" y="2061855"/>
                </a:cubicBezTo>
                <a:cubicBezTo>
                  <a:pt x="6643627" y="2063918"/>
                  <a:pt x="6646921" y="2064334"/>
                  <a:pt x="6647578" y="2064051"/>
                </a:cubicBezTo>
                <a:cubicBezTo>
                  <a:pt x="6677829" y="2058355"/>
                  <a:pt x="6762787" y="2026017"/>
                  <a:pt x="6751930" y="2008055"/>
                </a:cubicBezTo>
                <a:cubicBezTo>
                  <a:pt x="6750606" y="2006789"/>
                  <a:pt x="6750383" y="2006274"/>
                  <a:pt x="6749938" y="2005241"/>
                </a:cubicBezTo>
                <a:cubicBezTo>
                  <a:pt x="6770221" y="1983647"/>
                  <a:pt x="6792273" y="1964350"/>
                  <a:pt x="6816327" y="1949697"/>
                </a:cubicBezTo>
                <a:cubicBezTo>
                  <a:pt x="6833476" y="1955157"/>
                  <a:pt x="6850328" y="1947281"/>
                  <a:pt x="6870664" y="1934843"/>
                </a:cubicBezTo>
                <a:cubicBezTo>
                  <a:pt x="6878545" y="1931446"/>
                  <a:pt x="6885768" y="1928332"/>
                  <a:pt x="6893871" y="1925451"/>
                </a:cubicBezTo>
                <a:cubicBezTo>
                  <a:pt x="6894528" y="1925168"/>
                  <a:pt x="6894751" y="1925684"/>
                  <a:pt x="6895407" y="1925401"/>
                </a:cubicBezTo>
                <a:cubicBezTo>
                  <a:pt x="6900893" y="1925484"/>
                  <a:pt x="6905501" y="1925334"/>
                  <a:pt x="6911210" y="1925932"/>
                </a:cubicBezTo>
                <a:cubicBezTo>
                  <a:pt x="6911221" y="1927763"/>
                  <a:pt x="6910798" y="1930394"/>
                  <a:pt x="6911465" y="1931942"/>
                </a:cubicBezTo>
                <a:cubicBezTo>
                  <a:pt x="6912133" y="1933490"/>
                  <a:pt x="6914992" y="1934705"/>
                  <a:pt x="6916305" y="1934139"/>
                </a:cubicBezTo>
                <a:cubicBezTo>
                  <a:pt x="6930531" y="1927395"/>
                  <a:pt x="6945412" y="1920369"/>
                  <a:pt x="6959415" y="1913109"/>
                </a:cubicBezTo>
                <a:cubicBezTo>
                  <a:pt x="6952912" y="1926928"/>
                  <a:pt x="6940477" y="1939631"/>
                  <a:pt x="6938381" y="1956446"/>
                </a:cubicBezTo>
                <a:cubicBezTo>
                  <a:pt x="6938391" y="1958276"/>
                  <a:pt x="6939938" y="1960058"/>
                  <a:pt x="6940382" y="1961090"/>
                </a:cubicBezTo>
                <a:cubicBezTo>
                  <a:pt x="6943698" y="1965169"/>
                  <a:pt x="6948105" y="1968165"/>
                  <a:pt x="6951420" y="1972244"/>
                </a:cubicBezTo>
                <a:cubicBezTo>
                  <a:pt x="6947523" y="1981267"/>
                  <a:pt x="6936211" y="1998382"/>
                  <a:pt x="6947216" y="2004042"/>
                </a:cubicBezTo>
                <a:cubicBezTo>
                  <a:pt x="6950076" y="2005256"/>
                  <a:pt x="6951167" y="2004174"/>
                  <a:pt x="6955775" y="2004024"/>
                </a:cubicBezTo>
                <a:cubicBezTo>
                  <a:pt x="6960382" y="2003874"/>
                  <a:pt x="6967384" y="2000244"/>
                  <a:pt x="6973293" y="1997697"/>
                </a:cubicBezTo>
                <a:cubicBezTo>
                  <a:pt x="6989054" y="1990903"/>
                  <a:pt x="7002644" y="1988105"/>
                  <a:pt x="7012537" y="1991183"/>
                </a:cubicBezTo>
                <a:cubicBezTo>
                  <a:pt x="6999817" y="1992383"/>
                  <a:pt x="6987106" y="1995414"/>
                  <a:pt x="6972436" y="2001126"/>
                </a:cubicBezTo>
                <a:cubicBezTo>
                  <a:pt x="6915070" y="2023406"/>
                  <a:pt x="6860532" y="2041407"/>
                  <a:pt x="6800676" y="2050686"/>
                </a:cubicBezTo>
                <a:cubicBezTo>
                  <a:pt x="6779407" y="2053734"/>
                  <a:pt x="6761687" y="2063208"/>
                  <a:pt x="6752133" y="2080789"/>
                </a:cubicBezTo>
                <a:cubicBezTo>
                  <a:pt x="6736278" y="2109042"/>
                  <a:pt x="6723685" y="2132217"/>
                  <a:pt x="6683943" y="2128543"/>
                </a:cubicBezTo>
                <a:cubicBezTo>
                  <a:pt x="6673404" y="2127578"/>
                  <a:pt x="6657443" y="2137518"/>
                  <a:pt x="6655547" y="2151186"/>
                </a:cubicBezTo>
                <a:cubicBezTo>
                  <a:pt x="6659349" y="2163622"/>
                  <a:pt x="6685723" y="2132671"/>
                  <a:pt x="6682187" y="2166017"/>
                </a:cubicBezTo>
                <a:cubicBezTo>
                  <a:pt x="6701856" y="2152031"/>
                  <a:pt x="6718486" y="2181579"/>
                  <a:pt x="6726715" y="2162733"/>
                </a:cubicBezTo>
                <a:cubicBezTo>
                  <a:pt x="6740791" y="2130352"/>
                  <a:pt x="6776211" y="2107741"/>
                  <a:pt x="6805148" y="2102610"/>
                </a:cubicBezTo>
                <a:cubicBezTo>
                  <a:pt x="6906652" y="2085170"/>
                  <a:pt x="6981186" y="2034072"/>
                  <a:pt x="7076048" y="2006643"/>
                </a:cubicBezTo>
                <a:cubicBezTo>
                  <a:pt x="7072086" y="2004679"/>
                  <a:pt x="7068782" y="2002433"/>
                  <a:pt x="7065043" y="2000984"/>
                </a:cubicBezTo>
                <a:cubicBezTo>
                  <a:pt x="7109995" y="1995070"/>
                  <a:pt x="7152618" y="2003623"/>
                  <a:pt x="7198461" y="1999773"/>
                </a:cubicBezTo>
                <a:cubicBezTo>
                  <a:pt x="7178432" y="2027378"/>
                  <a:pt x="7140355" y="2045627"/>
                  <a:pt x="7128238" y="2075329"/>
                </a:cubicBezTo>
                <a:cubicBezTo>
                  <a:pt x="7110921" y="2116450"/>
                  <a:pt x="7073277" y="2133901"/>
                  <a:pt x="7035010" y="2157128"/>
                </a:cubicBezTo>
                <a:cubicBezTo>
                  <a:pt x="7025170" y="2163206"/>
                  <a:pt x="7010733" y="2171265"/>
                  <a:pt x="7009885" y="2176526"/>
                </a:cubicBezTo>
                <a:cubicBezTo>
                  <a:pt x="6997888" y="2264312"/>
                  <a:pt x="6944962" y="2333023"/>
                  <a:pt x="6893191" y="2411639"/>
                </a:cubicBezTo>
                <a:cubicBezTo>
                  <a:pt x="6938079" y="2394737"/>
                  <a:pt x="6983540" y="2362902"/>
                  <a:pt x="7030696" y="2358486"/>
                </a:cubicBezTo>
                <a:cubicBezTo>
                  <a:pt x="7077852" y="2354070"/>
                  <a:pt x="7104227" y="2361060"/>
                  <a:pt x="7115201" y="2399166"/>
                </a:cubicBezTo>
                <a:cubicBezTo>
                  <a:pt x="7124608" y="2431828"/>
                  <a:pt x="7131134" y="2459614"/>
                  <a:pt x="7173556" y="2471314"/>
                </a:cubicBezTo>
                <a:cubicBezTo>
                  <a:pt x="7202568" y="2479003"/>
                  <a:pt x="7171958" y="2498316"/>
                  <a:pt x="7158188" y="2507924"/>
                </a:cubicBezTo>
                <a:cubicBezTo>
                  <a:pt x="7114253" y="2537877"/>
                  <a:pt x="7067819" y="2552998"/>
                  <a:pt x="7031161" y="2588994"/>
                </a:cubicBezTo>
                <a:cubicBezTo>
                  <a:pt x="7076367" y="2589090"/>
                  <a:pt x="7109594" y="2566812"/>
                  <a:pt x="7149854" y="2546397"/>
                </a:cubicBezTo>
                <a:cubicBezTo>
                  <a:pt x="7167797" y="2537439"/>
                  <a:pt x="7182891" y="2529098"/>
                  <a:pt x="7200707" y="2536105"/>
                </a:cubicBezTo>
                <a:cubicBezTo>
                  <a:pt x="7199446" y="2545828"/>
                  <a:pt x="7200813" y="2554417"/>
                  <a:pt x="7196926" y="2565273"/>
                </a:cubicBezTo>
                <a:cubicBezTo>
                  <a:pt x="7196926" y="2565273"/>
                  <a:pt x="7197148" y="2565789"/>
                  <a:pt x="7197370" y="2566304"/>
                </a:cubicBezTo>
                <a:cubicBezTo>
                  <a:pt x="7198059" y="2571515"/>
                  <a:pt x="7225314" y="2578737"/>
                  <a:pt x="7212434" y="2590410"/>
                </a:cubicBezTo>
                <a:cubicBezTo>
                  <a:pt x="7201736" y="2599916"/>
                  <a:pt x="7186092" y="2588913"/>
                  <a:pt x="7173581" y="2588798"/>
                </a:cubicBezTo>
                <a:cubicBezTo>
                  <a:pt x="7128429" y="2635799"/>
                  <a:pt x="7083278" y="2682800"/>
                  <a:pt x="7040763" y="2730501"/>
                </a:cubicBezTo>
                <a:cubicBezTo>
                  <a:pt x="7042075" y="2729935"/>
                  <a:pt x="7036388" y="2732999"/>
                  <a:pt x="7042075" y="2729935"/>
                </a:cubicBezTo>
                <a:cubicBezTo>
                  <a:pt x="7050824" y="2724940"/>
                  <a:pt x="7070271" y="2710437"/>
                  <a:pt x="7084094" y="2709987"/>
                </a:cubicBezTo>
                <a:cubicBezTo>
                  <a:pt x="7083660" y="2710786"/>
                  <a:pt x="7083226" y="2711585"/>
                  <a:pt x="7085842" y="2708621"/>
                </a:cubicBezTo>
                <a:cubicBezTo>
                  <a:pt x="7092387" y="2702128"/>
                  <a:pt x="7112989" y="2697531"/>
                  <a:pt x="7111983" y="2713264"/>
                </a:cubicBezTo>
                <a:cubicBezTo>
                  <a:pt x="7110978" y="2728996"/>
                  <a:pt x="7093236" y="2734808"/>
                  <a:pt x="7079455" y="2742584"/>
                </a:cubicBezTo>
                <a:cubicBezTo>
                  <a:pt x="7056927" y="2755355"/>
                  <a:pt x="7049132" y="2773402"/>
                  <a:pt x="7031232" y="2789685"/>
                </a:cubicBezTo>
                <a:cubicBezTo>
                  <a:pt x="7031232" y="2789685"/>
                  <a:pt x="7030797" y="2790485"/>
                  <a:pt x="7031020" y="2791001"/>
                </a:cubicBezTo>
                <a:cubicBezTo>
                  <a:pt x="7031296" y="2800673"/>
                  <a:pt x="7020896" y="2823515"/>
                  <a:pt x="7014604" y="2836018"/>
                </a:cubicBezTo>
                <a:cubicBezTo>
                  <a:pt x="7083992" y="2805497"/>
                  <a:pt x="7160297" y="2794634"/>
                  <a:pt x="7233710" y="2777065"/>
                </a:cubicBezTo>
                <a:cubicBezTo>
                  <a:pt x="7235691" y="2778047"/>
                  <a:pt x="7238784" y="2781609"/>
                  <a:pt x="7239896" y="2784189"/>
                </a:cubicBezTo>
                <a:cubicBezTo>
                  <a:pt x="7285898" y="2769868"/>
                  <a:pt x="7329684" y="2752217"/>
                  <a:pt x="7377041" y="2744655"/>
                </a:cubicBezTo>
                <a:cubicBezTo>
                  <a:pt x="7377041" y="2744655"/>
                  <a:pt x="7377699" y="2744372"/>
                  <a:pt x="7378133" y="2743572"/>
                </a:cubicBezTo>
                <a:cubicBezTo>
                  <a:pt x="7384667" y="2735248"/>
                  <a:pt x="7409919" y="2737826"/>
                  <a:pt x="7413288" y="2751061"/>
                </a:cubicBezTo>
                <a:cubicBezTo>
                  <a:pt x="7415979" y="2760916"/>
                  <a:pt x="7408119" y="2767976"/>
                  <a:pt x="7394763" y="2773121"/>
                </a:cubicBezTo>
                <a:cubicBezTo>
                  <a:pt x="7363231" y="2784877"/>
                  <a:pt x="7336116" y="2801462"/>
                  <a:pt x="7301871" y="2799699"/>
                </a:cubicBezTo>
                <a:cubicBezTo>
                  <a:pt x="7286980" y="2804895"/>
                  <a:pt x="7272087" y="2810091"/>
                  <a:pt x="7257195" y="2815286"/>
                </a:cubicBezTo>
                <a:cubicBezTo>
                  <a:pt x="7209774" y="2849802"/>
                  <a:pt x="7180881" y="2900198"/>
                  <a:pt x="7131471" y="2931900"/>
                </a:cubicBezTo>
                <a:cubicBezTo>
                  <a:pt x="7120540" y="2939059"/>
                  <a:pt x="7119026" y="2942772"/>
                  <a:pt x="7122372" y="2952345"/>
                </a:cubicBezTo>
                <a:cubicBezTo>
                  <a:pt x="7139914" y="2997105"/>
                  <a:pt x="7171064" y="3025674"/>
                  <a:pt x="7219361" y="3041687"/>
                </a:cubicBezTo>
                <a:lnTo>
                  <a:pt x="7270689" y="3053029"/>
                </a:lnTo>
                <a:lnTo>
                  <a:pt x="7263500" y="3056127"/>
                </a:lnTo>
                <a:cubicBezTo>
                  <a:pt x="7262372" y="3056614"/>
                  <a:pt x="7262741" y="3056455"/>
                  <a:pt x="7263808" y="3055995"/>
                </a:cubicBezTo>
                <a:lnTo>
                  <a:pt x="7270689" y="3053029"/>
                </a:lnTo>
                <a:lnTo>
                  <a:pt x="7273505" y="3053651"/>
                </a:lnTo>
                <a:cubicBezTo>
                  <a:pt x="7309623" y="3038082"/>
                  <a:pt x="7411581" y="2985564"/>
                  <a:pt x="7440528" y="2944325"/>
                </a:cubicBezTo>
                <a:cubicBezTo>
                  <a:pt x="7438796" y="2957923"/>
                  <a:pt x="7423279" y="2978151"/>
                  <a:pt x="7421594" y="2994396"/>
                </a:cubicBezTo>
                <a:lnTo>
                  <a:pt x="7425536" y="3008894"/>
                </a:lnTo>
                <a:lnTo>
                  <a:pt x="7422213" y="3009581"/>
                </a:lnTo>
                <a:cubicBezTo>
                  <a:pt x="7419501" y="3010148"/>
                  <a:pt x="7425543" y="3008920"/>
                  <a:pt x="7425543" y="3008920"/>
                </a:cubicBezTo>
                <a:lnTo>
                  <a:pt x="7425536" y="3008894"/>
                </a:lnTo>
                <a:lnTo>
                  <a:pt x="7428391" y="3008304"/>
                </a:lnTo>
                <a:cubicBezTo>
                  <a:pt x="7444174" y="3005173"/>
                  <a:pt x="7478217" y="3010081"/>
                  <a:pt x="7455552" y="3036986"/>
                </a:cubicBezTo>
                <a:cubicBezTo>
                  <a:pt x="7415017" y="3085669"/>
                  <a:pt x="7374155" y="3153463"/>
                  <a:pt x="7312828" y="3173780"/>
                </a:cubicBezTo>
                <a:cubicBezTo>
                  <a:pt x="7271868" y="3187151"/>
                  <a:pt x="7263279" y="3219615"/>
                  <a:pt x="7262952" y="3238727"/>
                </a:cubicBezTo>
                <a:cubicBezTo>
                  <a:pt x="7262975" y="3280331"/>
                  <a:pt x="7283840" y="3245635"/>
                  <a:pt x="7306623" y="3238874"/>
                </a:cubicBezTo>
                <a:cubicBezTo>
                  <a:pt x="7339925" y="3229414"/>
                  <a:pt x="7367994" y="3225882"/>
                  <a:pt x="7374562" y="3260992"/>
                </a:cubicBezTo>
                <a:cubicBezTo>
                  <a:pt x="7375007" y="3262024"/>
                  <a:pt x="7376109" y="3262773"/>
                  <a:pt x="7376554" y="3263806"/>
                </a:cubicBezTo>
                <a:cubicBezTo>
                  <a:pt x="7385854" y="3278155"/>
                  <a:pt x="7443519" y="3307151"/>
                  <a:pt x="7444112" y="3333820"/>
                </a:cubicBezTo>
                <a:cubicBezTo>
                  <a:pt x="7444112" y="3333820"/>
                  <a:pt x="7444335" y="3334337"/>
                  <a:pt x="7444335" y="3334337"/>
                </a:cubicBezTo>
                <a:cubicBezTo>
                  <a:pt x="7444335" y="3334337"/>
                  <a:pt x="7444992" y="3334053"/>
                  <a:pt x="7444992" y="3334053"/>
                </a:cubicBezTo>
                <a:cubicBezTo>
                  <a:pt x="7444992" y="3334053"/>
                  <a:pt x="7445648" y="3333771"/>
                  <a:pt x="7445648" y="3333771"/>
                </a:cubicBezTo>
                <a:cubicBezTo>
                  <a:pt x="7450902" y="3331506"/>
                  <a:pt x="7461632" y="3327493"/>
                  <a:pt x="7470392" y="3324329"/>
                </a:cubicBezTo>
                <a:cubicBezTo>
                  <a:pt x="7470392" y="3324329"/>
                  <a:pt x="7471705" y="3323763"/>
                  <a:pt x="7472361" y="3323479"/>
                </a:cubicBezTo>
                <a:cubicBezTo>
                  <a:pt x="7472361" y="3323479"/>
                  <a:pt x="7473018" y="3323197"/>
                  <a:pt x="7473018" y="3323197"/>
                </a:cubicBezTo>
                <a:lnTo>
                  <a:pt x="7474213" y="3322681"/>
                </a:lnTo>
                <a:lnTo>
                  <a:pt x="7476958" y="3321498"/>
                </a:lnTo>
                <a:cubicBezTo>
                  <a:pt x="7498196" y="3312955"/>
                  <a:pt x="7532598" y="3304246"/>
                  <a:pt x="7517220" y="3339025"/>
                </a:cubicBezTo>
                <a:cubicBezTo>
                  <a:pt x="7504552" y="3349381"/>
                  <a:pt x="7490550" y="3356640"/>
                  <a:pt x="7477182" y="3359955"/>
                </a:cubicBezTo>
                <a:cubicBezTo>
                  <a:pt x="7376166" y="3385752"/>
                  <a:pt x="7306928" y="3441912"/>
                  <a:pt x="7213867" y="3477131"/>
                </a:cubicBezTo>
                <a:cubicBezTo>
                  <a:pt x="7249288" y="3492461"/>
                  <a:pt x="7279571" y="3492257"/>
                  <a:pt x="7318961" y="3473442"/>
                </a:cubicBezTo>
                <a:cubicBezTo>
                  <a:pt x="7360323" y="3453777"/>
                  <a:pt x="7399503" y="3436276"/>
                  <a:pt x="7441997" y="3422854"/>
                </a:cubicBezTo>
                <a:lnTo>
                  <a:pt x="7438872" y="3433083"/>
                </a:lnTo>
                <a:lnTo>
                  <a:pt x="7432211" y="3438088"/>
                </a:lnTo>
                <a:cubicBezTo>
                  <a:pt x="7400965" y="3461348"/>
                  <a:pt x="7315480" y="3553886"/>
                  <a:pt x="7291639" y="3605164"/>
                </a:cubicBezTo>
                <a:cubicBezTo>
                  <a:pt x="7280370" y="3629604"/>
                  <a:pt x="7269927" y="3645120"/>
                  <a:pt x="7308111" y="3645183"/>
                </a:cubicBezTo>
                <a:cubicBezTo>
                  <a:pt x="7346297" y="3645247"/>
                  <a:pt x="7366167" y="3666055"/>
                  <a:pt x="7393041" y="3683233"/>
                </a:cubicBezTo>
                <a:cubicBezTo>
                  <a:pt x="7336257" y="3692412"/>
                  <a:pt x="7312235" y="3712557"/>
                  <a:pt x="7321505" y="3759354"/>
                </a:cubicBezTo>
                <a:cubicBezTo>
                  <a:pt x="7332488" y="3761352"/>
                  <a:pt x="7344129" y="3763065"/>
                  <a:pt x="7354891" y="3764546"/>
                </a:cubicBezTo>
                <a:cubicBezTo>
                  <a:pt x="7376010" y="3735859"/>
                  <a:pt x="7388467" y="3726818"/>
                  <a:pt x="7424555" y="3743696"/>
                </a:cubicBezTo>
                <a:cubicBezTo>
                  <a:pt x="7456904" y="3759125"/>
                  <a:pt x="7486117" y="3763667"/>
                  <a:pt x="7516165" y="3723178"/>
                </a:cubicBezTo>
                <a:cubicBezTo>
                  <a:pt x="7513634" y="3740791"/>
                  <a:pt x="7511104" y="3758405"/>
                  <a:pt x="7506814" y="3775552"/>
                </a:cubicBezTo>
                <a:cubicBezTo>
                  <a:pt x="7507471" y="3775269"/>
                  <a:pt x="7508127" y="3774986"/>
                  <a:pt x="7508784" y="3774703"/>
                </a:cubicBezTo>
                <a:cubicBezTo>
                  <a:pt x="7513932" y="3773096"/>
                  <a:pt x="7523407" y="3770236"/>
                  <a:pt x="7533429" y="3767293"/>
                </a:cubicBezTo>
                <a:lnTo>
                  <a:pt x="7561363" y="3759382"/>
                </a:lnTo>
                <a:lnTo>
                  <a:pt x="7561363" y="3759382"/>
                </a:lnTo>
                <a:cubicBezTo>
                  <a:pt x="7561363" y="3759382"/>
                  <a:pt x="7560484" y="3759149"/>
                  <a:pt x="7560484" y="3759149"/>
                </a:cubicBezTo>
                <a:cubicBezTo>
                  <a:pt x="7558503" y="3758168"/>
                  <a:pt x="7556745" y="3757701"/>
                  <a:pt x="7564880" y="3760315"/>
                </a:cubicBezTo>
                <a:cubicBezTo>
                  <a:pt x="7586647" y="3767454"/>
                  <a:pt x="7603892" y="3789395"/>
                  <a:pt x="7557669" y="3803200"/>
                </a:cubicBezTo>
                <a:cubicBezTo>
                  <a:pt x="7531379" y="3810861"/>
                  <a:pt x="7511445" y="3817005"/>
                  <a:pt x="7486829" y="3810482"/>
                </a:cubicBezTo>
                <a:cubicBezTo>
                  <a:pt x="7482231" y="3812463"/>
                  <a:pt x="7476755" y="3814212"/>
                  <a:pt x="7472158" y="3816194"/>
                </a:cubicBezTo>
                <a:cubicBezTo>
                  <a:pt x="7428520" y="3859482"/>
                  <a:pt x="7387593" y="3878348"/>
                  <a:pt x="7325915" y="3876173"/>
                </a:cubicBezTo>
                <a:cubicBezTo>
                  <a:pt x="7311669" y="3879255"/>
                  <a:pt x="7292392" y="3885115"/>
                  <a:pt x="7278803" y="3887914"/>
                </a:cubicBezTo>
                <a:cubicBezTo>
                  <a:pt x="7270911" y="3889480"/>
                  <a:pt x="7252078" y="3896374"/>
                  <a:pt x="7249908" y="3900370"/>
                </a:cubicBezTo>
                <a:cubicBezTo>
                  <a:pt x="7246645" y="3905448"/>
                  <a:pt x="7235132" y="3925709"/>
                  <a:pt x="7228777" y="3927225"/>
                </a:cubicBezTo>
                <a:cubicBezTo>
                  <a:pt x="7179482" y="3941130"/>
                  <a:pt x="6982812" y="4046712"/>
                  <a:pt x="6952402" y="4062881"/>
                </a:cubicBezTo>
                <a:cubicBezTo>
                  <a:pt x="6949776" y="4064013"/>
                  <a:pt x="6948027" y="4065379"/>
                  <a:pt x="6946714" y="4065945"/>
                </a:cubicBezTo>
                <a:cubicBezTo>
                  <a:pt x="6958959" y="4058218"/>
                  <a:pt x="6929651" y="4075136"/>
                  <a:pt x="6946714" y="4065945"/>
                </a:cubicBezTo>
                <a:cubicBezTo>
                  <a:pt x="6946058" y="4066228"/>
                  <a:pt x="6944967" y="4067310"/>
                  <a:pt x="6943654" y="4067876"/>
                </a:cubicBezTo>
                <a:cubicBezTo>
                  <a:pt x="6911296" y="4088556"/>
                  <a:pt x="6862234" y="4104809"/>
                  <a:pt x="6819940" y="4115084"/>
                </a:cubicBezTo>
                <a:cubicBezTo>
                  <a:pt x="6819283" y="4115367"/>
                  <a:pt x="6819283" y="4115367"/>
                  <a:pt x="6819283" y="4115367"/>
                </a:cubicBezTo>
                <a:cubicBezTo>
                  <a:pt x="6818626" y="4115650"/>
                  <a:pt x="6818626" y="4115650"/>
                  <a:pt x="6817969" y="4115933"/>
                </a:cubicBezTo>
                <a:cubicBezTo>
                  <a:pt x="6813589" y="4117515"/>
                  <a:pt x="6806691" y="4120030"/>
                  <a:pt x="6799247" y="4122856"/>
                </a:cubicBezTo>
                <a:lnTo>
                  <a:pt x="6777244" y="4131652"/>
                </a:lnTo>
                <a:lnTo>
                  <a:pt x="6780193" y="4129349"/>
                </a:lnTo>
                <a:cubicBezTo>
                  <a:pt x="6783142" y="4127045"/>
                  <a:pt x="6777244" y="4131652"/>
                  <a:pt x="6777244" y="4131652"/>
                </a:cubicBezTo>
                <a:lnTo>
                  <a:pt x="6777244" y="4131652"/>
                </a:lnTo>
                <a:lnTo>
                  <a:pt x="6773748" y="4134383"/>
                </a:lnTo>
                <a:cubicBezTo>
                  <a:pt x="6757797" y="4146155"/>
                  <a:pt x="6713660" y="4179255"/>
                  <a:pt x="6678634" y="4193742"/>
                </a:cubicBezTo>
                <a:cubicBezTo>
                  <a:pt x="6531945" y="4252690"/>
                  <a:pt x="6381403" y="4327985"/>
                  <a:pt x="6230276" y="4378443"/>
                </a:cubicBezTo>
                <a:cubicBezTo>
                  <a:pt x="6228963" y="4379009"/>
                  <a:pt x="6228305" y="4379292"/>
                  <a:pt x="6227649" y="4379575"/>
                </a:cubicBezTo>
                <a:cubicBezTo>
                  <a:pt x="6226335" y="4380141"/>
                  <a:pt x="6226335" y="4380141"/>
                  <a:pt x="6226335" y="4380141"/>
                </a:cubicBezTo>
                <a:cubicBezTo>
                  <a:pt x="6225022" y="4380707"/>
                  <a:pt x="6225022" y="4380707"/>
                  <a:pt x="6225679" y="4380424"/>
                </a:cubicBezTo>
                <a:cubicBezTo>
                  <a:pt x="6224366" y="4380990"/>
                  <a:pt x="6223708" y="4381274"/>
                  <a:pt x="6222396" y="4381839"/>
                </a:cubicBezTo>
                <a:cubicBezTo>
                  <a:pt x="6192610" y="4392231"/>
                  <a:pt x="6120130" y="4419190"/>
                  <a:pt x="6081808" y="4433261"/>
                </a:cubicBezTo>
                <a:cubicBezTo>
                  <a:pt x="6095917" y="4444315"/>
                  <a:pt x="6112525" y="4432260"/>
                  <a:pt x="6131167" y="4430343"/>
                </a:cubicBezTo>
                <a:lnTo>
                  <a:pt x="6315659" y="4365494"/>
                </a:lnTo>
                <a:lnTo>
                  <a:pt x="6313765" y="4367085"/>
                </a:lnTo>
                <a:cubicBezTo>
                  <a:pt x="6314202" y="4366744"/>
                  <a:pt x="6315786" y="4365449"/>
                  <a:pt x="6315786" y="4365449"/>
                </a:cubicBezTo>
                <a:lnTo>
                  <a:pt x="6315659" y="4365494"/>
                </a:lnTo>
                <a:lnTo>
                  <a:pt x="6318624" y="4363002"/>
                </a:lnTo>
                <a:cubicBezTo>
                  <a:pt x="6330858" y="4353445"/>
                  <a:pt x="6366405" y="4352809"/>
                  <a:pt x="6367423" y="4376848"/>
                </a:cubicBezTo>
                <a:cubicBezTo>
                  <a:pt x="6367763" y="4397508"/>
                  <a:pt x="6348251" y="4401023"/>
                  <a:pt x="6331390" y="4407068"/>
                </a:cubicBezTo>
                <a:cubicBezTo>
                  <a:pt x="6285187" y="4424536"/>
                  <a:pt x="6241379" y="4438524"/>
                  <a:pt x="6195388" y="4454677"/>
                </a:cubicBezTo>
                <a:cubicBezTo>
                  <a:pt x="6200346" y="4477018"/>
                  <a:pt x="6226106" y="4453675"/>
                  <a:pt x="6239367" y="4469989"/>
                </a:cubicBezTo>
                <a:cubicBezTo>
                  <a:pt x="6084397" y="4538626"/>
                  <a:pt x="5826298" y="4534222"/>
                  <a:pt x="5733634" y="4675138"/>
                </a:cubicBezTo>
                <a:cubicBezTo>
                  <a:pt x="5733634" y="4675138"/>
                  <a:pt x="5739077" y="4667896"/>
                  <a:pt x="5731452" y="4677303"/>
                </a:cubicBezTo>
                <a:cubicBezTo>
                  <a:pt x="5722079" y="4688075"/>
                  <a:pt x="5678503" y="4704411"/>
                  <a:pt x="5656704" y="4691777"/>
                </a:cubicBezTo>
                <a:cubicBezTo>
                  <a:pt x="5659775" y="4691677"/>
                  <a:pt x="5655825" y="4691544"/>
                  <a:pt x="5655825" y="4691544"/>
                </a:cubicBezTo>
                <a:cubicBezTo>
                  <a:pt x="5656481" y="4691261"/>
                  <a:pt x="5656704" y="4691777"/>
                  <a:pt x="5656704" y="4691777"/>
                </a:cubicBezTo>
                <a:cubicBezTo>
                  <a:pt x="5655825" y="4691544"/>
                  <a:pt x="5655168" y="4691827"/>
                  <a:pt x="5653633" y="4691877"/>
                </a:cubicBezTo>
                <a:cubicBezTo>
                  <a:pt x="5642225" y="4692510"/>
                  <a:pt x="5612811" y="4729056"/>
                  <a:pt x="5601276" y="4707714"/>
                </a:cubicBezTo>
                <a:cubicBezTo>
                  <a:pt x="5589072" y="4684824"/>
                  <a:pt x="5626558" y="4677845"/>
                  <a:pt x="5648674" y="4669536"/>
                </a:cubicBezTo>
                <a:cubicBezTo>
                  <a:pt x="5646894" y="4665407"/>
                  <a:pt x="5645337" y="4661794"/>
                  <a:pt x="5643558" y="4657666"/>
                </a:cubicBezTo>
                <a:cubicBezTo>
                  <a:pt x="5635233" y="4660031"/>
                  <a:pt x="5626473" y="4663195"/>
                  <a:pt x="5617491" y="4665843"/>
                </a:cubicBezTo>
                <a:cubicBezTo>
                  <a:pt x="5547785" y="4679367"/>
                  <a:pt x="5490853" y="4700849"/>
                  <a:pt x="5436475" y="4746319"/>
                </a:cubicBezTo>
                <a:cubicBezTo>
                  <a:pt x="5419877" y="4760205"/>
                  <a:pt x="5404339" y="4767514"/>
                  <a:pt x="5383970" y="4774458"/>
                </a:cubicBezTo>
                <a:cubicBezTo>
                  <a:pt x="5374576" y="4781568"/>
                  <a:pt x="5365404" y="4789193"/>
                  <a:pt x="5356665" y="4796020"/>
                </a:cubicBezTo>
                <a:cubicBezTo>
                  <a:pt x="5308313" y="4821147"/>
                  <a:pt x="5268530" y="4848086"/>
                  <a:pt x="5223515" y="4880954"/>
                </a:cubicBezTo>
                <a:cubicBezTo>
                  <a:pt x="5163205" y="4925309"/>
                  <a:pt x="5104314" y="4949471"/>
                  <a:pt x="5031186" y="4940604"/>
                </a:cubicBezTo>
                <a:cubicBezTo>
                  <a:pt x="5011643" y="4938625"/>
                  <a:pt x="4991021" y="4939559"/>
                  <a:pt x="4971753" y="4947253"/>
                </a:cubicBezTo>
                <a:cubicBezTo>
                  <a:pt x="4867751" y="4987800"/>
                  <a:pt x="4761937" y="5018724"/>
                  <a:pt x="4660593" y="5063633"/>
                </a:cubicBezTo>
                <a:cubicBezTo>
                  <a:pt x="4538892" y="5117317"/>
                  <a:pt x="4529327" y="5095127"/>
                  <a:pt x="4408515" y="5150875"/>
                </a:cubicBezTo>
                <a:cubicBezTo>
                  <a:pt x="4383126" y="5162430"/>
                  <a:pt x="4358394" y="5173705"/>
                  <a:pt x="4335442" y="5189105"/>
                </a:cubicBezTo>
                <a:cubicBezTo>
                  <a:pt x="4284029" y="5216163"/>
                  <a:pt x="4231927" y="5238010"/>
                  <a:pt x="4180959" y="5266100"/>
                </a:cubicBezTo>
                <a:cubicBezTo>
                  <a:pt x="4158430" y="5278870"/>
                  <a:pt x="4134979" y="5284084"/>
                  <a:pt x="4110596" y="5279907"/>
                </a:cubicBezTo>
                <a:cubicBezTo>
                  <a:pt x="3893398" y="5364965"/>
                  <a:pt x="3575894" y="5522634"/>
                  <a:pt x="3362911" y="5615666"/>
                </a:cubicBezTo>
                <a:cubicBezTo>
                  <a:pt x="3342120" y="5625240"/>
                  <a:pt x="3335405" y="5640373"/>
                  <a:pt x="3321668" y="5655474"/>
                </a:cubicBezTo>
                <a:cubicBezTo>
                  <a:pt x="3318978" y="5683559"/>
                  <a:pt x="3298673" y="5701492"/>
                  <a:pt x="3275097" y="5722669"/>
                </a:cubicBezTo>
                <a:cubicBezTo>
                  <a:pt x="3278929" y="5702658"/>
                  <a:pt x="3283420" y="5682364"/>
                  <a:pt x="3287254" y="5662353"/>
                </a:cubicBezTo>
                <a:cubicBezTo>
                  <a:pt x="3245871" y="5678355"/>
                  <a:pt x="3203831" y="5694641"/>
                  <a:pt x="3162671" y="5711159"/>
                </a:cubicBezTo>
                <a:cubicBezTo>
                  <a:pt x="3152652" y="5724046"/>
                  <a:pt x="3141753" y="5736700"/>
                  <a:pt x="3131076" y="5749869"/>
                </a:cubicBezTo>
                <a:cubicBezTo>
                  <a:pt x="3104068" y="5784766"/>
                  <a:pt x="3078964" y="5769885"/>
                  <a:pt x="3040822" y="5777147"/>
                </a:cubicBezTo>
                <a:cubicBezTo>
                  <a:pt x="2996656" y="5842693"/>
                  <a:pt x="2929185" y="5863210"/>
                  <a:pt x="2854415" y="5874022"/>
                </a:cubicBezTo>
                <a:cubicBezTo>
                  <a:pt x="2800915" y="5881785"/>
                  <a:pt x="2771608" y="5898702"/>
                  <a:pt x="2724325" y="5919083"/>
                </a:cubicBezTo>
                <a:cubicBezTo>
                  <a:pt x="2720893" y="5932801"/>
                  <a:pt x="2715026" y="5942673"/>
                  <a:pt x="2699043" y="5948952"/>
                </a:cubicBezTo>
                <a:cubicBezTo>
                  <a:pt x="2519721" y="6018906"/>
                  <a:pt x="2473869" y="6058866"/>
                  <a:pt x="2294410" y="6142955"/>
                </a:cubicBezTo>
                <a:cubicBezTo>
                  <a:pt x="2267094" y="6162684"/>
                  <a:pt x="2198459" y="6209405"/>
                  <a:pt x="2151611" y="6228988"/>
                </a:cubicBezTo>
                <a:cubicBezTo>
                  <a:pt x="2100822" y="6250268"/>
                  <a:pt x="2033405" y="6279941"/>
                  <a:pt x="1979343" y="6304469"/>
                </a:cubicBezTo>
                <a:cubicBezTo>
                  <a:pt x="1944983" y="6320503"/>
                  <a:pt x="1908823" y="6328747"/>
                  <a:pt x="1872809" y="6324689"/>
                </a:cubicBezTo>
                <a:cubicBezTo>
                  <a:pt x="1868816" y="6317230"/>
                  <a:pt x="1865701" y="6310005"/>
                  <a:pt x="1861929" y="6303064"/>
                </a:cubicBezTo>
                <a:cubicBezTo>
                  <a:pt x="1777966" y="6279898"/>
                  <a:pt x="1737056" y="6226544"/>
                  <a:pt x="1689761" y="6169213"/>
                </a:cubicBezTo>
                <a:cubicBezTo>
                  <a:pt x="1630749" y="6097349"/>
                  <a:pt x="1541837" y="6053672"/>
                  <a:pt x="1478896" y="5985339"/>
                </a:cubicBezTo>
                <a:cubicBezTo>
                  <a:pt x="1436049" y="5938329"/>
                  <a:pt x="1444159" y="5861397"/>
                  <a:pt x="1401301" y="5812556"/>
                </a:cubicBezTo>
                <a:cubicBezTo>
                  <a:pt x="1364843" y="5807465"/>
                  <a:pt x="1364260" y="5782626"/>
                  <a:pt x="1366727" y="5754025"/>
                </a:cubicBezTo>
                <a:cubicBezTo>
                  <a:pt x="1370242" y="5717016"/>
                  <a:pt x="1369594" y="5681190"/>
                  <a:pt x="1322162" y="5675933"/>
                </a:cubicBezTo>
                <a:cubicBezTo>
                  <a:pt x="1290323" y="5672523"/>
                  <a:pt x="1274222" y="5658657"/>
                  <a:pt x="1255441" y="5636766"/>
                </a:cubicBezTo>
                <a:cubicBezTo>
                  <a:pt x="1235994" y="5613328"/>
                  <a:pt x="1218314" y="5592186"/>
                  <a:pt x="1174527" y="5609837"/>
                </a:cubicBezTo>
                <a:cubicBezTo>
                  <a:pt x="1163363" y="5614649"/>
                  <a:pt x="1146236" y="5612853"/>
                  <a:pt x="1143757" y="5601682"/>
                </a:cubicBezTo>
                <a:cubicBezTo>
                  <a:pt x="1136553" y="5570518"/>
                  <a:pt x="1098283" y="5555806"/>
                  <a:pt x="1091312" y="5526988"/>
                </a:cubicBezTo>
                <a:cubicBezTo>
                  <a:pt x="1072635" y="5447529"/>
                  <a:pt x="1105987" y="5371345"/>
                  <a:pt x="1106598" y="5287855"/>
                </a:cubicBezTo>
                <a:cubicBezTo>
                  <a:pt x="1107210" y="5242306"/>
                  <a:pt x="1091405" y="5203834"/>
                  <a:pt x="1045625" y="5180731"/>
                </a:cubicBezTo>
                <a:cubicBezTo>
                  <a:pt x="1035499" y="5175305"/>
                  <a:pt x="1022470" y="5161338"/>
                  <a:pt x="1008224" y="5164419"/>
                </a:cubicBezTo>
                <a:cubicBezTo>
                  <a:pt x="939397" y="5178176"/>
                  <a:pt x="931548" y="5149126"/>
                  <a:pt x="927775" y="5104244"/>
                </a:cubicBezTo>
                <a:cubicBezTo>
                  <a:pt x="924712" y="5068234"/>
                  <a:pt x="912774" y="5053186"/>
                  <a:pt x="901630" y="5023720"/>
                </a:cubicBezTo>
                <a:cubicBezTo>
                  <a:pt x="892265" y="4998383"/>
                  <a:pt x="880550" y="4983850"/>
                  <a:pt x="913978" y="4958425"/>
                </a:cubicBezTo>
                <a:cubicBezTo>
                  <a:pt x="926211" y="4948869"/>
                  <a:pt x="942173" y="4938928"/>
                  <a:pt x="921243" y="4924696"/>
                </a:cubicBezTo>
                <a:cubicBezTo>
                  <a:pt x="907801" y="4915191"/>
                  <a:pt x="896975" y="4902722"/>
                  <a:pt x="871587" y="4914278"/>
                </a:cubicBezTo>
                <a:cubicBezTo>
                  <a:pt x="814676" y="4939422"/>
                  <a:pt x="785675" y="4933565"/>
                  <a:pt x="777263" y="4883339"/>
                </a:cubicBezTo>
                <a:cubicBezTo>
                  <a:pt x="772251" y="4851841"/>
                  <a:pt x="753428" y="4822626"/>
                  <a:pt x="734202" y="4799703"/>
                </a:cubicBezTo>
                <a:cubicBezTo>
                  <a:pt x="690889" y="4747999"/>
                  <a:pt x="704265" y="4708575"/>
                  <a:pt x="759915" y="4655213"/>
                </a:cubicBezTo>
                <a:cubicBezTo>
                  <a:pt x="756832" y="4653482"/>
                  <a:pt x="753972" y="4652267"/>
                  <a:pt x="753071" y="4648371"/>
                </a:cubicBezTo>
                <a:cubicBezTo>
                  <a:pt x="753071" y="4648371"/>
                  <a:pt x="755052" y="4649353"/>
                  <a:pt x="752192" y="4648138"/>
                </a:cubicBezTo>
                <a:cubicBezTo>
                  <a:pt x="748453" y="4646690"/>
                  <a:pt x="736855" y="4652301"/>
                  <a:pt x="728540" y="4656497"/>
                </a:cubicBezTo>
                <a:cubicBezTo>
                  <a:pt x="727884" y="4656780"/>
                  <a:pt x="726571" y="4657346"/>
                  <a:pt x="725034" y="4657397"/>
                </a:cubicBezTo>
                <a:cubicBezTo>
                  <a:pt x="705969" y="4661944"/>
                  <a:pt x="655360" y="4676415"/>
                  <a:pt x="672232" y="4634262"/>
                </a:cubicBezTo>
                <a:cubicBezTo>
                  <a:pt x="700586" y="4604292"/>
                  <a:pt x="738463" y="4589189"/>
                  <a:pt x="776085" y="4568077"/>
                </a:cubicBezTo>
                <a:cubicBezTo>
                  <a:pt x="793529" y="4548929"/>
                  <a:pt x="815868" y="4541136"/>
                  <a:pt x="837073" y="4527099"/>
                </a:cubicBezTo>
                <a:cubicBezTo>
                  <a:pt x="844942" y="4521871"/>
                  <a:pt x="849084" y="4517027"/>
                  <a:pt x="849921" y="4509935"/>
                </a:cubicBezTo>
                <a:cubicBezTo>
                  <a:pt x="850377" y="4512798"/>
                  <a:pt x="851489" y="4515379"/>
                  <a:pt x="851943" y="4518242"/>
                </a:cubicBezTo>
                <a:cubicBezTo>
                  <a:pt x="853014" y="4513497"/>
                  <a:pt x="852113" y="4509602"/>
                  <a:pt x="850556" y="4505989"/>
                </a:cubicBezTo>
                <a:cubicBezTo>
                  <a:pt x="851001" y="4507021"/>
                  <a:pt x="849476" y="4508902"/>
                  <a:pt x="849921" y="4509935"/>
                </a:cubicBezTo>
                <a:cubicBezTo>
                  <a:pt x="850556" y="4505989"/>
                  <a:pt x="847463" y="4502426"/>
                  <a:pt x="845906" y="4498814"/>
                </a:cubicBezTo>
                <a:cubicBezTo>
                  <a:pt x="844349" y="4495202"/>
                  <a:pt x="840153" y="4490890"/>
                  <a:pt x="836849" y="4488643"/>
                </a:cubicBezTo>
                <a:cubicBezTo>
                  <a:pt x="833322" y="4485879"/>
                  <a:pt x="825410" y="4483783"/>
                  <a:pt x="821681" y="4484166"/>
                </a:cubicBezTo>
                <a:cubicBezTo>
                  <a:pt x="713959" y="4488988"/>
                  <a:pt x="764165" y="4480808"/>
                  <a:pt x="796406" y="4439984"/>
                </a:cubicBezTo>
                <a:cubicBezTo>
                  <a:pt x="809042" y="4424135"/>
                  <a:pt x="799213" y="4432043"/>
                  <a:pt x="811436" y="4420655"/>
                </a:cubicBezTo>
                <a:cubicBezTo>
                  <a:pt x="810418" y="4396615"/>
                  <a:pt x="794414" y="4399230"/>
                  <a:pt x="765465" y="4402530"/>
                </a:cubicBezTo>
                <a:cubicBezTo>
                  <a:pt x="736517" y="4405828"/>
                  <a:pt x="719336" y="4394876"/>
                  <a:pt x="758092" y="4380006"/>
                </a:cubicBezTo>
                <a:cubicBezTo>
                  <a:pt x="759384" y="4375777"/>
                  <a:pt x="760454" y="4371032"/>
                  <a:pt x="761746" y="4366803"/>
                </a:cubicBezTo>
                <a:cubicBezTo>
                  <a:pt x="729927" y="4367056"/>
                  <a:pt x="697473" y="4371255"/>
                  <a:pt x="682188" y="4346633"/>
                </a:cubicBezTo>
                <a:cubicBezTo>
                  <a:pt x="663948" y="4342256"/>
                  <a:pt x="649278" y="4347967"/>
                  <a:pt x="631770" y="4356126"/>
                </a:cubicBezTo>
                <a:cubicBezTo>
                  <a:pt x="637141" y="4374007"/>
                  <a:pt x="641166" y="4386958"/>
                  <a:pt x="615788" y="4400346"/>
                </a:cubicBezTo>
                <a:cubicBezTo>
                  <a:pt x="604413" y="4406473"/>
                  <a:pt x="590844" y="4412934"/>
                  <a:pt x="580463" y="4401497"/>
                </a:cubicBezTo>
                <a:cubicBezTo>
                  <a:pt x="570083" y="4390061"/>
                  <a:pt x="556185" y="4377693"/>
                  <a:pt x="579138" y="4362291"/>
                </a:cubicBezTo>
                <a:cubicBezTo>
                  <a:pt x="583289" y="4359278"/>
                  <a:pt x="593988" y="4349770"/>
                  <a:pt x="593543" y="4348739"/>
                </a:cubicBezTo>
                <a:cubicBezTo>
                  <a:pt x="552400" y="4293038"/>
                  <a:pt x="603094" y="4293217"/>
                  <a:pt x="654518" y="4267990"/>
                </a:cubicBezTo>
                <a:cubicBezTo>
                  <a:pt x="667430" y="4261813"/>
                  <a:pt x="672027" y="4259831"/>
                  <a:pt x="684070" y="4255252"/>
                </a:cubicBezTo>
                <a:cubicBezTo>
                  <a:pt x="695647" y="4245978"/>
                  <a:pt x="707223" y="4236704"/>
                  <a:pt x="718577" y="4226914"/>
                </a:cubicBezTo>
                <a:cubicBezTo>
                  <a:pt x="727772" y="4222951"/>
                  <a:pt x="736308" y="4219271"/>
                  <a:pt x="745502" y="4215308"/>
                </a:cubicBezTo>
                <a:cubicBezTo>
                  <a:pt x="680029" y="4126646"/>
                  <a:pt x="610859" y="4043863"/>
                  <a:pt x="568794" y="3942663"/>
                </a:cubicBezTo>
                <a:cubicBezTo>
                  <a:pt x="565679" y="3935439"/>
                  <a:pt x="559939" y="3929345"/>
                  <a:pt x="559673" y="3921504"/>
                </a:cubicBezTo>
                <a:cubicBezTo>
                  <a:pt x="555932" y="3844175"/>
                  <a:pt x="558547" y="3841211"/>
                  <a:pt x="464755" y="3863894"/>
                </a:cubicBezTo>
                <a:cubicBezTo>
                  <a:pt x="503499" y="3809252"/>
                  <a:pt x="555018" y="3762566"/>
                  <a:pt x="521554" y="3706615"/>
                </a:cubicBezTo>
                <a:cubicBezTo>
                  <a:pt x="501387" y="3710413"/>
                  <a:pt x="486749" y="3721618"/>
                  <a:pt x="468595" y="3731892"/>
                </a:cubicBezTo>
                <a:cubicBezTo>
                  <a:pt x="467504" y="3732974"/>
                  <a:pt x="467313" y="3737952"/>
                  <a:pt x="468861" y="3739733"/>
                </a:cubicBezTo>
                <a:cubicBezTo>
                  <a:pt x="444339" y="3749691"/>
                  <a:pt x="432996" y="3761312"/>
                  <a:pt x="434139" y="3731446"/>
                </a:cubicBezTo>
                <a:cubicBezTo>
                  <a:pt x="454199" y="3709335"/>
                  <a:pt x="475584" y="3688490"/>
                  <a:pt x="495645" y="3666380"/>
                </a:cubicBezTo>
                <a:cubicBezTo>
                  <a:pt x="501300" y="3657822"/>
                  <a:pt x="507391" y="3648465"/>
                  <a:pt x="513046" y="3639908"/>
                </a:cubicBezTo>
                <a:cubicBezTo>
                  <a:pt x="504276" y="3641241"/>
                  <a:pt x="497265" y="3643039"/>
                  <a:pt x="488494" y="3644372"/>
                </a:cubicBezTo>
                <a:cubicBezTo>
                  <a:pt x="439379" y="3651468"/>
                  <a:pt x="407771" y="3650406"/>
                  <a:pt x="387582" y="3612599"/>
                </a:cubicBezTo>
                <a:cubicBezTo>
                  <a:pt x="392613" y="3609819"/>
                  <a:pt x="399202" y="3610651"/>
                  <a:pt x="401362" y="3604825"/>
                </a:cubicBezTo>
                <a:cubicBezTo>
                  <a:pt x="401139" y="3604309"/>
                  <a:pt x="400917" y="3603792"/>
                  <a:pt x="401351" y="3602993"/>
                </a:cubicBezTo>
                <a:cubicBezTo>
                  <a:pt x="402611" y="3593270"/>
                  <a:pt x="438920" y="3572723"/>
                  <a:pt x="416019" y="3559340"/>
                </a:cubicBezTo>
                <a:cubicBezTo>
                  <a:pt x="415140" y="3559107"/>
                  <a:pt x="413827" y="3559673"/>
                  <a:pt x="412514" y="3560239"/>
                </a:cubicBezTo>
                <a:cubicBezTo>
                  <a:pt x="415543" y="3552815"/>
                  <a:pt x="410999" y="3563952"/>
                  <a:pt x="412080" y="3561038"/>
                </a:cubicBezTo>
                <a:cubicBezTo>
                  <a:pt x="411857" y="3560522"/>
                  <a:pt x="412291" y="3559723"/>
                  <a:pt x="412291" y="3559723"/>
                </a:cubicBezTo>
                <a:cubicBezTo>
                  <a:pt x="411635" y="3560006"/>
                  <a:pt x="411857" y="3560522"/>
                  <a:pt x="411857" y="3560522"/>
                </a:cubicBezTo>
                <a:cubicBezTo>
                  <a:pt x="411422" y="3561322"/>
                  <a:pt x="411210" y="3562637"/>
                  <a:pt x="410342" y="3564235"/>
                </a:cubicBezTo>
                <a:cubicBezTo>
                  <a:pt x="403850" y="3579886"/>
                  <a:pt x="355043" y="3602148"/>
                  <a:pt x="332533" y="3580641"/>
                </a:cubicBezTo>
                <a:cubicBezTo>
                  <a:pt x="330097" y="3576795"/>
                  <a:pt x="330054" y="3569471"/>
                  <a:pt x="328275" y="3565342"/>
                </a:cubicBezTo>
                <a:cubicBezTo>
                  <a:pt x="326272" y="3560697"/>
                  <a:pt x="324715" y="3557084"/>
                  <a:pt x="322936" y="3552957"/>
                </a:cubicBezTo>
                <a:cubicBezTo>
                  <a:pt x="326876" y="3551258"/>
                  <a:pt x="330159" y="3549843"/>
                  <a:pt x="332998" y="3547395"/>
                </a:cubicBezTo>
                <a:cubicBezTo>
                  <a:pt x="332342" y="3547678"/>
                  <a:pt x="332119" y="3547162"/>
                  <a:pt x="332119" y="3547162"/>
                </a:cubicBezTo>
                <a:cubicBezTo>
                  <a:pt x="330139" y="3546180"/>
                  <a:pt x="328782" y="3539421"/>
                  <a:pt x="328983" y="3536274"/>
                </a:cubicBezTo>
                <a:cubicBezTo>
                  <a:pt x="313381" y="3532597"/>
                  <a:pt x="298435" y="3528635"/>
                  <a:pt x="283055" y="3525474"/>
                </a:cubicBezTo>
                <a:cubicBezTo>
                  <a:pt x="306633" y="3504295"/>
                  <a:pt x="337127" y="3502778"/>
                  <a:pt x="307786" y="3476260"/>
                </a:cubicBezTo>
                <a:cubicBezTo>
                  <a:pt x="293888" y="3463892"/>
                  <a:pt x="306715" y="3443064"/>
                  <a:pt x="318249" y="3426466"/>
                </a:cubicBezTo>
                <a:cubicBezTo>
                  <a:pt x="317592" y="3426749"/>
                  <a:pt x="317592" y="3426749"/>
                  <a:pt x="316936" y="3427032"/>
                </a:cubicBezTo>
                <a:cubicBezTo>
                  <a:pt x="305104" y="3430296"/>
                  <a:pt x="279662" y="3432695"/>
                  <a:pt x="269504" y="3421775"/>
                </a:cubicBezTo>
                <a:cubicBezTo>
                  <a:pt x="263594" y="3424322"/>
                  <a:pt x="258997" y="3426304"/>
                  <a:pt x="253743" y="3428569"/>
                </a:cubicBezTo>
                <a:cubicBezTo>
                  <a:pt x="248086" y="3399185"/>
                  <a:pt x="283622" y="3396719"/>
                  <a:pt x="295548" y="3371995"/>
                </a:cubicBezTo>
                <a:cubicBezTo>
                  <a:pt x="310842" y="3360507"/>
                  <a:pt x="326137" y="3349018"/>
                  <a:pt x="342088" y="3337246"/>
                </a:cubicBezTo>
                <a:cubicBezTo>
                  <a:pt x="341431" y="3337529"/>
                  <a:pt x="340552" y="3337296"/>
                  <a:pt x="343625" y="3337196"/>
                </a:cubicBezTo>
                <a:cubicBezTo>
                  <a:pt x="351081" y="3336430"/>
                  <a:pt x="370603" y="3334747"/>
                  <a:pt x="380908" y="3333364"/>
                </a:cubicBezTo>
                <a:cubicBezTo>
                  <a:pt x="380558" y="3310873"/>
                  <a:pt x="376098" y="3298719"/>
                  <a:pt x="346048" y="3301270"/>
                </a:cubicBezTo>
                <a:cubicBezTo>
                  <a:pt x="323678" y="3303569"/>
                  <a:pt x="298871" y="3302023"/>
                  <a:pt x="276045" y="3301459"/>
                </a:cubicBezTo>
                <a:cubicBezTo>
                  <a:pt x="270580" y="3305039"/>
                  <a:pt x="266650" y="3308569"/>
                  <a:pt x="261407" y="3312665"/>
                </a:cubicBezTo>
                <a:cubicBezTo>
                  <a:pt x="254459" y="3325451"/>
                  <a:pt x="242363" y="3320874"/>
                  <a:pt x="236622" y="3314782"/>
                </a:cubicBezTo>
                <a:cubicBezTo>
                  <a:pt x="223815" y="3301331"/>
                  <a:pt x="234079" y="3292623"/>
                  <a:pt x="244533" y="3278938"/>
                </a:cubicBezTo>
                <a:cubicBezTo>
                  <a:pt x="262920" y="3271011"/>
                  <a:pt x="290660" y="3248651"/>
                  <a:pt x="304791" y="3263366"/>
                </a:cubicBezTo>
                <a:cubicBezTo>
                  <a:pt x="303477" y="3263933"/>
                  <a:pt x="306104" y="3262800"/>
                  <a:pt x="305448" y="3263083"/>
                </a:cubicBezTo>
                <a:cubicBezTo>
                  <a:pt x="305448" y="3263083"/>
                  <a:pt x="305448" y="3263083"/>
                  <a:pt x="306104" y="3262800"/>
                </a:cubicBezTo>
                <a:cubicBezTo>
                  <a:pt x="311358" y="3260536"/>
                  <a:pt x="325815" y="3256138"/>
                  <a:pt x="332827" y="3254340"/>
                </a:cubicBezTo>
                <a:cubicBezTo>
                  <a:pt x="333654" y="3245417"/>
                  <a:pt x="333822" y="3236777"/>
                  <a:pt x="334648" y="3227854"/>
                </a:cubicBezTo>
                <a:cubicBezTo>
                  <a:pt x="296368" y="3211308"/>
                  <a:pt x="340260" y="3174030"/>
                  <a:pt x="307879" y="3153106"/>
                </a:cubicBezTo>
                <a:cubicBezTo>
                  <a:pt x="308758" y="3153339"/>
                  <a:pt x="310517" y="3153806"/>
                  <a:pt x="312274" y="3154271"/>
                </a:cubicBezTo>
                <a:cubicBezTo>
                  <a:pt x="309415" y="3153056"/>
                  <a:pt x="305899" y="3152124"/>
                  <a:pt x="302604" y="3151708"/>
                </a:cubicBezTo>
                <a:cubicBezTo>
                  <a:pt x="302827" y="3152224"/>
                  <a:pt x="302170" y="3152508"/>
                  <a:pt x="301736" y="3153307"/>
                </a:cubicBezTo>
                <a:cubicBezTo>
                  <a:pt x="274409" y="3171205"/>
                  <a:pt x="261116" y="3187339"/>
                  <a:pt x="231839" y="3171808"/>
                </a:cubicBezTo>
                <a:cubicBezTo>
                  <a:pt x="208463" y="3189841"/>
                  <a:pt x="195953" y="3189725"/>
                  <a:pt x="185731" y="3167817"/>
                </a:cubicBezTo>
                <a:cubicBezTo>
                  <a:pt x="195794" y="3162257"/>
                  <a:pt x="200581" y="3155297"/>
                  <a:pt x="203822" y="3146556"/>
                </a:cubicBezTo>
                <a:cubicBezTo>
                  <a:pt x="210633" y="3147904"/>
                  <a:pt x="199649" y="3145907"/>
                  <a:pt x="202943" y="3146323"/>
                </a:cubicBezTo>
                <a:cubicBezTo>
                  <a:pt x="205580" y="3147022"/>
                  <a:pt x="204701" y="3146789"/>
                  <a:pt x="203822" y="3146556"/>
                </a:cubicBezTo>
                <a:cubicBezTo>
                  <a:pt x="203165" y="3146840"/>
                  <a:pt x="202064" y="3146090"/>
                  <a:pt x="200528" y="3146140"/>
                </a:cubicBezTo>
                <a:cubicBezTo>
                  <a:pt x="179661" y="3142896"/>
                  <a:pt x="140724" y="3126634"/>
                  <a:pt x="132028" y="3102845"/>
                </a:cubicBezTo>
                <a:cubicBezTo>
                  <a:pt x="135088" y="3100914"/>
                  <a:pt x="140564" y="3099166"/>
                  <a:pt x="144282" y="3096951"/>
                </a:cubicBezTo>
                <a:cubicBezTo>
                  <a:pt x="147766" y="3092389"/>
                  <a:pt x="149482" y="3085530"/>
                  <a:pt x="154291" y="3082233"/>
                </a:cubicBezTo>
                <a:cubicBezTo>
                  <a:pt x="241726" y="3023125"/>
                  <a:pt x="204231" y="3028272"/>
                  <a:pt x="140115" y="2984311"/>
                </a:cubicBezTo>
                <a:cubicBezTo>
                  <a:pt x="139035" y="2987224"/>
                  <a:pt x="136016" y="2996481"/>
                  <a:pt x="134935" y="2999394"/>
                </a:cubicBezTo>
                <a:cubicBezTo>
                  <a:pt x="123772" y="3004206"/>
                  <a:pt x="115436" y="3004741"/>
                  <a:pt x="105098" y="3000629"/>
                </a:cubicBezTo>
                <a:cubicBezTo>
                  <a:pt x="111823" y="2987326"/>
                  <a:pt x="106527" y="2982267"/>
                  <a:pt x="91814" y="2980653"/>
                </a:cubicBezTo>
                <a:cubicBezTo>
                  <a:pt x="89600" y="2977323"/>
                  <a:pt x="87387" y="2973994"/>
                  <a:pt x="85173" y="2970665"/>
                </a:cubicBezTo>
                <a:cubicBezTo>
                  <a:pt x="78584" y="2969833"/>
                  <a:pt x="66075" y="2969717"/>
                  <a:pt x="62537" y="2965122"/>
                </a:cubicBezTo>
                <a:cubicBezTo>
                  <a:pt x="56563" y="2956683"/>
                  <a:pt x="65767" y="2954551"/>
                  <a:pt x="73637" y="2949323"/>
                </a:cubicBezTo>
                <a:cubicBezTo>
                  <a:pt x="51118" y="2925985"/>
                  <a:pt x="84832" y="2912064"/>
                  <a:pt x="91069" y="2890404"/>
                </a:cubicBezTo>
                <a:cubicBezTo>
                  <a:pt x="110408" y="2819648"/>
                  <a:pt x="62117" y="2779880"/>
                  <a:pt x="31737" y="2725660"/>
                </a:cubicBezTo>
                <a:cubicBezTo>
                  <a:pt x="39384" y="2719916"/>
                  <a:pt x="37604" y="2715788"/>
                  <a:pt x="30994" y="2711294"/>
                </a:cubicBezTo>
                <a:cubicBezTo>
                  <a:pt x="20370" y="2695679"/>
                  <a:pt x="10624" y="2680297"/>
                  <a:pt x="0" y="2664682"/>
                </a:cubicBezTo>
                <a:cubicBezTo>
                  <a:pt x="1525" y="2662801"/>
                  <a:pt x="4153" y="2661668"/>
                  <a:pt x="4142" y="2659837"/>
                </a:cubicBezTo>
                <a:cubicBezTo>
                  <a:pt x="11627" y="2588683"/>
                  <a:pt x="32747" y="2559997"/>
                  <a:pt x="113033" y="2516822"/>
                </a:cubicBezTo>
                <a:cubicBezTo>
                  <a:pt x="141473" y="2501502"/>
                  <a:pt x="138674" y="2435394"/>
                  <a:pt x="136767" y="2409289"/>
                </a:cubicBezTo>
                <a:cubicBezTo>
                  <a:pt x="135664" y="2408541"/>
                  <a:pt x="133472" y="2408874"/>
                  <a:pt x="131280" y="2409207"/>
                </a:cubicBezTo>
                <a:cubicBezTo>
                  <a:pt x="133662" y="2403896"/>
                  <a:pt x="129320" y="2411887"/>
                  <a:pt x="130623" y="2409490"/>
                </a:cubicBezTo>
                <a:cubicBezTo>
                  <a:pt x="130189" y="2410289"/>
                  <a:pt x="129754" y="2411088"/>
                  <a:pt x="129320" y="2411887"/>
                </a:cubicBezTo>
                <a:cubicBezTo>
                  <a:pt x="121503" y="2426272"/>
                  <a:pt x="107216" y="2459968"/>
                  <a:pt x="108858" y="2478231"/>
                </a:cubicBezTo>
                <a:cubicBezTo>
                  <a:pt x="111868" y="2505084"/>
                  <a:pt x="91363" y="2526163"/>
                  <a:pt x="59766" y="2526931"/>
                </a:cubicBezTo>
                <a:cubicBezTo>
                  <a:pt x="35192" y="2527733"/>
                  <a:pt x="18043" y="2522274"/>
                  <a:pt x="20288" y="2493157"/>
                </a:cubicBezTo>
                <a:cubicBezTo>
                  <a:pt x="23528" y="2446475"/>
                  <a:pt x="82979" y="2405549"/>
                  <a:pt x="114797" y="2367356"/>
                </a:cubicBezTo>
                <a:cubicBezTo>
                  <a:pt x="114797" y="2367356"/>
                  <a:pt x="109787" y="2373798"/>
                  <a:pt x="116978" y="2365191"/>
                </a:cubicBezTo>
                <a:cubicBezTo>
                  <a:pt x="125038" y="2354985"/>
                  <a:pt x="154419" y="2312946"/>
                  <a:pt x="161558" y="2295182"/>
                </a:cubicBezTo>
                <a:cubicBezTo>
                  <a:pt x="168220" y="2308833"/>
                  <a:pt x="167226" y="2326396"/>
                  <a:pt x="168635" y="2342313"/>
                </a:cubicBezTo>
                <a:cubicBezTo>
                  <a:pt x="175203" y="2339481"/>
                  <a:pt x="179142" y="2337783"/>
                  <a:pt x="186801" y="2333870"/>
                </a:cubicBezTo>
                <a:cubicBezTo>
                  <a:pt x="194459" y="2329957"/>
                  <a:pt x="196862" y="2328309"/>
                  <a:pt x="210643" y="2320533"/>
                </a:cubicBezTo>
                <a:cubicBezTo>
                  <a:pt x="209986" y="2320816"/>
                  <a:pt x="186154" y="2335985"/>
                  <a:pt x="210643" y="2320533"/>
                </a:cubicBezTo>
                <a:cubicBezTo>
                  <a:pt x="213047" y="2318884"/>
                  <a:pt x="215452" y="2317236"/>
                  <a:pt x="219169" y="2315021"/>
                </a:cubicBezTo>
                <a:cubicBezTo>
                  <a:pt x="276450" y="2278090"/>
                  <a:pt x="437616" y="2180469"/>
                  <a:pt x="534766" y="2169189"/>
                </a:cubicBezTo>
                <a:cubicBezTo>
                  <a:pt x="610710" y="2134005"/>
                  <a:pt x="678784" y="2104050"/>
                  <a:pt x="752780" y="2073377"/>
                </a:cubicBezTo>
                <a:cubicBezTo>
                  <a:pt x="783200" y="2059041"/>
                  <a:pt x="811492" y="2056024"/>
                  <a:pt x="843713" y="2049479"/>
                </a:cubicBezTo>
                <a:cubicBezTo>
                  <a:pt x="845270" y="2053092"/>
                  <a:pt x="847483" y="2056421"/>
                  <a:pt x="849041" y="2060033"/>
                </a:cubicBezTo>
                <a:cubicBezTo>
                  <a:pt x="862174" y="2054372"/>
                  <a:pt x="872448" y="2047495"/>
                  <a:pt x="887574" y="2044647"/>
                </a:cubicBezTo>
                <a:cubicBezTo>
                  <a:pt x="896291" y="2034158"/>
                  <a:pt x="949007" y="2004703"/>
                  <a:pt x="965606" y="2028758"/>
                </a:cubicBezTo>
                <a:cubicBezTo>
                  <a:pt x="1103184" y="1950483"/>
                  <a:pt x="1250147" y="1901208"/>
                  <a:pt x="1393520" y="1838183"/>
                </a:cubicBezTo>
                <a:cubicBezTo>
                  <a:pt x="1411261" y="1832370"/>
                  <a:pt x="1426344" y="1822198"/>
                  <a:pt x="1444318" y="1818733"/>
                </a:cubicBezTo>
                <a:cubicBezTo>
                  <a:pt x="1448915" y="1816751"/>
                  <a:pt x="1452411" y="1814021"/>
                  <a:pt x="1457230" y="1812555"/>
                </a:cubicBezTo>
                <a:cubicBezTo>
                  <a:pt x="1478700" y="1806360"/>
                  <a:pt x="1498856" y="1800732"/>
                  <a:pt x="1519649" y="1791157"/>
                </a:cubicBezTo>
                <a:cubicBezTo>
                  <a:pt x="1696915" y="1707402"/>
                  <a:pt x="1877508" y="1629557"/>
                  <a:pt x="2055653" y="1546034"/>
                </a:cubicBezTo>
                <a:cubicBezTo>
                  <a:pt x="2256539" y="1448425"/>
                  <a:pt x="2416458" y="1400297"/>
                  <a:pt x="2617789" y="1303721"/>
                </a:cubicBezTo>
                <a:cubicBezTo>
                  <a:pt x="2644268" y="1291083"/>
                  <a:pt x="2669668" y="1281358"/>
                  <a:pt x="2694378" y="1266423"/>
                </a:cubicBezTo>
                <a:cubicBezTo>
                  <a:pt x="2702471" y="1261710"/>
                  <a:pt x="2708582" y="1256016"/>
                  <a:pt x="2716674" y="1251304"/>
                </a:cubicBezTo>
                <a:cubicBezTo>
                  <a:pt x="2728050" y="1245177"/>
                  <a:pt x="2738769" y="1239332"/>
                  <a:pt x="2749710" y="1234004"/>
                </a:cubicBezTo>
                <a:cubicBezTo>
                  <a:pt x="2769336" y="1212693"/>
                  <a:pt x="2786390" y="1201670"/>
                  <a:pt x="2815169" y="1207011"/>
                </a:cubicBezTo>
                <a:cubicBezTo>
                  <a:pt x="2817795" y="1205879"/>
                  <a:pt x="2821524" y="1205496"/>
                  <a:pt x="2824151" y="1204363"/>
                </a:cubicBezTo>
                <a:cubicBezTo>
                  <a:pt x="2889397" y="1178686"/>
                  <a:pt x="2956901" y="1163664"/>
                  <a:pt x="3022380" y="1140334"/>
                </a:cubicBezTo>
                <a:cubicBezTo>
                  <a:pt x="3042705" y="1126066"/>
                  <a:pt x="3061283" y="1113161"/>
                  <a:pt x="3085614" y="1108182"/>
                </a:cubicBezTo>
                <a:cubicBezTo>
                  <a:pt x="3090856" y="1104086"/>
                  <a:pt x="3095665" y="1100789"/>
                  <a:pt x="3101353" y="1097725"/>
                </a:cubicBezTo>
                <a:cubicBezTo>
                  <a:pt x="3124104" y="1085470"/>
                  <a:pt x="3145776" y="1076128"/>
                  <a:pt x="3171197" y="1070066"/>
                </a:cubicBezTo>
                <a:cubicBezTo>
                  <a:pt x="3327005" y="1032277"/>
                  <a:pt x="3467475" y="960712"/>
                  <a:pt x="3612139" y="893457"/>
                </a:cubicBezTo>
                <a:cubicBezTo>
                  <a:pt x="3779724" y="805308"/>
                  <a:pt x="3950413" y="722552"/>
                  <a:pt x="4119332" y="637499"/>
                </a:cubicBezTo>
                <a:cubicBezTo>
                  <a:pt x="4176508" y="620196"/>
                  <a:pt x="4233461" y="602378"/>
                  <a:pt x="4290626" y="583244"/>
                </a:cubicBezTo>
                <a:cubicBezTo>
                  <a:pt x="4331976" y="561748"/>
                  <a:pt x="4428798" y="531639"/>
                  <a:pt x="4467712" y="506298"/>
                </a:cubicBezTo>
                <a:cubicBezTo>
                  <a:pt x="4522982" y="500832"/>
                  <a:pt x="4570465" y="477304"/>
                  <a:pt x="4621455" y="452876"/>
                </a:cubicBezTo>
                <a:cubicBezTo>
                  <a:pt x="4667413" y="431230"/>
                  <a:pt x="4706974" y="403774"/>
                  <a:pt x="4758727" y="397376"/>
                </a:cubicBezTo>
                <a:cubicBezTo>
                  <a:pt x="4780875" y="394561"/>
                  <a:pt x="4787124" y="374733"/>
                  <a:pt x="4795586" y="358234"/>
                </a:cubicBezTo>
                <a:cubicBezTo>
                  <a:pt x="4795586" y="358234"/>
                  <a:pt x="4795385" y="361380"/>
                  <a:pt x="4796020" y="357434"/>
                </a:cubicBezTo>
                <a:lnTo>
                  <a:pt x="4937825" y="288966"/>
                </a:lnTo>
                <a:cubicBezTo>
                  <a:pt x="4939582" y="289431"/>
                  <a:pt x="4941776" y="289097"/>
                  <a:pt x="4943534" y="289563"/>
                </a:cubicBezTo>
                <a:cubicBezTo>
                  <a:pt x="5014870" y="254531"/>
                  <a:pt x="5088115" y="245600"/>
                  <a:pt x="5146612" y="191622"/>
                </a:cubicBezTo>
                <a:lnTo>
                  <a:pt x="5104139" y="208707"/>
                </a:lnTo>
                <a:lnTo>
                  <a:pt x="5265856" y="130429"/>
                </a:lnTo>
                <a:cubicBezTo>
                  <a:pt x="5268494" y="131129"/>
                  <a:pt x="5281681" y="134624"/>
                  <a:pt x="5285198" y="135556"/>
                </a:cubicBezTo>
                <a:cubicBezTo>
                  <a:pt x="5290451" y="133291"/>
                  <a:pt x="5294826" y="130794"/>
                  <a:pt x="5300080" y="128529"/>
                </a:cubicBezTo>
                <a:cubicBezTo>
                  <a:pt x="5324705" y="98944"/>
                  <a:pt x="5343739" y="88903"/>
                  <a:pt x="5375230" y="107762"/>
                </a:cubicBezTo>
                <a:cubicBezTo>
                  <a:pt x="5375018" y="109077"/>
                  <a:pt x="5375463" y="110109"/>
                  <a:pt x="5375474" y="111940"/>
                </a:cubicBezTo>
                <a:cubicBezTo>
                  <a:pt x="5417079" y="96454"/>
                  <a:pt x="5457148" y="81018"/>
                  <a:pt x="5498086" y="63983"/>
                </a:cubicBezTo>
                <a:lnTo>
                  <a:pt x="5497972" y="64691"/>
                </a:lnTo>
                <a:lnTo>
                  <a:pt x="5497629" y="65634"/>
                </a:lnTo>
                <a:cubicBezTo>
                  <a:pt x="5496955" y="67683"/>
                  <a:pt x="5496471" y="69269"/>
                  <a:pt x="5497874" y="65299"/>
                </a:cubicBezTo>
                <a:cubicBezTo>
                  <a:pt x="5498742" y="63701"/>
                  <a:pt x="5499389" y="61586"/>
                  <a:pt x="5500469" y="58672"/>
                </a:cubicBezTo>
                <a:cubicBezTo>
                  <a:pt x="5508020" y="36447"/>
                  <a:pt x="5586200" y="8255"/>
                  <a:pt x="5620995" y="29361"/>
                </a:cubicBezTo>
                <a:cubicBezTo>
                  <a:pt x="5634119" y="21868"/>
                  <a:pt x="5643545" y="20253"/>
                  <a:pt x="5654550" y="25912"/>
                </a:cubicBezTo>
                <a:cubicBezTo>
                  <a:pt x="5657156" y="21117"/>
                  <a:pt x="5691707" y="104"/>
                  <a:pt x="5702469" y="1585"/>
                </a:cubicBezTo>
                <a:cubicBezTo>
                  <a:pt x="5695553" y="19865"/>
                  <a:pt x="5678690" y="25910"/>
                  <a:pt x="5659880" y="36466"/>
                </a:cubicBezTo>
                <a:cubicBezTo>
                  <a:pt x="5612205" y="64971"/>
                  <a:pt x="5570993" y="110275"/>
                  <a:pt x="5512832" y="109031"/>
                </a:cubicBezTo>
                <a:cubicBezTo>
                  <a:pt x="5512609" y="108515"/>
                  <a:pt x="5512609" y="108515"/>
                  <a:pt x="5513054" y="109547"/>
                </a:cubicBezTo>
                <a:cubicBezTo>
                  <a:pt x="5515046" y="112361"/>
                  <a:pt x="5521667" y="118686"/>
                  <a:pt x="5520162" y="124230"/>
                </a:cubicBezTo>
                <a:cubicBezTo>
                  <a:pt x="5521041" y="124463"/>
                  <a:pt x="5521041" y="124463"/>
                  <a:pt x="5521920" y="124696"/>
                </a:cubicBezTo>
                <a:cubicBezTo>
                  <a:pt x="5536421" y="127625"/>
                  <a:pt x="5560041" y="113772"/>
                  <a:pt x="5577104" y="104580"/>
                </a:cubicBezTo>
                <a:cubicBezTo>
                  <a:pt x="5608384" y="124755"/>
                  <a:pt x="5592201" y="172120"/>
                  <a:pt x="5648836" y="137304"/>
                </a:cubicBezTo>
                <a:lnTo>
                  <a:pt x="5649183" y="136665"/>
                </a:lnTo>
                <a:lnTo>
                  <a:pt x="5649691" y="138159"/>
                </a:lnTo>
                <a:cubicBezTo>
                  <a:pt x="5649606" y="137736"/>
                  <a:pt x="5649270" y="136504"/>
                  <a:pt x="5649270" y="136504"/>
                </a:cubicBezTo>
                <a:lnTo>
                  <a:pt x="5649183" y="136665"/>
                </a:lnTo>
                <a:lnTo>
                  <a:pt x="5648602" y="134956"/>
                </a:lnTo>
                <a:cubicBezTo>
                  <a:pt x="5645700" y="126417"/>
                  <a:pt x="5616009" y="115348"/>
                  <a:pt x="5643358" y="101112"/>
                </a:cubicBezTo>
                <a:cubicBezTo>
                  <a:pt x="5674689" y="92502"/>
                  <a:pt x="5678979" y="75354"/>
                  <a:pt x="5686954" y="50498"/>
                </a:cubicBezTo>
                <a:cubicBezTo>
                  <a:pt x="5686954" y="50498"/>
                  <a:pt x="5687610" y="50215"/>
                  <a:pt x="5687388" y="49699"/>
                </a:cubicBezTo>
                <a:cubicBezTo>
                  <a:pt x="5689558" y="45703"/>
                  <a:pt x="5702672" y="36379"/>
                  <a:pt x="5711230" y="36362"/>
                </a:cubicBezTo>
                <a:cubicBezTo>
                  <a:pt x="5711230" y="36362"/>
                  <a:pt x="5711452" y="36878"/>
                  <a:pt x="5711452" y="36878"/>
                </a:cubicBezTo>
                <a:cubicBezTo>
                  <a:pt x="5711452" y="36878"/>
                  <a:pt x="5711230" y="36362"/>
                  <a:pt x="5711441" y="35047"/>
                </a:cubicBezTo>
                <a:cubicBezTo>
                  <a:pt x="5711219" y="34530"/>
                  <a:pt x="5711219" y="34530"/>
                  <a:pt x="5711219" y="34530"/>
                </a:cubicBezTo>
                <a:cubicBezTo>
                  <a:pt x="5710997" y="34014"/>
                  <a:pt x="5711431" y="33215"/>
                  <a:pt x="5711208" y="32699"/>
                </a:cubicBezTo>
                <a:cubicBezTo>
                  <a:pt x="5712405" y="11989"/>
                  <a:pt x="5757473" y="-11722"/>
                  <a:pt x="5781529" y="11566"/>
                </a:cubicBezTo>
                <a:cubicBezTo>
                  <a:pt x="5782185" y="11283"/>
                  <a:pt x="5782185" y="11283"/>
                  <a:pt x="5782185" y="11283"/>
                </a:cubicBezTo>
                <a:cubicBezTo>
                  <a:pt x="5782185" y="11283"/>
                  <a:pt x="5782842" y="11000"/>
                  <a:pt x="5782842" y="11000"/>
                </a:cubicBezTo>
                <a:cubicBezTo>
                  <a:pt x="5787216" y="8502"/>
                  <a:pt x="5800530" y="-3968"/>
                  <a:pt x="5808241" y="1275"/>
                </a:cubicBezTo>
                <a:cubicBezTo>
                  <a:pt x="5808241" y="1275"/>
                  <a:pt x="5807304" y="456"/>
                  <a:pt x="5807083" y="168"/>
                </a:cubicBezTo>
                <a:close/>
              </a:path>
            </a:pathLst>
          </a:custGeom>
          <a:solidFill>
            <a:schemeClr val="bg1">
              <a:lumMod val="95000"/>
            </a:schemeClr>
          </a:solidFill>
        </p:spPr>
        <p:txBody>
          <a:bodyPr wrap="square" anchor="ctr">
            <a:noAutofit/>
          </a:bodyPr>
          <a:lstStyle>
            <a:lvl1pPr marL="0" indent="0" algn="ctr">
              <a:buNone/>
              <a:defRPr sz="18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And Send To Back</a:t>
            </a:r>
            <a:endParaRPr lang="ko-KR" altLang="en-US" dirty="0"/>
          </a:p>
        </p:txBody>
      </p:sp>
      <p:sp>
        <p:nvSpPr>
          <p:cNvPr id="6" name="Freeform: Shape 5">
            <a:extLst>
              <a:ext uri="{FF2B5EF4-FFF2-40B4-BE49-F238E27FC236}">
                <a16:creationId xmlns:a16="http://schemas.microsoft.com/office/drawing/2014/main" id="{CAE419AE-55FB-4A23-92A6-4D0346297DD0}"/>
              </a:ext>
            </a:extLst>
          </p:cNvPr>
          <p:cNvSpPr/>
          <p:nvPr/>
        </p:nvSpPr>
        <p:spPr>
          <a:xfrm rot="20200871">
            <a:off x="11439867" y="1928198"/>
            <a:ext cx="14302" cy="5620"/>
          </a:xfrm>
          <a:custGeom>
            <a:avLst/>
            <a:gdLst>
              <a:gd name="connsiteX0" fmla="*/ 1652 w 14302"/>
              <a:gd name="connsiteY0" fmla="*/ 10677 h 5619"/>
              <a:gd name="connsiteX1" fmla="*/ 1652 w 14302"/>
              <a:gd name="connsiteY1" fmla="*/ 10677 h 5619"/>
              <a:gd name="connsiteX2" fmla="*/ 1652 w 14302"/>
              <a:gd name="connsiteY2" fmla="*/ 10677 h 5619"/>
              <a:gd name="connsiteX3" fmla="*/ 3797 w 14302"/>
              <a:gd name="connsiteY3" fmla="*/ 10677 h 5619"/>
              <a:gd name="connsiteX4" fmla="*/ 15238 w 14302"/>
              <a:gd name="connsiteY4" fmla="*/ 10116 h 5619"/>
              <a:gd name="connsiteX5" fmla="*/ 19529 w 14302"/>
              <a:gd name="connsiteY5" fmla="*/ 0 h 5619"/>
              <a:gd name="connsiteX6" fmla="*/ 1652 w 14302"/>
              <a:gd name="connsiteY6" fmla="*/ 562 h 5619"/>
              <a:gd name="connsiteX7" fmla="*/ 1652 w 14302"/>
              <a:gd name="connsiteY7" fmla="*/ 10677 h 5619"/>
              <a:gd name="connsiteX8" fmla="*/ 1652 w 14302"/>
              <a:gd name="connsiteY8" fmla="*/ 10677 h 5619"/>
              <a:gd name="connsiteX9" fmla="*/ 1652 w 14302"/>
              <a:gd name="connsiteY9" fmla="*/ 10677 h 5619"/>
              <a:gd name="connsiteX10" fmla="*/ 1652 w 14302"/>
              <a:gd name="connsiteY10" fmla="*/ 10677 h 5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302" h="5619">
                <a:moveTo>
                  <a:pt x="1652" y="10677"/>
                </a:moveTo>
                <a:cubicBezTo>
                  <a:pt x="1652" y="10677"/>
                  <a:pt x="1652" y="10677"/>
                  <a:pt x="1652" y="10677"/>
                </a:cubicBezTo>
                <a:cubicBezTo>
                  <a:pt x="2367" y="10677"/>
                  <a:pt x="2367" y="10677"/>
                  <a:pt x="1652" y="10677"/>
                </a:cubicBezTo>
                <a:cubicBezTo>
                  <a:pt x="2367" y="10677"/>
                  <a:pt x="3082" y="10677"/>
                  <a:pt x="3797" y="10677"/>
                </a:cubicBezTo>
                <a:cubicBezTo>
                  <a:pt x="6657" y="10677"/>
                  <a:pt x="10948" y="10116"/>
                  <a:pt x="15238" y="10116"/>
                </a:cubicBezTo>
                <a:cubicBezTo>
                  <a:pt x="17384" y="7306"/>
                  <a:pt x="18814" y="3934"/>
                  <a:pt x="19529" y="0"/>
                </a:cubicBezTo>
                <a:cubicBezTo>
                  <a:pt x="15238" y="562"/>
                  <a:pt x="8803" y="1124"/>
                  <a:pt x="1652" y="562"/>
                </a:cubicBezTo>
                <a:cubicBezTo>
                  <a:pt x="2367" y="3372"/>
                  <a:pt x="2367" y="6744"/>
                  <a:pt x="1652" y="10677"/>
                </a:cubicBezTo>
                <a:cubicBezTo>
                  <a:pt x="1652" y="10677"/>
                  <a:pt x="936" y="10677"/>
                  <a:pt x="1652" y="10677"/>
                </a:cubicBezTo>
                <a:cubicBezTo>
                  <a:pt x="-1209" y="10677"/>
                  <a:pt x="221" y="10677"/>
                  <a:pt x="1652" y="10677"/>
                </a:cubicBezTo>
                <a:cubicBezTo>
                  <a:pt x="936" y="10677"/>
                  <a:pt x="1652" y="10677"/>
                  <a:pt x="1652" y="10677"/>
                </a:cubicBezTo>
                <a:close/>
              </a:path>
            </a:pathLst>
          </a:custGeom>
          <a:solidFill>
            <a:srgbClr val="2E2E2E"/>
          </a:solidFill>
          <a:ln w="7149"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FCA84799-6988-49EB-B6E3-D3585F3A9AAF}"/>
              </a:ext>
            </a:extLst>
          </p:cNvPr>
          <p:cNvSpPr/>
          <p:nvPr/>
        </p:nvSpPr>
        <p:spPr>
          <a:xfrm rot="20200871">
            <a:off x="11117362" y="1557773"/>
            <a:ext cx="7151" cy="5620"/>
          </a:xfrm>
          <a:custGeom>
            <a:avLst/>
            <a:gdLst>
              <a:gd name="connsiteX0" fmla="*/ 0 w 0"/>
              <a:gd name="connsiteY0" fmla="*/ 0 h 0"/>
              <a:gd name="connsiteX1" fmla="*/ 0 w 0"/>
              <a:gd name="connsiteY1" fmla="*/ 0 h 0"/>
              <a:gd name="connsiteX2" fmla="*/ 0 w 0"/>
              <a:gd name="connsiteY2" fmla="*/ 0 h 0"/>
            </a:gdLst>
            <a:ahLst/>
            <a:cxnLst>
              <a:cxn ang="0">
                <a:pos x="connsiteX0" y="connsiteY0"/>
              </a:cxn>
              <a:cxn ang="0">
                <a:pos x="connsiteX1" y="connsiteY1"/>
              </a:cxn>
              <a:cxn ang="0">
                <a:pos x="connsiteX2" y="connsiteY2"/>
              </a:cxn>
            </a:cxnLst>
            <a:rect l="l" t="t" r="r" b="b"/>
            <a:pathLst>
              <a:path>
                <a:moveTo>
                  <a:pt x="0" y="0"/>
                </a:moveTo>
                <a:lnTo>
                  <a:pt x="0" y="0"/>
                </a:lnTo>
                <a:lnTo>
                  <a:pt x="0" y="0"/>
                </a:lnTo>
                <a:close/>
              </a:path>
            </a:pathLst>
          </a:custGeom>
          <a:solidFill>
            <a:srgbClr val="2E2E2E"/>
          </a:solidFill>
          <a:ln w="7149"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71CE3D8A-1B5C-4F24-8871-9EBD2A379B6C}"/>
              </a:ext>
            </a:extLst>
          </p:cNvPr>
          <p:cNvSpPr/>
          <p:nvPr/>
        </p:nvSpPr>
        <p:spPr>
          <a:xfrm rot="20200871">
            <a:off x="11242730" y="2035206"/>
            <a:ext cx="7151" cy="5620"/>
          </a:xfrm>
          <a:custGeom>
            <a:avLst/>
            <a:gdLst>
              <a:gd name="connsiteX0" fmla="*/ 206 w 0"/>
              <a:gd name="connsiteY0" fmla="*/ 3101 h 0"/>
              <a:gd name="connsiteX1" fmla="*/ 206 w 0"/>
              <a:gd name="connsiteY1" fmla="*/ 1415 h 0"/>
              <a:gd name="connsiteX2" fmla="*/ 206 w 0"/>
              <a:gd name="connsiteY2" fmla="*/ 3101 h 0"/>
              <a:gd name="connsiteX3" fmla="*/ 206 w 0"/>
              <a:gd name="connsiteY3" fmla="*/ 3101 h 0"/>
              <a:gd name="connsiteX4" fmla="*/ 206 w 0"/>
              <a:gd name="connsiteY4" fmla="*/ 3101 h 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a:moveTo>
                  <a:pt x="206" y="3101"/>
                </a:moveTo>
                <a:cubicBezTo>
                  <a:pt x="206" y="2539"/>
                  <a:pt x="206" y="1977"/>
                  <a:pt x="206" y="1415"/>
                </a:cubicBezTo>
                <a:cubicBezTo>
                  <a:pt x="206" y="1977"/>
                  <a:pt x="206" y="2539"/>
                  <a:pt x="206" y="3101"/>
                </a:cubicBezTo>
                <a:cubicBezTo>
                  <a:pt x="206" y="2539"/>
                  <a:pt x="206" y="2539"/>
                  <a:pt x="206" y="3101"/>
                </a:cubicBezTo>
                <a:cubicBezTo>
                  <a:pt x="-509" y="-5329"/>
                  <a:pt x="922" y="6473"/>
                  <a:pt x="206" y="3101"/>
                </a:cubicBezTo>
                <a:close/>
              </a:path>
            </a:pathLst>
          </a:custGeom>
          <a:solidFill>
            <a:srgbClr val="2E2E2E"/>
          </a:solidFill>
          <a:ln w="7149"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AC7ABED8-D0C2-43E1-9839-59D8A79F466E}"/>
              </a:ext>
            </a:extLst>
          </p:cNvPr>
          <p:cNvSpPr/>
          <p:nvPr userDrawn="1"/>
        </p:nvSpPr>
        <p:spPr>
          <a:xfrm>
            <a:off x="11080433" y="4475833"/>
            <a:ext cx="935662" cy="2382167"/>
          </a:xfrm>
          <a:custGeom>
            <a:avLst/>
            <a:gdLst>
              <a:gd name="connsiteX0" fmla="*/ 479172 w 935662"/>
              <a:gd name="connsiteY0" fmla="*/ 1200107 h 2382167"/>
              <a:gd name="connsiteX1" fmla="*/ 483528 w 935662"/>
              <a:gd name="connsiteY1" fmla="*/ 1206953 h 2382167"/>
              <a:gd name="connsiteX2" fmla="*/ 505621 w 935662"/>
              <a:gd name="connsiteY2" fmla="*/ 1267938 h 2382167"/>
              <a:gd name="connsiteX3" fmla="*/ 488506 w 935662"/>
              <a:gd name="connsiteY3" fmla="*/ 1337946 h 2382167"/>
              <a:gd name="connsiteX4" fmla="*/ 459258 w 935662"/>
              <a:gd name="connsiteY4" fmla="*/ 1367817 h 2382167"/>
              <a:gd name="connsiteX5" fmla="*/ 426586 w 935662"/>
              <a:gd name="connsiteY5" fmla="*/ 1407956 h 2382167"/>
              <a:gd name="connsiteX6" fmla="*/ 411339 w 935662"/>
              <a:gd name="connsiteY6" fmla="*/ 1343547 h 2382167"/>
              <a:gd name="connsiteX7" fmla="*/ 410718 w 935662"/>
              <a:gd name="connsiteY7" fmla="*/ 1320523 h 2382167"/>
              <a:gd name="connsiteX8" fmla="*/ 441521 w 935662"/>
              <a:gd name="connsiteY8" fmla="*/ 1251136 h 2382167"/>
              <a:gd name="connsiteX9" fmla="*/ 479172 w 935662"/>
              <a:gd name="connsiteY9" fmla="*/ 1200107 h 2382167"/>
              <a:gd name="connsiteX10" fmla="*/ 0 w 935662"/>
              <a:gd name="connsiteY10" fmla="*/ 1198862 h 2382167"/>
              <a:gd name="connsiteX11" fmla="*/ 42006 w 935662"/>
              <a:gd name="connsiteY11" fmla="*/ 1234334 h 2382167"/>
              <a:gd name="connsiteX12" fmla="*/ 252032 w 935662"/>
              <a:gd name="connsiteY12" fmla="*/ 1450894 h 2382167"/>
              <a:gd name="connsiteX13" fmla="*/ 439968 w 935662"/>
              <a:gd name="connsiteY13" fmla="*/ 1844810 h 2382167"/>
              <a:gd name="connsiteX14" fmla="*/ 444325 w 935662"/>
              <a:gd name="connsiteY14" fmla="*/ 1865036 h 2382167"/>
              <a:gd name="connsiteX15" fmla="*/ 444012 w 935662"/>
              <a:gd name="connsiteY15" fmla="*/ 1865347 h 2382167"/>
              <a:gd name="connsiteX16" fmla="*/ 395473 w 935662"/>
              <a:gd name="connsiteY16" fmla="*/ 1757687 h 2382167"/>
              <a:gd name="connsiteX17" fmla="*/ 251722 w 935662"/>
              <a:gd name="connsiteY17" fmla="*/ 1529304 h 2382167"/>
              <a:gd name="connsiteX18" fmla="*/ 4356 w 935662"/>
              <a:gd name="connsiteY18" fmla="*/ 1207575 h 2382167"/>
              <a:gd name="connsiteX19" fmla="*/ 0 w 935662"/>
              <a:gd name="connsiteY19" fmla="*/ 1198862 h 2382167"/>
              <a:gd name="connsiteX20" fmla="*/ 440901 w 935662"/>
              <a:gd name="connsiteY20" fmla="*/ 1077825 h 2382167"/>
              <a:gd name="connsiteX21" fmla="*/ 471394 w 935662"/>
              <a:gd name="connsiteY21" fmla="*/ 1163081 h 2382167"/>
              <a:gd name="connsiteX22" fmla="*/ 455836 w 935662"/>
              <a:gd name="connsiteY22" fmla="*/ 1213797 h 2382167"/>
              <a:gd name="connsiteX23" fmla="*/ 431256 w 935662"/>
              <a:gd name="connsiteY23" fmla="*/ 1240868 h 2382167"/>
              <a:gd name="connsiteX24" fmla="*/ 392671 w 935662"/>
              <a:gd name="connsiteY24" fmla="*/ 1288785 h 2382167"/>
              <a:gd name="connsiteX25" fmla="*/ 376180 w 935662"/>
              <a:gd name="connsiteY25" fmla="*/ 1183616 h 2382167"/>
              <a:gd name="connsiteX26" fmla="*/ 401073 w 935662"/>
              <a:gd name="connsiteY26" fmla="*/ 1135388 h 2382167"/>
              <a:gd name="connsiteX27" fmla="*/ 440901 w 935662"/>
              <a:gd name="connsiteY27" fmla="*/ 1077825 h 2382167"/>
              <a:gd name="connsiteX28" fmla="*/ 925984 w 935662"/>
              <a:gd name="connsiteY28" fmla="*/ 976078 h 2382167"/>
              <a:gd name="connsiteX29" fmla="*/ 930028 w 935662"/>
              <a:gd name="connsiteY29" fmla="*/ 1017460 h 2382167"/>
              <a:gd name="connsiteX30" fmla="*/ 929406 w 935662"/>
              <a:gd name="connsiteY30" fmla="*/ 1089648 h 2382167"/>
              <a:gd name="connsiteX31" fmla="*/ 883978 w 935662"/>
              <a:gd name="connsiteY31" fmla="*/ 1159347 h 2382167"/>
              <a:gd name="connsiteX32" fmla="*/ 862197 w 935662"/>
              <a:gd name="connsiteY32" fmla="*/ 1171792 h 2382167"/>
              <a:gd name="connsiteX33" fmla="*/ 768230 w 935662"/>
              <a:gd name="connsiteY33" fmla="*/ 1232777 h 2382167"/>
              <a:gd name="connsiteX34" fmla="*/ 774453 w 935662"/>
              <a:gd name="connsiteY34" fmla="*/ 1139744 h 2382167"/>
              <a:gd name="connsiteX35" fmla="*/ 777253 w 935662"/>
              <a:gd name="connsiteY35" fmla="*/ 1128542 h 2382167"/>
              <a:gd name="connsiteX36" fmla="*/ 869977 w 935662"/>
              <a:gd name="connsiteY36" fmla="*/ 1020884 h 2382167"/>
              <a:gd name="connsiteX37" fmla="*/ 916650 w 935662"/>
              <a:gd name="connsiteY37" fmla="*/ 986036 h 2382167"/>
              <a:gd name="connsiteX38" fmla="*/ 925984 w 935662"/>
              <a:gd name="connsiteY38" fmla="*/ 976078 h 2382167"/>
              <a:gd name="connsiteX39" fmla="*/ 602076 w 935662"/>
              <a:gd name="connsiteY39" fmla="*/ 975456 h 2382167"/>
              <a:gd name="connsiteX40" fmla="*/ 611099 w 935662"/>
              <a:gd name="connsiteY40" fmla="*/ 985725 h 2382167"/>
              <a:gd name="connsiteX41" fmla="*/ 653415 w 935662"/>
              <a:gd name="connsiteY41" fmla="*/ 1020573 h 2382167"/>
              <a:gd name="connsiteX42" fmla="*/ 748316 w 935662"/>
              <a:gd name="connsiteY42" fmla="*/ 1149701 h 2382167"/>
              <a:gd name="connsiteX43" fmla="*/ 750183 w 935662"/>
              <a:gd name="connsiteY43" fmla="*/ 1237756 h 2382167"/>
              <a:gd name="connsiteX44" fmla="*/ 666172 w 935662"/>
              <a:gd name="connsiteY44" fmla="*/ 1177704 h 2382167"/>
              <a:gd name="connsiteX45" fmla="*/ 661505 w 935662"/>
              <a:gd name="connsiteY45" fmla="*/ 1175214 h 2382167"/>
              <a:gd name="connsiteX46" fmla="*/ 593674 w 935662"/>
              <a:gd name="connsiteY46" fmla="*/ 1052621 h 2382167"/>
              <a:gd name="connsiteX47" fmla="*/ 602076 w 935662"/>
              <a:gd name="connsiteY47" fmla="*/ 975456 h 2382167"/>
              <a:gd name="connsiteX48" fmla="*/ 406363 w 935662"/>
              <a:gd name="connsiteY48" fmla="*/ 966743 h 2382167"/>
              <a:gd name="connsiteX49" fmla="*/ 436234 w 935662"/>
              <a:gd name="connsiteY49" fmla="*/ 1046709 h 2382167"/>
              <a:gd name="connsiteX50" fmla="*/ 416632 w 935662"/>
              <a:gd name="connsiteY50" fmla="*/ 1104271 h 2382167"/>
              <a:gd name="connsiteX51" fmla="*/ 381471 w 935662"/>
              <a:gd name="connsiteY51" fmla="*/ 1142855 h 2382167"/>
              <a:gd name="connsiteX52" fmla="*/ 358757 w 935662"/>
              <a:gd name="connsiteY52" fmla="*/ 1174903 h 2382167"/>
              <a:gd name="connsiteX53" fmla="*/ 341955 w 935662"/>
              <a:gd name="connsiteY53" fmla="*/ 1111428 h 2382167"/>
              <a:gd name="connsiteX54" fmla="*/ 340399 w 935662"/>
              <a:gd name="connsiteY54" fmla="*/ 1089647 h 2382167"/>
              <a:gd name="connsiteX55" fmla="*/ 370271 w 935662"/>
              <a:gd name="connsiteY55" fmla="*/ 1016838 h 2382167"/>
              <a:gd name="connsiteX56" fmla="*/ 406363 w 935662"/>
              <a:gd name="connsiteY56" fmla="*/ 966743 h 2382167"/>
              <a:gd name="connsiteX57" fmla="*/ 371203 w 935662"/>
              <a:gd name="connsiteY57" fmla="*/ 848818 h 2382167"/>
              <a:gd name="connsiteX58" fmla="*/ 394850 w 935662"/>
              <a:gd name="connsiteY58" fmla="*/ 909803 h 2382167"/>
              <a:gd name="connsiteX59" fmla="*/ 376492 w 935662"/>
              <a:gd name="connsiteY59" fmla="*/ 994748 h 2382167"/>
              <a:gd name="connsiteX60" fmla="*/ 319863 w 935662"/>
              <a:gd name="connsiteY60" fmla="*/ 1059778 h 2382167"/>
              <a:gd name="connsiteX61" fmla="*/ 306483 w 935662"/>
              <a:gd name="connsiteY61" fmla="*/ 1004704 h 2382167"/>
              <a:gd name="connsiteX62" fmla="*/ 304303 w 935662"/>
              <a:gd name="connsiteY62" fmla="*/ 985101 h 2382167"/>
              <a:gd name="connsiteX63" fmla="*/ 339776 w 935662"/>
              <a:gd name="connsiteY63" fmla="*/ 895802 h 2382167"/>
              <a:gd name="connsiteX64" fmla="*/ 365291 w 935662"/>
              <a:gd name="connsiteY64" fmla="*/ 860642 h 2382167"/>
              <a:gd name="connsiteX65" fmla="*/ 371203 w 935662"/>
              <a:gd name="connsiteY65" fmla="*/ 848818 h 2382167"/>
              <a:gd name="connsiteX66" fmla="*/ 925670 w 935662"/>
              <a:gd name="connsiteY66" fmla="*/ 804322 h 2382167"/>
              <a:gd name="connsiteX67" fmla="*/ 930027 w 935662"/>
              <a:gd name="connsiteY67" fmla="*/ 838549 h 2382167"/>
              <a:gd name="connsiteX68" fmla="*/ 931582 w 935662"/>
              <a:gd name="connsiteY68" fmla="*/ 913848 h 2382167"/>
              <a:gd name="connsiteX69" fmla="*/ 888021 w 935662"/>
              <a:gd name="connsiteY69" fmla="*/ 985722 h 2382167"/>
              <a:gd name="connsiteX70" fmla="*/ 871843 w 935662"/>
              <a:gd name="connsiteY70" fmla="*/ 995680 h 2382167"/>
              <a:gd name="connsiteX71" fmla="*/ 774141 w 935662"/>
              <a:gd name="connsiteY71" fmla="*/ 1062576 h 2382167"/>
              <a:gd name="connsiteX72" fmla="*/ 795610 w 935662"/>
              <a:gd name="connsiteY72" fmla="*/ 912603 h 2382167"/>
              <a:gd name="connsiteX73" fmla="*/ 852240 w 935662"/>
              <a:gd name="connsiteY73" fmla="*/ 857528 h 2382167"/>
              <a:gd name="connsiteX74" fmla="*/ 925670 w 935662"/>
              <a:gd name="connsiteY74" fmla="*/ 804322 h 2382167"/>
              <a:gd name="connsiteX75" fmla="*/ 334798 w 935662"/>
              <a:gd name="connsiteY75" fmla="*/ 734625 h 2382167"/>
              <a:gd name="connsiteX76" fmla="*/ 360625 w 935662"/>
              <a:gd name="connsiteY76" fmla="*/ 804323 h 2382167"/>
              <a:gd name="connsiteX77" fmla="*/ 343511 w 935662"/>
              <a:gd name="connsiteY77" fmla="*/ 877131 h 2382167"/>
              <a:gd name="connsiteX78" fmla="*/ 303060 w 935662"/>
              <a:gd name="connsiteY78" fmla="*/ 922248 h 2382167"/>
              <a:gd name="connsiteX79" fmla="*/ 286257 w 935662"/>
              <a:gd name="connsiteY79" fmla="*/ 947452 h 2382167"/>
              <a:gd name="connsiteX80" fmla="*/ 268521 w 935662"/>
              <a:gd name="connsiteY80" fmla="*/ 877755 h 2382167"/>
              <a:gd name="connsiteX81" fmla="*/ 307416 w 935662"/>
              <a:gd name="connsiteY81" fmla="*/ 778497 h 2382167"/>
              <a:gd name="connsiteX82" fmla="*/ 328886 w 935662"/>
              <a:gd name="connsiteY82" fmla="*/ 748005 h 2382167"/>
              <a:gd name="connsiteX83" fmla="*/ 334798 w 935662"/>
              <a:gd name="connsiteY83" fmla="*/ 734625 h 2382167"/>
              <a:gd name="connsiteX84" fmla="*/ 350355 w 935662"/>
              <a:gd name="connsiteY84" fmla="*/ 650927 h 2382167"/>
              <a:gd name="connsiteX85" fmla="*/ 403872 w 935662"/>
              <a:gd name="connsiteY85" fmla="*/ 737116 h 2382167"/>
              <a:gd name="connsiteX86" fmla="*/ 607677 w 935662"/>
              <a:gd name="connsiteY86" fmla="*/ 1171793 h 2382167"/>
              <a:gd name="connsiteX87" fmla="*/ 667105 w 935662"/>
              <a:gd name="connsiteY87" fmla="*/ 1614562 h 2382167"/>
              <a:gd name="connsiteX88" fmla="*/ 660261 w 935662"/>
              <a:gd name="connsiteY88" fmla="*/ 1715062 h 2382167"/>
              <a:gd name="connsiteX89" fmla="*/ 658082 w 935662"/>
              <a:gd name="connsiteY89" fmla="*/ 1725330 h 2382167"/>
              <a:gd name="connsiteX90" fmla="*/ 650925 w 935662"/>
              <a:gd name="connsiteY90" fmla="*/ 1643498 h 2382167"/>
              <a:gd name="connsiteX91" fmla="*/ 576250 w 935662"/>
              <a:gd name="connsiteY91" fmla="*/ 1287231 h 2382167"/>
              <a:gd name="connsiteX92" fmla="*/ 355333 w 935662"/>
              <a:gd name="connsiteY92" fmla="*/ 671151 h 2382167"/>
              <a:gd name="connsiteX93" fmla="*/ 350355 w 935662"/>
              <a:gd name="connsiteY93" fmla="*/ 650927 h 2382167"/>
              <a:gd name="connsiteX94" fmla="*/ 605500 w 935662"/>
              <a:gd name="connsiteY94" fmla="*/ 643770 h 2382167"/>
              <a:gd name="connsiteX95" fmla="*/ 614523 w 935662"/>
              <a:gd name="connsiteY95" fmla="*/ 653728 h 2382167"/>
              <a:gd name="connsiteX96" fmla="*/ 663684 w 935662"/>
              <a:gd name="connsiteY96" fmla="*/ 690132 h 2382167"/>
              <a:gd name="connsiteX97" fmla="*/ 704444 w 935662"/>
              <a:gd name="connsiteY97" fmla="*/ 713468 h 2382167"/>
              <a:gd name="connsiteX98" fmla="*/ 742405 w 935662"/>
              <a:gd name="connsiteY98" fmla="*/ 771030 h 2382167"/>
              <a:gd name="connsiteX99" fmla="*/ 757653 w 935662"/>
              <a:gd name="connsiteY99" fmla="*/ 892069 h 2382167"/>
              <a:gd name="connsiteX100" fmla="*/ 756718 w 935662"/>
              <a:gd name="connsiteY100" fmla="*/ 900469 h 2382167"/>
              <a:gd name="connsiteX101" fmla="*/ 751117 w 935662"/>
              <a:gd name="connsiteY101" fmla="*/ 895802 h 2382167"/>
              <a:gd name="connsiteX102" fmla="*/ 688887 w 935662"/>
              <a:gd name="connsiteY102" fmla="*/ 851930 h 2382167"/>
              <a:gd name="connsiteX103" fmla="*/ 666795 w 935662"/>
              <a:gd name="connsiteY103" fmla="*/ 840106 h 2382167"/>
              <a:gd name="connsiteX104" fmla="*/ 596787 w 935662"/>
              <a:gd name="connsiteY104" fmla="*/ 713157 h 2382167"/>
              <a:gd name="connsiteX105" fmla="*/ 603010 w 935662"/>
              <a:gd name="connsiteY105" fmla="*/ 644392 h 2382167"/>
              <a:gd name="connsiteX106" fmla="*/ 605500 w 935662"/>
              <a:gd name="connsiteY106" fmla="*/ 643770 h 2382167"/>
              <a:gd name="connsiteX107" fmla="*/ 926604 w 935662"/>
              <a:gd name="connsiteY107" fmla="*/ 634746 h 2382167"/>
              <a:gd name="connsiteX108" fmla="*/ 929094 w 935662"/>
              <a:gd name="connsiteY108" fmla="*/ 643148 h 2382167"/>
              <a:gd name="connsiteX109" fmla="*/ 935628 w 935662"/>
              <a:gd name="connsiteY109" fmla="*/ 729647 h 2382167"/>
              <a:gd name="connsiteX110" fmla="*/ 882732 w 935662"/>
              <a:gd name="connsiteY110" fmla="*/ 823303 h 2382167"/>
              <a:gd name="connsiteX111" fmla="*/ 857218 w 935662"/>
              <a:gd name="connsiteY111" fmla="*/ 837615 h 2382167"/>
              <a:gd name="connsiteX112" fmla="*/ 776942 w 935662"/>
              <a:gd name="connsiteY112" fmla="*/ 894245 h 2382167"/>
              <a:gd name="connsiteX113" fmla="*/ 790321 w 935662"/>
              <a:gd name="connsiteY113" fmla="*/ 765430 h 2382167"/>
              <a:gd name="connsiteX114" fmla="*/ 852862 w 935662"/>
              <a:gd name="connsiteY114" fmla="*/ 690753 h 2382167"/>
              <a:gd name="connsiteX115" fmla="*/ 926604 w 935662"/>
              <a:gd name="connsiteY115" fmla="*/ 634746 h 2382167"/>
              <a:gd name="connsiteX116" fmla="*/ 299016 w 935662"/>
              <a:gd name="connsiteY116" fmla="*/ 626345 h 2382167"/>
              <a:gd name="connsiteX117" fmla="*/ 324220 w 935662"/>
              <a:gd name="connsiteY117" fmla="*/ 723736 h 2382167"/>
              <a:gd name="connsiteX118" fmla="*/ 296839 w 935662"/>
              <a:gd name="connsiteY118" fmla="*/ 775387 h 2382167"/>
              <a:gd name="connsiteX119" fmla="*/ 252964 w 935662"/>
              <a:gd name="connsiteY119" fmla="*/ 842907 h 2382167"/>
              <a:gd name="connsiteX120" fmla="*/ 275368 w 935662"/>
              <a:gd name="connsiteY120" fmla="*/ 660572 h 2382167"/>
              <a:gd name="connsiteX121" fmla="*/ 299016 w 935662"/>
              <a:gd name="connsiteY121" fmla="*/ 626345 h 2382167"/>
              <a:gd name="connsiteX122" fmla="*/ 148729 w 935662"/>
              <a:gd name="connsiteY122" fmla="*/ 563493 h 2382167"/>
              <a:gd name="connsiteX123" fmla="*/ 204425 w 935662"/>
              <a:gd name="connsiteY123" fmla="*/ 606431 h 2382167"/>
              <a:gd name="connsiteX124" fmla="*/ 229318 w 935662"/>
              <a:gd name="connsiteY124" fmla="*/ 699155 h 2382167"/>
              <a:gd name="connsiteX125" fmla="*/ 216871 w 935662"/>
              <a:gd name="connsiteY125" fmla="*/ 742405 h 2382167"/>
              <a:gd name="connsiteX126" fmla="*/ 216560 w 935662"/>
              <a:gd name="connsiteY126" fmla="*/ 763251 h 2382167"/>
              <a:gd name="connsiteX127" fmla="*/ 434367 w 935662"/>
              <a:gd name="connsiteY127" fmla="*/ 1467695 h 2382167"/>
              <a:gd name="connsiteX128" fmla="*/ 493485 w 935662"/>
              <a:gd name="connsiteY128" fmla="*/ 1757065 h 2382167"/>
              <a:gd name="connsiteX129" fmla="*/ 504375 w 935662"/>
              <a:gd name="connsiteY129" fmla="*/ 2087817 h 2382167"/>
              <a:gd name="connsiteX130" fmla="*/ 503754 w 935662"/>
              <a:gd name="connsiteY130" fmla="*/ 2141335 h 2382167"/>
              <a:gd name="connsiteX131" fmla="*/ 489751 w 935662"/>
              <a:gd name="connsiteY131" fmla="*/ 2257395 h 2382167"/>
              <a:gd name="connsiteX132" fmla="*/ 488195 w 935662"/>
              <a:gd name="connsiteY132" fmla="*/ 2262372 h 2382167"/>
              <a:gd name="connsiteX133" fmla="*/ 482283 w 935662"/>
              <a:gd name="connsiteY133" fmla="*/ 2269529 h 2382167"/>
              <a:gd name="connsiteX134" fmla="*/ 453036 w 935662"/>
              <a:gd name="connsiteY134" fmla="*/ 1891794 h 2382167"/>
              <a:gd name="connsiteX135" fmla="*/ 472017 w 935662"/>
              <a:gd name="connsiteY135" fmla="*/ 1951223 h 2382167"/>
              <a:gd name="connsiteX136" fmla="*/ 487573 w 935662"/>
              <a:gd name="connsiteY136" fmla="*/ 2012207 h 2382167"/>
              <a:gd name="connsiteX137" fmla="*/ 499398 w 935662"/>
              <a:gd name="connsiteY137" fmla="*/ 2074750 h 2382167"/>
              <a:gd name="connsiteX138" fmla="*/ 502509 w 935662"/>
              <a:gd name="connsiteY138" fmla="*/ 2074750 h 2382167"/>
              <a:gd name="connsiteX139" fmla="*/ 502509 w 935662"/>
              <a:gd name="connsiteY139" fmla="*/ 1982026 h 2382167"/>
              <a:gd name="connsiteX140" fmla="*/ 433122 w 935662"/>
              <a:gd name="connsiteY140" fmla="*/ 1478897 h 2382167"/>
              <a:gd name="connsiteX141" fmla="*/ 419121 w 935662"/>
              <a:gd name="connsiteY141" fmla="*/ 1427247 h 2382167"/>
              <a:gd name="connsiteX142" fmla="*/ 408542 w 935662"/>
              <a:gd name="connsiteY142" fmla="*/ 1414799 h 2382167"/>
              <a:gd name="connsiteX143" fmla="*/ 342577 w 935662"/>
              <a:gd name="connsiteY143" fmla="*/ 1394886 h 2382167"/>
              <a:gd name="connsiteX144" fmla="*/ 267900 w 935662"/>
              <a:gd name="connsiteY144" fmla="*/ 1323633 h 2382167"/>
              <a:gd name="connsiteX145" fmla="*/ 256699 w 935662"/>
              <a:gd name="connsiteY145" fmla="*/ 1269493 h 2382167"/>
              <a:gd name="connsiteX146" fmla="*/ 268523 w 935662"/>
              <a:gd name="connsiteY146" fmla="*/ 1276650 h 2382167"/>
              <a:gd name="connsiteX147" fmla="*/ 306484 w 935662"/>
              <a:gd name="connsiteY147" fmla="*/ 1290029 h 2382167"/>
              <a:gd name="connsiteX148" fmla="*/ 392051 w 935662"/>
              <a:gd name="connsiteY148" fmla="*/ 1350703 h 2382167"/>
              <a:gd name="connsiteX149" fmla="*/ 402006 w 935662"/>
              <a:gd name="connsiteY149" fmla="*/ 1367194 h 2382167"/>
              <a:gd name="connsiteX150" fmla="*/ 401385 w 935662"/>
              <a:gd name="connsiteY150" fmla="*/ 1361282 h 2382167"/>
              <a:gd name="connsiteX151" fmla="*/ 387694 w 935662"/>
              <a:gd name="connsiteY151" fmla="*/ 1311809 h 2382167"/>
              <a:gd name="connsiteX152" fmla="*/ 371825 w 935662"/>
              <a:gd name="connsiteY152" fmla="*/ 1294386 h 2382167"/>
              <a:gd name="connsiteX153" fmla="*/ 307105 w 935662"/>
              <a:gd name="connsiteY153" fmla="*/ 1277582 h 2382167"/>
              <a:gd name="connsiteX154" fmla="*/ 233985 w 935662"/>
              <a:gd name="connsiteY154" fmla="*/ 1212552 h 2382167"/>
              <a:gd name="connsiteX155" fmla="*/ 220917 w 935662"/>
              <a:gd name="connsiteY155" fmla="*/ 1157790 h 2382167"/>
              <a:gd name="connsiteX156" fmla="*/ 223717 w 935662"/>
              <a:gd name="connsiteY156" fmla="*/ 1155924 h 2382167"/>
              <a:gd name="connsiteX157" fmla="*/ 286570 w 935662"/>
              <a:gd name="connsiteY157" fmla="*/ 1177082 h 2382167"/>
              <a:gd name="connsiteX158" fmla="*/ 345689 w 935662"/>
              <a:gd name="connsiteY158" fmla="*/ 1214420 h 2382167"/>
              <a:gd name="connsiteX159" fmla="*/ 371514 w 935662"/>
              <a:gd name="connsiteY159" fmla="*/ 1257047 h 2382167"/>
              <a:gd name="connsiteX160" fmla="*/ 348489 w 935662"/>
              <a:gd name="connsiteY160" fmla="*/ 1182683 h 2382167"/>
              <a:gd name="connsiteX161" fmla="*/ 341643 w 935662"/>
              <a:gd name="connsiteY161" fmla="*/ 1181125 h 2382167"/>
              <a:gd name="connsiteX162" fmla="*/ 262922 w 935662"/>
              <a:gd name="connsiteY162" fmla="*/ 1159967 h 2382167"/>
              <a:gd name="connsiteX163" fmla="*/ 200069 w 935662"/>
              <a:gd name="connsiteY163" fmla="*/ 1103960 h 2382167"/>
              <a:gd name="connsiteX164" fmla="*/ 185757 w 935662"/>
              <a:gd name="connsiteY164" fmla="*/ 1040486 h 2382167"/>
              <a:gd name="connsiteX165" fmla="*/ 252654 w 935662"/>
              <a:gd name="connsiteY165" fmla="*/ 1061644 h 2382167"/>
              <a:gd name="connsiteX166" fmla="*/ 308350 w 935662"/>
              <a:gd name="connsiteY166" fmla="*/ 1097427 h 2382167"/>
              <a:gd name="connsiteX167" fmla="*/ 335731 w 935662"/>
              <a:gd name="connsiteY167" fmla="*/ 1142544 h 2382167"/>
              <a:gd name="connsiteX168" fmla="*/ 333865 w 935662"/>
              <a:gd name="connsiteY168" fmla="*/ 1134142 h 2382167"/>
              <a:gd name="connsiteX169" fmla="*/ 320174 w 935662"/>
              <a:gd name="connsiteY169" fmla="*/ 1089025 h 2382167"/>
              <a:gd name="connsiteX170" fmla="*/ 294970 w 935662"/>
              <a:gd name="connsiteY170" fmla="*/ 1062889 h 2382167"/>
              <a:gd name="connsiteX171" fmla="*/ 229940 w 935662"/>
              <a:gd name="connsiteY171" fmla="*/ 1047021 h 2382167"/>
              <a:gd name="connsiteX172" fmla="*/ 163975 w 935662"/>
              <a:gd name="connsiteY172" fmla="*/ 987591 h 2382167"/>
              <a:gd name="connsiteX173" fmla="*/ 151219 w 935662"/>
              <a:gd name="connsiteY173" fmla="*/ 933450 h 2382167"/>
              <a:gd name="connsiteX174" fmla="*/ 151219 w 935662"/>
              <a:gd name="connsiteY174" fmla="*/ 924738 h 2382167"/>
              <a:gd name="connsiteX175" fmla="*/ 210961 w 935662"/>
              <a:gd name="connsiteY175" fmla="*/ 947141 h 2382167"/>
              <a:gd name="connsiteX176" fmla="*/ 278479 w 935662"/>
              <a:gd name="connsiteY176" fmla="*/ 991325 h 2382167"/>
              <a:gd name="connsiteX177" fmla="*/ 298392 w 935662"/>
              <a:gd name="connsiteY177" fmla="*/ 1021818 h 2382167"/>
              <a:gd name="connsiteX178" fmla="*/ 278479 w 935662"/>
              <a:gd name="connsiteY178" fmla="*/ 960520 h 2382167"/>
              <a:gd name="connsiteX179" fmla="*/ 272256 w 935662"/>
              <a:gd name="connsiteY179" fmla="*/ 955853 h 2382167"/>
              <a:gd name="connsiteX180" fmla="*/ 201937 w 935662"/>
              <a:gd name="connsiteY180" fmla="*/ 935940 h 2382167"/>
              <a:gd name="connsiteX181" fmla="*/ 125083 w 935662"/>
              <a:gd name="connsiteY181" fmla="*/ 865619 h 2382167"/>
              <a:gd name="connsiteX182" fmla="*/ 115436 w 935662"/>
              <a:gd name="connsiteY182" fmla="*/ 822682 h 2382167"/>
              <a:gd name="connsiteX183" fmla="*/ 114191 w 935662"/>
              <a:gd name="connsiteY183" fmla="*/ 810547 h 2382167"/>
              <a:gd name="connsiteX184" fmla="*/ 169266 w 935662"/>
              <a:gd name="connsiteY184" fmla="*/ 832950 h 2382167"/>
              <a:gd name="connsiteX185" fmla="*/ 242698 w 935662"/>
              <a:gd name="connsiteY185" fmla="*/ 878688 h 2382167"/>
              <a:gd name="connsiteX186" fmla="*/ 261677 w 935662"/>
              <a:gd name="connsiteY186" fmla="*/ 909181 h 2382167"/>
              <a:gd name="connsiteX187" fmla="*/ 243009 w 935662"/>
              <a:gd name="connsiteY187" fmla="*/ 854108 h 2382167"/>
              <a:gd name="connsiteX188" fmla="*/ 233675 w 935662"/>
              <a:gd name="connsiteY188" fmla="*/ 846951 h 2382167"/>
              <a:gd name="connsiteX189" fmla="*/ 174867 w 935662"/>
              <a:gd name="connsiteY189" fmla="*/ 823614 h 2382167"/>
              <a:gd name="connsiteX190" fmla="*/ 88055 w 935662"/>
              <a:gd name="connsiteY190" fmla="*/ 747694 h 2382167"/>
              <a:gd name="connsiteX191" fmla="*/ 77476 w 935662"/>
              <a:gd name="connsiteY191" fmla="*/ 702266 h 2382167"/>
              <a:gd name="connsiteX192" fmla="*/ 134106 w 935662"/>
              <a:gd name="connsiteY192" fmla="*/ 720313 h 2382167"/>
              <a:gd name="connsiteX193" fmla="*/ 219982 w 935662"/>
              <a:gd name="connsiteY193" fmla="*/ 795611 h 2382167"/>
              <a:gd name="connsiteX194" fmla="*/ 226829 w 935662"/>
              <a:gd name="connsiteY194" fmla="*/ 804946 h 2382167"/>
              <a:gd name="connsiteX195" fmla="*/ 207848 w 935662"/>
              <a:gd name="connsiteY195" fmla="*/ 750805 h 2382167"/>
              <a:gd name="connsiteX196" fmla="*/ 202248 w 935662"/>
              <a:gd name="connsiteY196" fmla="*/ 744893 h 2382167"/>
              <a:gd name="connsiteX197" fmla="*/ 191046 w 935662"/>
              <a:gd name="connsiteY197" fmla="*/ 737115 h 2382167"/>
              <a:gd name="connsiteX198" fmla="*/ 138773 w 935662"/>
              <a:gd name="connsiteY198" fmla="*/ 610166 h 2382167"/>
              <a:gd name="connsiteX199" fmla="*/ 148729 w 935662"/>
              <a:gd name="connsiteY199" fmla="*/ 563493 h 2382167"/>
              <a:gd name="connsiteX200" fmla="*/ 605187 w 935662"/>
              <a:gd name="connsiteY200" fmla="*/ 473881 h 2382167"/>
              <a:gd name="connsiteX201" fmla="*/ 612965 w 935662"/>
              <a:gd name="connsiteY201" fmla="*/ 485081 h 2382167"/>
              <a:gd name="connsiteX202" fmla="*/ 660261 w 935662"/>
              <a:gd name="connsiteY202" fmla="*/ 522109 h 2382167"/>
              <a:gd name="connsiteX203" fmla="*/ 751117 w 935662"/>
              <a:gd name="connsiteY203" fmla="*/ 632878 h 2382167"/>
              <a:gd name="connsiteX204" fmla="*/ 758585 w 935662"/>
              <a:gd name="connsiteY204" fmla="*/ 726536 h 2382167"/>
              <a:gd name="connsiteX205" fmla="*/ 758274 w 935662"/>
              <a:gd name="connsiteY205" fmla="*/ 735247 h 2382167"/>
              <a:gd name="connsiteX206" fmla="*/ 750806 w 935662"/>
              <a:gd name="connsiteY206" fmla="*/ 729024 h 2382167"/>
              <a:gd name="connsiteX207" fmla="*/ 687953 w 935662"/>
              <a:gd name="connsiteY207" fmla="*/ 685463 h 2382167"/>
              <a:gd name="connsiteX208" fmla="*/ 649372 w 935662"/>
              <a:gd name="connsiteY208" fmla="*/ 663994 h 2382167"/>
              <a:gd name="connsiteX209" fmla="*/ 598342 w 935662"/>
              <a:gd name="connsiteY209" fmla="*/ 584339 h 2382167"/>
              <a:gd name="connsiteX210" fmla="*/ 605187 w 935662"/>
              <a:gd name="connsiteY210" fmla="*/ 473881 h 2382167"/>
              <a:gd name="connsiteX211" fmla="*/ 927539 w 935662"/>
              <a:gd name="connsiteY211" fmla="*/ 469837 h 2382167"/>
              <a:gd name="connsiteX212" fmla="*/ 932829 w 935662"/>
              <a:gd name="connsiteY212" fmla="*/ 584030 h 2382167"/>
              <a:gd name="connsiteX213" fmla="*/ 890824 w 935662"/>
              <a:gd name="connsiteY213" fmla="*/ 650305 h 2382167"/>
              <a:gd name="connsiteX214" fmla="*/ 847573 w 935662"/>
              <a:gd name="connsiteY214" fmla="*/ 675820 h 2382167"/>
              <a:gd name="connsiteX215" fmla="*/ 780988 w 935662"/>
              <a:gd name="connsiteY215" fmla="*/ 722803 h 2382167"/>
              <a:gd name="connsiteX216" fmla="*/ 776942 w 935662"/>
              <a:gd name="connsiteY216" fmla="*/ 725914 h 2382167"/>
              <a:gd name="connsiteX217" fmla="*/ 773520 w 935662"/>
              <a:gd name="connsiteY217" fmla="*/ 725291 h 2382167"/>
              <a:gd name="connsiteX218" fmla="*/ 776942 w 935662"/>
              <a:gd name="connsiteY218" fmla="*/ 655594 h 2382167"/>
              <a:gd name="connsiteX219" fmla="*/ 789077 w 935662"/>
              <a:gd name="connsiteY219" fmla="*/ 599276 h 2382167"/>
              <a:gd name="connsiteX220" fmla="*/ 850374 w 935662"/>
              <a:gd name="connsiteY220" fmla="*/ 524911 h 2382167"/>
              <a:gd name="connsiteX221" fmla="*/ 924738 w 935662"/>
              <a:gd name="connsiteY221" fmla="*/ 470458 h 2382167"/>
              <a:gd name="connsiteX222" fmla="*/ 927539 w 935662"/>
              <a:gd name="connsiteY222" fmla="*/ 469837 h 2382167"/>
              <a:gd name="connsiteX223" fmla="*/ 606743 w 935662"/>
              <a:gd name="connsiteY223" fmla="*/ 311149 h 2382167"/>
              <a:gd name="connsiteX224" fmla="*/ 659328 w 935662"/>
              <a:gd name="connsiteY224" fmla="*/ 357200 h 2382167"/>
              <a:gd name="connsiteX225" fmla="*/ 671773 w 935662"/>
              <a:gd name="connsiteY225" fmla="*/ 362799 h 2382167"/>
              <a:gd name="connsiteX226" fmla="*/ 746761 w 935662"/>
              <a:gd name="connsiteY226" fmla="*/ 451167 h 2382167"/>
              <a:gd name="connsiteX227" fmla="*/ 759206 w 935662"/>
              <a:gd name="connsiteY227" fmla="*/ 556957 h 2382167"/>
              <a:gd name="connsiteX228" fmla="*/ 757961 w 935662"/>
              <a:gd name="connsiteY228" fmla="*/ 570337 h 2382167"/>
              <a:gd name="connsiteX229" fmla="*/ 751428 w 935662"/>
              <a:gd name="connsiteY229" fmla="*/ 565047 h 2382167"/>
              <a:gd name="connsiteX230" fmla="*/ 689820 w 935662"/>
              <a:gd name="connsiteY230" fmla="*/ 521798 h 2382167"/>
              <a:gd name="connsiteX231" fmla="*/ 651236 w 935662"/>
              <a:gd name="connsiteY231" fmla="*/ 500640 h 2382167"/>
              <a:gd name="connsiteX232" fmla="*/ 598654 w 935662"/>
              <a:gd name="connsiteY232" fmla="*/ 416629 h 2382167"/>
              <a:gd name="connsiteX233" fmla="*/ 604877 w 935662"/>
              <a:gd name="connsiteY233" fmla="*/ 314260 h 2382167"/>
              <a:gd name="connsiteX234" fmla="*/ 606743 w 935662"/>
              <a:gd name="connsiteY234" fmla="*/ 311149 h 2382167"/>
              <a:gd name="connsiteX235" fmla="*/ 930029 w 935662"/>
              <a:gd name="connsiteY235" fmla="*/ 304927 h 2382167"/>
              <a:gd name="connsiteX236" fmla="*/ 933140 w 935662"/>
              <a:gd name="connsiteY236" fmla="*/ 414140 h 2382167"/>
              <a:gd name="connsiteX237" fmla="*/ 894557 w 935662"/>
              <a:gd name="connsiteY237" fmla="*/ 484149 h 2382167"/>
              <a:gd name="connsiteX238" fmla="*/ 874333 w 935662"/>
              <a:gd name="connsiteY238" fmla="*/ 497216 h 2382167"/>
              <a:gd name="connsiteX239" fmla="*/ 776010 w 935662"/>
              <a:gd name="connsiteY239" fmla="*/ 563805 h 2382167"/>
              <a:gd name="connsiteX240" fmla="*/ 774141 w 935662"/>
              <a:gd name="connsiteY240" fmla="*/ 546379 h 2382167"/>
              <a:gd name="connsiteX241" fmla="*/ 791256 w 935662"/>
              <a:gd name="connsiteY241" fmla="*/ 427830 h 2382167"/>
              <a:gd name="connsiteX242" fmla="*/ 850685 w 935662"/>
              <a:gd name="connsiteY242" fmla="*/ 360933 h 2382167"/>
              <a:gd name="connsiteX243" fmla="*/ 924117 w 935662"/>
              <a:gd name="connsiteY243" fmla="*/ 307104 h 2382167"/>
              <a:gd name="connsiteX244" fmla="*/ 930029 w 935662"/>
              <a:gd name="connsiteY244" fmla="*/ 304927 h 2382167"/>
              <a:gd name="connsiteX245" fmla="*/ 602386 w 935662"/>
              <a:gd name="connsiteY245" fmla="*/ 148730 h 2382167"/>
              <a:gd name="connsiteX246" fmla="*/ 663062 w 935662"/>
              <a:gd name="connsiteY246" fmla="*/ 196337 h 2382167"/>
              <a:gd name="connsiteX247" fmla="*/ 750495 w 935662"/>
              <a:gd name="connsiteY247" fmla="*/ 343199 h 2382167"/>
              <a:gd name="connsiteX248" fmla="*/ 755473 w 935662"/>
              <a:gd name="connsiteY248" fmla="*/ 414762 h 2382167"/>
              <a:gd name="connsiteX249" fmla="*/ 751116 w 935662"/>
              <a:gd name="connsiteY249" fmla="*/ 415697 h 2382167"/>
              <a:gd name="connsiteX250" fmla="*/ 667418 w 935662"/>
              <a:gd name="connsiteY250" fmla="*/ 346621 h 2382167"/>
              <a:gd name="connsiteX251" fmla="*/ 596163 w 935662"/>
              <a:gd name="connsiteY251" fmla="*/ 229317 h 2382167"/>
              <a:gd name="connsiteX252" fmla="*/ 602386 w 935662"/>
              <a:gd name="connsiteY252" fmla="*/ 148730 h 2382167"/>
              <a:gd name="connsiteX253" fmla="*/ 925671 w 935662"/>
              <a:gd name="connsiteY253" fmla="*/ 140018 h 2382167"/>
              <a:gd name="connsiteX254" fmla="*/ 927539 w 935662"/>
              <a:gd name="connsiteY254" fmla="*/ 159309 h 2382167"/>
              <a:gd name="connsiteX255" fmla="*/ 931272 w 935662"/>
              <a:gd name="connsiteY255" fmla="*/ 221850 h 2382167"/>
              <a:gd name="connsiteX256" fmla="*/ 857840 w 935662"/>
              <a:gd name="connsiteY256" fmla="*/ 341020 h 2382167"/>
              <a:gd name="connsiteX257" fmla="*/ 794055 w 935662"/>
              <a:gd name="connsiteY257" fmla="*/ 385827 h 2382167"/>
              <a:gd name="connsiteX258" fmla="*/ 774452 w 935662"/>
              <a:gd name="connsiteY258" fmla="*/ 410718 h 2382167"/>
              <a:gd name="connsiteX259" fmla="*/ 801212 w 935662"/>
              <a:gd name="connsiteY259" fmla="*/ 259188 h 2382167"/>
              <a:gd name="connsiteX260" fmla="*/ 865308 w 935662"/>
              <a:gd name="connsiteY260" fmla="*/ 188868 h 2382167"/>
              <a:gd name="connsiteX261" fmla="*/ 925671 w 935662"/>
              <a:gd name="connsiteY261" fmla="*/ 140018 h 2382167"/>
              <a:gd name="connsiteX262" fmla="*/ 754851 w 935662"/>
              <a:gd name="connsiteY262" fmla="*/ 0 h 2382167"/>
              <a:gd name="connsiteX263" fmla="*/ 766053 w 935662"/>
              <a:gd name="connsiteY263" fmla="*/ 12135 h 2382167"/>
              <a:gd name="connsiteX264" fmla="*/ 820816 w 935662"/>
              <a:gd name="connsiteY264" fmla="*/ 107657 h 2382167"/>
              <a:gd name="connsiteX265" fmla="*/ 816459 w 935662"/>
              <a:gd name="connsiteY265" fmla="*/ 188557 h 2382167"/>
              <a:gd name="connsiteX266" fmla="*/ 765430 w 935662"/>
              <a:gd name="connsiteY266" fmla="*/ 271323 h 2382167"/>
              <a:gd name="connsiteX267" fmla="*/ 760763 w 935662"/>
              <a:gd name="connsiteY267" fmla="*/ 284080 h 2382167"/>
              <a:gd name="connsiteX268" fmla="*/ 764808 w 935662"/>
              <a:gd name="connsiteY268" fmla="*/ 971101 h 2382167"/>
              <a:gd name="connsiteX269" fmla="*/ 749873 w 935662"/>
              <a:gd name="connsiteY269" fmla="*/ 1387110 h 2382167"/>
              <a:gd name="connsiteX270" fmla="*/ 653105 w 935662"/>
              <a:gd name="connsiteY270" fmla="*/ 1961492 h 2382167"/>
              <a:gd name="connsiteX271" fmla="*/ 637235 w 935662"/>
              <a:gd name="connsiteY271" fmla="*/ 2047059 h 2382167"/>
              <a:gd name="connsiteX272" fmla="*/ 577806 w 935662"/>
              <a:gd name="connsiteY272" fmla="*/ 2214147 h 2382167"/>
              <a:gd name="connsiteX273" fmla="*/ 498773 w 935662"/>
              <a:gd name="connsiteY273" fmla="*/ 2372212 h 2382167"/>
              <a:gd name="connsiteX274" fmla="*/ 492239 w 935662"/>
              <a:gd name="connsiteY274" fmla="*/ 2382167 h 2382167"/>
              <a:gd name="connsiteX275" fmla="*/ 659639 w 935662"/>
              <a:gd name="connsiteY275" fmla="*/ 1748665 h 2382167"/>
              <a:gd name="connsiteX276" fmla="*/ 659328 w 935662"/>
              <a:gd name="connsiteY276" fmla="*/ 1840455 h 2382167"/>
              <a:gd name="connsiteX277" fmla="*/ 655906 w 935662"/>
              <a:gd name="connsiteY277" fmla="*/ 1932866 h 2382167"/>
              <a:gd name="connsiteX278" fmla="*/ 661816 w 935662"/>
              <a:gd name="connsiteY278" fmla="*/ 1912331 h 2382167"/>
              <a:gd name="connsiteX279" fmla="*/ 739915 w 935662"/>
              <a:gd name="connsiteY279" fmla="*/ 1458673 h 2382167"/>
              <a:gd name="connsiteX280" fmla="*/ 758586 w 935662"/>
              <a:gd name="connsiteY280" fmla="*/ 1076270 h 2382167"/>
              <a:gd name="connsiteX281" fmla="*/ 758586 w 935662"/>
              <a:gd name="connsiteY281" fmla="*/ 1058534 h 2382167"/>
              <a:gd name="connsiteX282" fmla="*/ 755785 w 935662"/>
              <a:gd name="connsiteY282" fmla="*/ 1067869 h 2382167"/>
              <a:gd name="connsiteX283" fmla="*/ 731826 w 935662"/>
              <a:gd name="connsiteY283" fmla="*/ 1047955 h 2382167"/>
              <a:gd name="connsiteX284" fmla="*/ 669907 w 935662"/>
              <a:gd name="connsiteY284" fmla="*/ 1010617 h 2382167"/>
              <a:gd name="connsiteX285" fmla="*/ 596164 w 935662"/>
              <a:gd name="connsiteY285" fmla="*/ 877445 h 2382167"/>
              <a:gd name="connsiteX286" fmla="*/ 602387 w 935662"/>
              <a:gd name="connsiteY286" fmla="*/ 810236 h 2382167"/>
              <a:gd name="connsiteX287" fmla="*/ 607365 w 935662"/>
              <a:gd name="connsiteY287" fmla="*/ 814281 h 2382167"/>
              <a:gd name="connsiteX288" fmla="*/ 671152 w 935662"/>
              <a:gd name="connsiteY288" fmla="*/ 861886 h 2382167"/>
              <a:gd name="connsiteX289" fmla="*/ 736493 w 935662"/>
              <a:gd name="connsiteY289" fmla="*/ 925050 h 2382167"/>
              <a:gd name="connsiteX290" fmla="*/ 752050 w 935662"/>
              <a:gd name="connsiteY290" fmla="*/ 981369 h 2382167"/>
              <a:gd name="connsiteX291" fmla="*/ 758896 w 935662"/>
              <a:gd name="connsiteY291" fmla="*/ 1026174 h 2382167"/>
              <a:gd name="connsiteX292" fmla="*/ 759829 w 935662"/>
              <a:gd name="connsiteY292" fmla="*/ 1017774 h 2382167"/>
              <a:gd name="connsiteX293" fmla="*/ 760141 w 935662"/>
              <a:gd name="connsiteY293" fmla="*/ 544824 h 2382167"/>
              <a:gd name="connsiteX294" fmla="*/ 756096 w 935662"/>
              <a:gd name="connsiteY294" fmla="*/ 283769 h 2382167"/>
              <a:gd name="connsiteX295" fmla="*/ 746762 w 935662"/>
              <a:gd name="connsiteY295" fmla="*/ 257009 h 2382167"/>
              <a:gd name="connsiteX296" fmla="*/ 709734 w 935662"/>
              <a:gd name="connsiteY296" fmla="*/ 197580 h 2382167"/>
              <a:gd name="connsiteX297" fmla="*/ 702889 w 935662"/>
              <a:gd name="connsiteY297" fmla="*/ 104858 h 2382167"/>
              <a:gd name="connsiteX298" fmla="*/ 752361 w 935662"/>
              <a:gd name="connsiteY298" fmla="*/ 4667 h 2382167"/>
              <a:gd name="connsiteX299" fmla="*/ 754851 w 935662"/>
              <a:gd name="connsiteY299" fmla="*/ 0 h 2382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Lst>
            <a:rect l="l" t="t" r="r" b="b"/>
            <a:pathLst>
              <a:path w="935662" h="2382167">
                <a:moveTo>
                  <a:pt x="479172" y="1200107"/>
                </a:moveTo>
                <a:cubicBezTo>
                  <a:pt x="481040" y="1203219"/>
                  <a:pt x="482906" y="1204774"/>
                  <a:pt x="483528" y="1206953"/>
                </a:cubicBezTo>
                <a:cubicBezTo>
                  <a:pt x="490996" y="1227177"/>
                  <a:pt x="499709" y="1247091"/>
                  <a:pt x="505621" y="1267938"/>
                </a:cubicBezTo>
                <a:cubicBezTo>
                  <a:pt x="513089" y="1294074"/>
                  <a:pt x="507176" y="1317722"/>
                  <a:pt x="488506" y="1337946"/>
                </a:cubicBezTo>
                <a:cubicBezTo>
                  <a:pt x="478861" y="1348214"/>
                  <a:pt x="468281" y="1357549"/>
                  <a:pt x="459258" y="1367817"/>
                </a:cubicBezTo>
                <a:cubicBezTo>
                  <a:pt x="447434" y="1380886"/>
                  <a:pt x="437478" y="1394266"/>
                  <a:pt x="426586" y="1407956"/>
                </a:cubicBezTo>
                <a:cubicBezTo>
                  <a:pt x="417875" y="1387419"/>
                  <a:pt x="413518" y="1365951"/>
                  <a:pt x="411339" y="1343547"/>
                </a:cubicBezTo>
                <a:cubicBezTo>
                  <a:pt x="410718" y="1335769"/>
                  <a:pt x="411028" y="1328301"/>
                  <a:pt x="410718" y="1320523"/>
                </a:cubicBezTo>
                <a:cubicBezTo>
                  <a:pt x="409473" y="1292208"/>
                  <a:pt x="420052" y="1269183"/>
                  <a:pt x="441521" y="1251136"/>
                </a:cubicBezTo>
                <a:cubicBezTo>
                  <a:pt x="458013" y="1237446"/>
                  <a:pt x="471393" y="1221887"/>
                  <a:pt x="479172" y="1200107"/>
                </a:cubicBezTo>
                <a:close/>
                <a:moveTo>
                  <a:pt x="0" y="1198862"/>
                </a:moveTo>
                <a:cubicBezTo>
                  <a:pt x="14001" y="1210686"/>
                  <a:pt x="28004" y="1222198"/>
                  <a:pt x="42006" y="1234334"/>
                </a:cubicBezTo>
                <a:cubicBezTo>
                  <a:pt x="117926" y="1300608"/>
                  <a:pt x="187936" y="1372795"/>
                  <a:pt x="252032" y="1450894"/>
                </a:cubicBezTo>
                <a:cubicBezTo>
                  <a:pt x="347244" y="1566953"/>
                  <a:pt x="410719" y="1697637"/>
                  <a:pt x="439968" y="1844810"/>
                </a:cubicBezTo>
                <a:cubicBezTo>
                  <a:pt x="441213" y="1851656"/>
                  <a:pt x="443080" y="1858190"/>
                  <a:pt x="444325" y="1865036"/>
                </a:cubicBezTo>
                <a:cubicBezTo>
                  <a:pt x="444325" y="1865036"/>
                  <a:pt x="444325" y="1865347"/>
                  <a:pt x="444012" y="1865347"/>
                </a:cubicBezTo>
                <a:cubicBezTo>
                  <a:pt x="427834" y="1829564"/>
                  <a:pt x="412275" y="1793159"/>
                  <a:pt x="395473" y="1757687"/>
                </a:cubicBezTo>
                <a:cubicBezTo>
                  <a:pt x="357202" y="1675545"/>
                  <a:pt x="305862" y="1601180"/>
                  <a:pt x="251722" y="1529304"/>
                </a:cubicBezTo>
                <a:cubicBezTo>
                  <a:pt x="170511" y="1421334"/>
                  <a:pt x="87123" y="1314921"/>
                  <a:pt x="4356" y="1207575"/>
                </a:cubicBezTo>
                <a:cubicBezTo>
                  <a:pt x="2490" y="1205085"/>
                  <a:pt x="622" y="1202908"/>
                  <a:pt x="0" y="1198862"/>
                </a:cubicBezTo>
                <a:close/>
                <a:moveTo>
                  <a:pt x="440901" y="1077825"/>
                </a:moveTo>
                <a:cubicBezTo>
                  <a:pt x="454591" y="1107385"/>
                  <a:pt x="467971" y="1133521"/>
                  <a:pt x="471394" y="1163081"/>
                </a:cubicBezTo>
                <a:cubicBezTo>
                  <a:pt x="473573" y="1182060"/>
                  <a:pt x="467971" y="1199173"/>
                  <a:pt x="455836" y="1213797"/>
                </a:cubicBezTo>
                <a:cubicBezTo>
                  <a:pt x="448058" y="1223132"/>
                  <a:pt x="439034" y="1231533"/>
                  <a:pt x="431256" y="1240868"/>
                </a:cubicBezTo>
                <a:cubicBezTo>
                  <a:pt x="418497" y="1256424"/>
                  <a:pt x="406051" y="1272294"/>
                  <a:pt x="392671" y="1288785"/>
                </a:cubicBezTo>
                <a:cubicBezTo>
                  <a:pt x="379291" y="1255181"/>
                  <a:pt x="372758" y="1220020"/>
                  <a:pt x="376180" y="1183616"/>
                </a:cubicBezTo>
                <a:cubicBezTo>
                  <a:pt x="378046" y="1164324"/>
                  <a:pt x="387070" y="1148146"/>
                  <a:pt x="401073" y="1135388"/>
                </a:cubicBezTo>
                <a:cubicBezTo>
                  <a:pt x="417876" y="1119831"/>
                  <a:pt x="433744" y="1103961"/>
                  <a:pt x="440901" y="1077825"/>
                </a:cubicBezTo>
                <a:close/>
                <a:moveTo>
                  <a:pt x="925984" y="976078"/>
                </a:moveTo>
                <a:cubicBezTo>
                  <a:pt x="927540" y="991324"/>
                  <a:pt x="929717" y="1004393"/>
                  <a:pt x="930028" y="1017460"/>
                </a:cubicBezTo>
                <a:cubicBezTo>
                  <a:pt x="930651" y="1041419"/>
                  <a:pt x="931583" y="1065689"/>
                  <a:pt x="929406" y="1089648"/>
                </a:cubicBezTo>
                <a:cubicBezTo>
                  <a:pt x="926606" y="1119829"/>
                  <a:pt x="909804" y="1142856"/>
                  <a:pt x="883978" y="1159347"/>
                </a:cubicBezTo>
                <a:cubicBezTo>
                  <a:pt x="876821" y="1163701"/>
                  <a:pt x="869665" y="1168057"/>
                  <a:pt x="862197" y="1171792"/>
                </a:cubicBezTo>
                <a:cubicBezTo>
                  <a:pt x="829216" y="1187660"/>
                  <a:pt x="796856" y="1204774"/>
                  <a:pt x="768230" y="1232777"/>
                </a:cubicBezTo>
                <a:cubicBezTo>
                  <a:pt x="765429" y="1199484"/>
                  <a:pt x="768230" y="1169613"/>
                  <a:pt x="774453" y="1139744"/>
                </a:cubicBezTo>
                <a:cubicBezTo>
                  <a:pt x="775387" y="1136009"/>
                  <a:pt x="776319" y="1132277"/>
                  <a:pt x="777253" y="1128542"/>
                </a:cubicBezTo>
                <a:cubicBezTo>
                  <a:pt x="787522" y="1074712"/>
                  <a:pt x="818325" y="1038619"/>
                  <a:pt x="869977" y="1020884"/>
                </a:cubicBezTo>
                <a:cubicBezTo>
                  <a:pt x="888956" y="1014349"/>
                  <a:pt x="903270" y="1000348"/>
                  <a:pt x="916650" y="986036"/>
                </a:cubicBezTo>
                <a:cubicBezTo>
                  <a:pt x="919138" y="983235"/>
                  <a:pt x="921628" y="980435"/>
                  <a:pt x="925984" y="976078"/>
                </a:cubicBezTo>
                <a:close/>
                <a:moveTo>
                  <a:pt x="602076" y="975456"/>
                </a:moveTo>
                <a:cubicBezTo>
                  <a:pt x="606432" y="980745"/>
                  <a:pt x="608609" y="983545"/>
                  <a:pt x="611099" y="985725"/>
                </a:cubicBezTo>
                <a:cubicBezTo>
                  <a:pt x="625100" y="997859"/>
                  <a:pt x="637235" y="1014040"/>
                  <a:pt x="653415" y="1020573"/>
                </a:cubicBezTo>
                <a:cubicBezTo>
                  <a:pt x="712844" y="1044221"/>
                  <a:pt x="740849" y="1088715"/>
                  <a:pt x="748316" y="1149701"/>
                </a:cubicBezTo>
                <a:cubicBezTo>
                  <a:pt x="752049" y="1178326"/>
                  <a:pt x="755473" y="1206951"/>
                  <a:pt x="750183" y="1237756"/>
                </a:cubicBezTo>
                <a:cubicBezTo>
                  <a:pt x="724979" y="1211620"/>
                  <a:pt x="696353" y="1193574"/>
                  <a:pt x="666172" y="1177704"/>
                </a:cubicBezTo>
                <a:cubicBezTo>
                  <a:pt x="664616" y="1176770"/>
                  <a:pt x="663060" y="1175838"/>
                  <a:pt x="661505" y="1175214"/>
                </a:cubicBezTo>
                <a:cubicBezTo>
                  <a:pt x="609854" y="1150323"/>
                  <a:pt x="588075" y="1108939"/>
                  <a:pt x="593674" y="1052621"/>
                </a:cubicBezTo>
                <a:cubicBezTo>
                  <a:pt x="596164" y="1028041"/>
                  <a:pt x="598964" y="1003461"/>
                  <a:pt x="602076" y="975456"/>
                </a:cubicBezTo>
                <a:close/>
                <a:moveTo>
                  <a:pt x="406363" y="966743"/>
                </a:moveTo>
                <a:cubicBezTo>
                  <a:pt x="419432" y="992569"/>
                  <a:pt x="432501" y="1017772"/>
                  <a:pt x="436234" y="1046709"/>
                </a:cubicBezTo>
                <a:cubicBezTo>
                  <a:pt x="439035" y="1068801"/>
                  <a:pt x="431257" y="1088091"/>
                  <a:pt x="416632" y="1104271"/>
                </a:cubicBezTo>
                <a:cubicBezTo>
                  <a:pt x="405120" y="1117340"/>
                  <a:pt x="392672" y="1129475"/>
                  <a:pt x="381471" y="1142855"/>
                </a:cubicBezTo>
                <a:cubicBezTo>
                  <a:pt x="373382" y="1152811"/>
                  <a:pt x="366536" y="1163702"/>
                  <a:pt x="358757" y="1174903"/>
                </a:cubicBezTo>
                <a:cubicBezTo>
                  <a:pt x="349423" y="1154679"/>
                  <a:pt x="344755" y="1133208"/>
                  <a:pt x="341955" y="1111428"/>
                </a:cubicBezTo>
                <a:cubicBezTo>
                  <a:pt x="341021" y="1104271"/>
                  <a:pt x="340710" y="1096804"/>
                  <a:pt x="340399" y="1089647"/>
                </a:cubicBezTo>
                <a:cubicBezTo>
                  <a:pt x="338533" y="1060399"/>
                  <a:pt x="348178" y="1035819"/>
                  <a:pt x="370271" y="1016838"/>
                </a:cubicBezTo>
                <a:cubicBezTo>
                  <a:pt x="386139" y="1003148"/>
                  <a:pt x="398584" y="987280"/>
                  <a:pt x="406363" y="966743"/>
                </a:cubicBezTo>
                <a:close/>
                <a:moveTo>
                  <a:pt x="371203" y="848818"/>
                </a:moveTo>
                <a:cubicBezTo>
                  <a:pt x="379604" y="870287"/>
                  <a:pt x="387695" y="889890"/>
                  <a:pt x="394850" y="909803"/>
                </a:cubicBezTo>
                <a:cubicBezTo>
                  <a:pt x="406364" y="941853"/>
                  <a:pt x="399519" y="969544"/>
                  <a:pt x="376492" y="994748"/>
                </a:cubicBezTo>
                <a:cubicBezTo>
                  <a:pt x="357513" y="1015283"/>
                  <a:pt x="339465" y="1037064"/>
                  <a:pt x="319863" y="1059778"/>
                </a:cubicBezTo>
                <a:cubicBezTo>
                  <a:pt x="315506" y="1042042"/>
                  <a:pt x="310839" y="1023374"/>
                  <a:pt x="306483" y="1004704"/>
                </a:cubicBezTo>
                <a:cubicBezTo>
                  <a:pt x="304927" y="998170"/>
                  <a:pt x="304927" y="991637"/>
                  <a:pt x="304303" y="985101"/>
                </a:cubicBezTo>
                <a:cubicBezTo>
                  <a:pt x="299949" y="949008"/>
                  <a:pt x="312395" y="920071"/>
                  <a:pt x="339776" y="895802"/>
                </a:cubicBezTo>
                <a:cubicBezTo>
                  <a:pt x="350356" y="886467"/>
                  <a:pt x="357200" y="872777"/>
                  <a:pt x="365291" y="860642"/>
                </a:cubicBezTo>
                <a:cubicBezTo>
                  <a:pt x="367469" y="857531"/>
                  <a:pt x="368714" y="853796"/>
                  <a:pt x="371203" y="848818"/>
                </a:cubicBezTo>
                <a:close/>
                <a:moveTo>
                  <a:pt x="925670" y="804322"/>
                </a:moveTo>
                <a:cubicBezTo>
                  <a:pt x="927226" y="815835"/>
                  <a:pt x="929405" y="827036"/>
                  <a:pt x="930027" y="838549"/>
                </a:cubicBezTo>
                <a:cubicBezTo>
                  <a:pt x="931271" y="863751"/>
                  <a:pt x="933138" y="888955"/>
                  <a:pt x="931582" y="913848"/>
                </a:cubicBezTo>
                <a:cubicBezTo>
                  <a:pt x="929716" y="944651"/>
                  <a:pt x="913535" y="968299"/>
                  <a:pt x="888021" y="985722"/>
                </a:cubicBezTo>
                <a:cubicBezTo>
                  <a:pt x="882732" y="989146"/>
                  <a:pt x="877442" y="992568"/>
                  <a:pt x="871843" y="995680"/>
                </a:cubicBezTo>
                <a:cubicBezTo>
                  <a:pt x="837926" y="1014348"/>
                  <a:pt x="803389" y="1031773"/>
                  <a:pt x="774141" y="1062576"/>
                </a:cubicBezTo>
                <a:cubicBezTo>
                  <a:pt x="769474" y="1008747"/>
                  <a:pt x="776008" y="959586"/>
                  <a:pt x="795610" y="912603"/>
                </a:cubicBezTo>
                <a:cubicBezTo>
                  <a:pt x="806500" y="886465"/>
                  <a:pt x="827037" y="868731"/>
                  <a:pt x="852240" y="857528"/>
                </a:cubicBezTo>
                <a:cubicBezTo>
                  <a:pt x="880243" y="845083"/>
                  <a:pt x="905446" y="829837"/>
                  <a:pt x="925670" y="804322"/>
                </a:cubicBezTo>
                <a:close/>
                <a:moveTo>
                  <a:pt x="334798" y="734625"/>
                </a:moveTo>
                <a:cubicBezTo>
                  <a:pt x="344134" y="759518"/>
                  <a:pt x="353158" y="781609"/>
                  <a:pt x="360625" y="804323"/>
                </a:cubicBezTo>
                <a:cubicBezTo>
                  <a:pt x="369336" y="831704"/>
                  <a:pt x="362181" y="855973"/>
                  <a:pt x="343511" y="877131"/>
                </a:cubicBezTo>
                <a:cubicBezTo>
                  <a:pt x="330130" y="892067"/>
                  <a:pt x="316129" y="907002"/>
                  <a:pt x="303060" y="922248"/>
                </a:cubicBezTo>
                <a:cubicBezTo>
                  <a:pt x="296837" y="929716"/>
                  <a:pt x="292170" y="938429"/>
                  <a:pt x="286257" y="947452"/>
                </a:cubicBezTo>
                <a:cubicBezTo>
                  <a:pt x="275678" y="924738"/>
                  <a:pt x="271634" y="901403"/>
                  <a:pt x="268521" y="877755"/>
                </a:cubicBezTo>
                <a:cubicBezTo>
                  <a:pt x="262922" y="837305"/>
                  <a:pt x="275367" y="804633"/>
                  <a:pt x="307416" y="778497"/>
                </a:cubicBezTo>
                <a:cubicBezTo>
                  <a:pt x="316750" y="771030"/>
                  <a:pt x="322041" y="758584"/>
                  <a:pt x="328886" y="748005"/>
                </a:cubicBezTo>
                <a:cubicBezTo>
                  <a:pt x="331065" y="744894"/>
                  <a:pt x="332310" y="740848"/>
                  <a:pt x="334798" y="734625"/>
                </a:cubicBezTo>
                <a:close/>
                <a:moveTo>
                  <a:pt x="350355" y="650927"/>
                </a:moveTo>
                <a:cubicBezTo>
                  <a:pt x="368402" y="679553"/>
                  <a:pt x="386759" y="708179"/>
                  <a:pt x="403872" y="737116"/>
                </a:cubicBezTo>
                <a:cubicBezTo>
                  <a:pt x="486327" y="875267"/>
                  <a:pt x="556337" y="1019019"/>
                  <a:pt x="607677" y="1171793"/>
                </a:cubicBezTo>
                <a:cubicBezTo>
                  <a:pt x="656216" y="1315546"/>
                  <a:pt x="677995" y="1462719"/>
                  <a:pt x="667105" y="1614562"/>
                </a:cubicBezTo>
                <a:cubicBezTo>
                  <a:pt x="664616" y="1648165"/>
                  <a:pt x="662749" y="1681458"/>
                  <a:pt x="660261" y="1715062"/>
                </a:cubicBezTo>
                <a:cubicBezTo>
                  <a:pt x="659949" y="1717241"/>
                  <a:pt x="659016" y="1720042"/>
                  <a:pt x="658082" y="1725330"/>
                </a:cubicBezTo>
                <a:cubicBezTo>
                  <a:pt x="655592" y="1696083"/>
                  <a:pt x="653104" y="1669634"/>
                  <a:pt x="650925" y="1643498"/>
                </a:cubicBezTo>
                <a:cubicBezTo>
                  <a:pt x="640346" y="1521838"/>
                  <a:pt x="612965" y="1403601"/>
                  <a:pt x="576250" y="1287231"/>
                </a:cubicBezTo>
                <a:cubicBezTo>
                  <a:pt x="510907" y="1078760"/>
                  <a:pt x="434366" y="874644"/>
                  <a:pt x="355333" y="671151"/>
                </a:cubicBezTo>
                <a:cubicBezTo>
                  <a:pt x="352845" y="664929"/>
                  <a:pt x="350666" y="658395"/>
                  <a:pt x="350355" y="650927"/>
                </a:cubicBezTo>
                <a:close/>
                <a:moveTo>
                  <a:pt x="605500" y="643770"/>
                </a:moveTo>
                <a:cubicBezTo>
                  <a:pt x="608611" y="647192"/>
                  <a:pt x="611412" y="650304"/>
                  <a:pt x="614523" y="653728"/>
                </a:cubicBezTo>
                <a:cubicBezTo>
                  <a:pt x="628213" y="669285"/>
                  <a:pt x="644392" y="681730"/>
                  <a:pt x="663684" y="690132"/>
                </a:cubicBezTo>
                <a:cubicBezTo>
                  <a:pt x="677998" y="696355"/>
                  <a:pt x="691688" y="704444"/>
                  <a:pt x="704444" y="713468"/>
                </a:cubicBezTo>
                <a:cubicBezTo>
                  <a:pt x="724047" y="727469"/>
                  <a:pt x="735560" y="748005"/>
                  <a:pt x="742405" y="771030"/>
                </a:cubicBezTo>
                <a:cubicBezTo>
                  <a:pt x="754541" y="810548"/>
                  <a:pt x="760764" y="850685"/>
                  <a:pt x="757653" y="892069"/>
                </a:cubicBezTo>
                <a:cubicBezTo>
                  <a:pt x="757340" y="894246"/>
                  <a:pt x="757029" y="896736"/>
                  <a:pt x="756718" y="900469"/>
                </a:cubicBezTo>
                <a:cubicBezTo>
                  <a:pt x="754229" y="898292"/>
                  <a:pt x="752673" y="897047"/>
                  <a:pt x="751117" y="895802"/>
                </a:cubicBezTo>
                <a:cubicBezTo>
                  <a:pt x="730270" y="881177"/>
                  <a:pt x="709735" y="866242"/>
                  <a:pt x="688887" y="851930"/>
                </a:cubicBezTo>
                <a:cubicBezTo>
                  <a:pt x="682041" y="847263"/>
                  <a:pt x="674263" y="843841"/>
                  <a:pt x="666795" y="840106"/>
                </a:cubicBezTo>
                <a:cubicBezTo>
                  <a:pt x="612033" y="814902"/>
                  <a:pt x="591496" y="771343"/>
                  <a:pt x="596787" y="713157"/>
                </a:cubicBezTo>
                <a:cubicBezTo>
                  <a:pt x="598964" y="690132"/>
                  <a:pt x="600832" y="667418"/>
                  <a:pt x="603010" y="644392"/>
                </a:cubicBezTo>
                <a:cubicBezTo>
                  <a:pt x="603631" y="644081"/>
                  <a:pt x="604565" y="644081"/>
                  <a:pt x="605500" y="643770"/>
                </a:cubicBezTo>
                <a:close/>
                <a:moveTo>
                  <a:pt x="926604" y="634746"/>
                </a:moveTo>
                <a:cubicBezTo>
                  <a:pt x="927849" y="638792"/>
                  <a:pt x="928782" y="640969"/>
                  <a:pt x="929094" y="643148"/>
                </a:cubicBezTo>
                <a:cubicBezTo>
                  <a:pt x="931271" y="672085"/>
                  <a:pt x="934694" y="700711"/>
                  <a:pt x="935628" y="729647"/>
                </a:cubicBezTo>
                <a:cubicBezTo>
                  <a:pt x="936562" y="770718"/>
                  <a:pt x="918515" y="802145"/>
                  <a:pt x="882732" y="823303"/>
                </a:cubicBezTo>
                <a:cubicBezTo>
                  <a:pt x="874331" y="828281"/>
                  <a:pt x="865931" y="832948"/>
                  <a:pt x="857218" y="837615"/>
                </a:cubicBezTo>
                <a:cubicBezTo>
                  <a:pt x="828592" y="852550"/>
                  <a:pt x="801522" y="869665"/>
                  <a:pt x="776942" y="894245"/>
                </a:cubicBezTo>
                <a:cubicBezTo>
                  <a:pt x="772896" y="848507"/>
                  <a:pt x="778185" y="806812"/>
                  <a:pt x="790321" y="765430"/>
                </a:cubicBezTo>
                <a:cubicBezTo>
                  <a:pt x="800277" y="731203"/>
                  <a:pt x="820814" y="705688"/>
                  <a:pt x="852862" y="690753"/>
                </a:cubicBezTo>
                <a:cubicBezTo>
                  <a:pt x="881177" y="677684"/>
                  <a:pt x="907623" y="663061"/>
                  <a:pt x="926604" y="634746"/>
                </a:cubicBezTo>
                <a:close/>
                <a:moveTo>
                  <a:pt x="299016" y="626345"/>
                </a:moveTo>
                <a:cubicBezTo>
                  <a:pt x="311462" y="657772"/>
                  <a:pt x="329198" y="687643"/>
                  <a:pt x="324220" y="723736"/>
                </a:cubicBezTo>
                <a:cubicBezTo>
                  <a:pt x="321109" y="744271"/>
                  <a:pt x="311772" y="761696"/>
                  <a:pt x="296839" y="775387"/>
                </a:cubicBezTo>
                <a:cubicBezTo>
                  <a:pt x="276302" y="793744"/>
                  <a:pt x="260745" y="814591"/>
                  <a:pt x="252964" y="842907"/>
                </a:cubicBezTo>
                <a:cubicBezTo>
                  <a:pt x="226206" y="777875"/>
                  <a:pt x="227762" y="709111"/>
                  <a:pt x="275368" y="660572"/>
                </a:cubicBezTo>
                <a:cubicBezTo>
                  <a:pt x="284702" y="651238"/>
                  <a:pt x="290614" y="638480"/>
                  <a:pt x="299016" y="626345"/>
                </a:cubicBezTo>
                <a:close/>
                <a:moveTo>
                  <a:pt x="148729" y="563493"/>
                </a:moveTo>
                <a:cubicBezTo>
                  <a:pt x="170511" y="575628"/>
                  <a:pt x="188558" y="589318"/>
                  <a:pt x="204425" y="606431"/>
                </a:cubicBezTo>
                <a:cubicBezTo>
                  <a:pt x="229318" y="633190"/>
                  <a:pt x="238342" y="663683"/>
                  <a:pt x="229318" y="699155"/>
                </a:cubicBezTo>
                <a:cubicBezTo>
                  <a:pt x="225584" y="713779"/>
                  <a:pt x="221851" y="728402"/>
                  <a:pt x="216871" y="742405"/>
                </a:cubicBezTo>
                <a:cubicBezTo>
                  <a:pt x="214383" y="749873"/>
                  <a:pt x="214072" y="755783"/>
                  <a:pt x="216560" y="763251"/>
                </a:cubicBezTo>
                <a:cubicBezTo>
                  <a:pt x="296215" y="995992"/>
                  <a:pt x="372136" y="1229666"/>
                  <a:pt x="434367" y="1467695"/>
                </a:cubicBezTo>
                <a:cubicBezTo>
                  <a:pt x="459258" y="1562908"/>
                  <a:pt x="481661" y="1659052"/>
                  <a:pt x="493485" y="1757065"/>
                </a:cubicBezTo>
                <a:cubicBezTo>
                  <a:pt x="506555" y="1866901"/>
                  <a:pt x="509353" y="1977359"/>
                  <a:pt x="504375" y="2087817"/>
                </a:cubicBezTo>
                <a:cubicBezTo>
                  <a:pt x="503441" y="2105553"/>
                  <a:pt x="503441" y="2123599"/>
                  <a:pt x="503754" y="2141335"/>
                </a:cubicBezTo>
                <a:cubicBezTo>
                  <a:pt x="504686" y="2180851"/>
                  <a:pt x="500642" y="2219435"/>
                  <a:pt x="489751" y="2257395"/>
                </a:cubicBezTo>
                <a:cubicBezTo>
                  <a:pt x="489129" y="2258950"/>
                  <a:pt x="489129" y="2260817"/>
                  <a:pt x="488195" y="2262372"/>
                </a:cubicBezTo>
                <a:cubicBezTo>
                  <a:pt x="486639" y="2264862"/>
                  <a:pt x="485084" y="2267352"/>
                  <a:pt x="482283" y="2269529"/>
                </a:cubicBezTo>
                <a:cubicBezTo>
                  <a:pt x="485394" y="2142580"/>
                  <a:pt x="475128" y="2016875"/>
                  <a:pt x="453036" y="1891794"/>
                </a:cubicBezTo>
                <a:cubicBezTo>
                  <a:pt x="459258" y="1911707"/>
                  <a:pt x="466105" y="1931310"/>
                  <a:pt x="472017" y="1951223"/>
                </a:cubicBezTo>
                <a:cubicBezTo>
                  <a:pt x="477929" y="1971447"/>
                  <a:pt x="483217" y="1991673"/>
                  <a:pt x="487573" y="2012207"/>
                </a:cubicBezTo>
                <a:cubicBezTo>
                  <a:pt x="492241" y="2032744"/>
                  <a:pt x="495663" y="2053902"/>
                  <a:pt x="499398" y="2074750"/>
                </a:cubicBezTo>
                <a:cubicBezTo>
                  <a:pt x="500330" y="2074750"/>
                  <a:pt x="501575" y="2074750"/>
                  <a:pt x="502509" y="2074750"/>
                </a:cubicBezTo>
                <a:cubicBezTo>
                  <a:pt x="502509" y="2043945"/>
                  <a:pt x="502509" y="2012831"/>
                  <a:pt x="502509" y="1982026"/>
                </a:cubicBezTo>
                <a:cubicBezTo>
                  <a:pt x="503441" y="1810894"/>
                  <a:pt x="477929" y="1643495"/>
                  <a:pt x="433122" y="1478897"/>
                </a:cubicBezTo>
                <a:cubicBezTo>
                  <a:pt x="428455" y="1461785"/>
                  <a:pt x="424410" y="1444359"/>
                  <a:pt x="419121" y="1427247"/>
                </a:cubicBezTo>
                <a:cubicBezTo>
                  <a:pt x="417565" y="1422267"/>
                  <a:pt x="413209" y="1416355"/>
                  <a:pt x="408542" y="1414799"/>
                </a:cubicBezTo>
                <a:cubicBezTo>
                  <a:pt x="386760" y="1407332"/>
                  <a:pt x="364980" y="1398932"/>
                  <a:pt x="342577" y="1394886"/>
                </a:cubicBezTo>
                <a:cubicBezTo>
                  <a:pt x="301193" y="1387418"/>
                  <a:pt x="276302" y="1364705"/>
                  <a:pt x="267900" y="1323633"/>
                </a:cubicBezTo>
                <a:cubicBezTo>
                  <a:pt x="264478" y="1306208"/>
                  <a:pt x="260745" y="1288784"/>
                  <a:pt x="256699" y="1269493"/>
                </a:cubicBezTo>
                <a:cubicBezTo>
                  <a:pt x="261988" y="1272604"/>
                  <a:pt x="265099" y="1275094"/>
                  <a:pt x="268523" y="1276650"/>
                </a:cubicBezTo>
                <a:cubicBezTo>
                  <a:pt x="280969" y="1281628"/>
                  <a:pt x="293415" y="1288784"/>
                  <a:pt x="306484" y="1290029"/>
                </a:cubicBezTo>
                <a:cubicBezTo>
                  <a:pt x="346934" y="1294073"/>
                  <a:pt x="374625" y="1314610"/>
                  <a:pt x="392051" y="1350703"/>
                </a:cubicBezTo>
                <a:cubicBezTo>
                  <a:pt x="394849" y="1356305"/>
                  <a:pt x="397650" y="1361904"/>
                  <a:pt x="402006" y="1367194"/>
                </a:cubicBezTo>
                <a:cubicBezTo>
                  <a:pt x="401696" y="1365328"/>
                  <a:pt x="401696" y="1363149"/>
                  <a:pt x="401385" y="1361282"/>
                </a:cubicBezTo>
                <a:cubicBezTo>
                  <a:pt x="396718" y="1344791"/>
                  <a:pt x="391427" y="1328611"/>
                  <a:pt x="387694" y="1311809"/>
                </a:cubicBezTo>
                <a:cubicBezTo>
                  <a:pt x="385515" y="1302475"/>
                  <a:pt x="380848" y="1296874"/>
                  <a:pt x="371825" y="1294386"/>
                </a:cubicBezTo>
                <a:cubicBezTo>
                  <a:pt x="350356" y="1288474"/>
                  <a:pt x="328887" y="1281317"/>
                  <a:pt x="307105" y="1277582"/>
                </a:cubicBezTo>
                <a:cubicBezTo>
                  <a:pt x="268211" y="1271048"/>
                  <a:pt x="243320" y="1250824"/>
                  <a:pt x="233985" y="1212552"/>
                </a:cubicBezTo>
                <a:cubicBezTo>
                  <a:pt x="229629" y="1194194"/>
                  <a:pt x="225273" y="1176148"/>
                  <a:pt x="220917" y="1157790"/>
                </a:cubicBezTo>
                <a:cubicBezTo>
                  <a:pt x="221851" y="1156856"/>
                  <a:pt x="222783" y="1156545"/>
                  <a:pt x="223717" y="1155924"/>
                </a:cubicBezTo>
                <a:cubicBezTo>
                  <a:pt x="242386" y="1169925"/>
                  <a:pt x="263856" y="1174281"/>
                  <a:pt x="286570" y="1177082"/>
                </a:cubicBezTo>
                <a:cubicBezTo>
                  <a:pt x="311772" y="1180193"/>
                  <a:pt x="331998" y="1192949"/>
                  <a:pt x="345689" y="1214420"/>
                </a:cubicBezTo>
                <a:cubicBezTo>
                  <a:pt x="354089" y="1227487"/>
                  <a:pt x="361869" y="1241178"/>
                  <a:pt x="371514" y="1257047"/>
                </a:cubicBezTo>
                <a:cubicBezTo>
                  <a:pt x="363425" y="1230599"/>
                  <a:pt x="356268" y="1206640"/>
                  <a:pt x="348489" y="1182683"/>
                </a:cubicBezTo>
                <a:cubicBezTo>
                  <a:pt x="348179" y="1181438"/>
                  <a:pt x="344133" y="1181749"/>
                  <a:pt x="341643" y="1181125"/>
                </a:cubicBezTo>
                <a:cubicBezTo>
                  <a:pt x="315507" y="1173970"/>
                  <a:pt x="289371" y="1165879"/>
                  <a:pt x="262922" y="1159967"/>
                </a:cubicBezTo>
                <a:cubicBezTo>
                  <a:pt x="230874" y="1153123"/>
                  <a:pt x="209092" y="1135387"/>
                  <a:pt x="200069" y="1103960"/>
                </a:cubicBezTo>
                <a:cubicBezTo>
                  <a:pt x="194157" y="1083426"/>
                  <a:pt x="189490" y="1062268"/>
                  <a:pt x="185757" y="1040486"/>
                </a:cubicBezTo>
                <a:cubicBezTo>
                  <a:pt x="206292" y="1055111"/>
                  <a:pt x="229318" y="1058222"/>
                  <a:pt x="252654" y="1061644"/>
                </a:cubicBezTo>
                <a:cubicBezTo>
                  <a:pt x="276302" y="1065068"/>
                  <a:pt x="295281" y="1077203"/>
                  <a:pt x="308350" y="1097427"/>
                </a:cubicBezTo>
                <a:cubicBezTo>
                  <a:pt x="317684" y="1111739"/>
                  <a:pt x="326086" y="1126674"/>
                  <a:pt x="335731" y="1142544"/>
                </a:cubicBezTo>
                <a:cubicBezTo>
                  <a:pt x="334799" y="1138809"/>
                  <a:pt x="334486" y="1136632"/>
                  <a:pt x="333865" y="1134142"/>
                </a:cubicBezTo>
                <a:cubicBezTo>
                  <a:pt x="329198" y="1119207"/>
                  <a:pt x="323286" y="1104273"/>
                  <a:pt x="320174" y="1089025"/>
                </a:cubicBezTo>
                <a:cubicBezTo>
                  <a:pt x="317063" y="1074090"/>
                  <a:pt x="308972" y="1066311"/>
                  <a:pt x="294970" y="1062889"/>
                </a:cubicBezTo>
                <a:cubicBezTo>
                  <a:pt x="273191" y="1057600"/>
                  <a:pt x="251722" y="1051065"/>
                  <a:pt x="229940" y="1047021"/>
                </a:cubicBezTo>
                <a:cubicBezTo>
                  <a:pt x="195402" y="1040486"/>
                  <a:pt x="173311" y="1021194"/>
                  <a:pt x="163975" y="987591"/>
                </a:cubicBezTo>
                <a:cubicBezTo>
                  <a:pt x="158998" y="969855"/>
                  <a:pt x="155265" y="951497"/>
                  <a:pt x="151219" y="933450"/>
                </a:cubicBezTo>
                <a:cubicBezTo>
                  <a:pt x="150596" y="931273"/>
                  <a:pt x="151219" y="928783"/>
                  <a:pt x="151219" y="924738"/>
                </a:cubicBezTo>
                <a:cubicBezTo>
                  <a:pt x="169266" y="940296"/>
                  <a:pt x="189490" y="944963"/>
                  <a:pt x="210961" y="947141"/>
                </a:cubicBezTo>
                <a:cubicBezTo>
                  <a:pt x="240830" y="950252"/>
                  <a:pt x="263233" y="965498"/>
                  <a:pt x="278479" y="991325"/>
                </a:cubicBezTo>
                <a:cubicBezTo>
                  <a:pt x="284702" y="1001592"/>
                  <a:pt x="290614" y="1012171"/>
                  <a:pt x="298392" y="1021818"/>
                </a:cubicBezTo>
                <a:cubicBezTo>
                  <a:pt x="291859" y="1001281"/>
                  <a:pt x="285325" y="980746"/>
                  <a:pt x="278479" y="960520"/>
                </a:cubicBezTo>
                <a:cubicBezTo>
                  <a:pt x="277858" y="958654"/>
                  <a:pt x="274746" y="956787"/>
                  <a:pt x="272256" y="955853"/>
                </a:cubicBezTo>
                <a:cubicBezTo>
                  <a:pt x="248921" y="949009"/>
                  <a:pt x="225894" y="939673"/>
                  <a:pt x="201937" y="935940"/>
                </a:cubicBezTo>
                <a:cubicBezTo>
                  <a:pt x="159932" y="929094"/>
                  <a:pt x="134106" y="907003"/>
                  <a:pt x="125083" y="865619"/>
                </a:cubicBezTo>
                <a:cubicBezTo>
                  <a:pt x="121972" y="851307"/>
                  <a:pt x="118548" y="836994"/>
                  <a:pt x="115436" y="822682"/>
                </a:cubicBezTo>
                <a:cubicBezTo>
                  <a:pt x="114815" y="819570"/>
                  <a:pt x="114815" y="816146"/>
                  <a:pt x="114191" y="810547"/>
                </a:cubicBezTo>
                <a:cubicBezTo>
                  <a:pt x="131306" y="825482"/>
                  <a:pt x="149040" y="831394"/>
                  <a:pt x="169266" y="832950"/>
                </a:cubicBezTo>
                <a:cubicBezTo>
                  <a:pt x="201314" y="835751"/>
                  <a:pt x="226207" y="850373"/>
                  <a:pt x="242698" y="878688"/>
                </a:cubicBezTo>
                <a:cubicBezTo>
                  <a:pt x="248608" y="888957"/>
                  <a:pt x="254520" y="899225"/>
                  <a:pt x="261677" y="909181"/>
                </a:cubicBezTo>
                <a:cubicBezTo>
                  <a:pt x="255455" y="890823"/>
                  <a:pt x="249853" y="872155"/>
                  <a:pt x="243009" y="854108"/>
                </a:cubicBezTo>
                <a:cubicBezTo>
                  <a:pt x="241764" y="850997"/>
                  <a:pt x="236786" y="849441"/>
                  <a:pt x="233675" y="846951"/>
                </a:cubicBezTo>
                <a:cubicBezTo>
                  <a:pt x="215939" y="834193"/>
                  <a:pt x="196647" y="826104"/>
                  <a:pt x="174867" y="823614"/>
                </a:cubicBezTo>
                <a:cubicBezTo>
                  <a:pt x="128816" y="818325"/>
                  <a:pt x="99568" y="793122"/>
                  <a:pt x="88055" y="747694"/>
                </a:cubicBezTo>
                <a:cubicBezTo>
                  <a:pt x="84322" y="732137"/>
                  <a:pt x="80898" y="716578"/>
                  <a:pt x="77476" y="702266"/>
                </a:cubicBezTo>
                <a:cubicBezTo>
                  <a:pt x="96457" y="708489"/>
                  <a:pt x="115125" y="714401"/>
                  <a:pt x="134106" y="720313"/>
                </a:cubicBezTo>
                <a:cubicBezTo>
                  <a:pt x="173933" y="732759"/>
                  <a:pt x="201003" y="759518"/>
                  <a:pt x="219982" y="795611"/>
                </a:cubicBezTo>
                <a:cubicBezTo>
                  <a:pt x="221851" y="799034"/>
                  <a:pt x="223406" y="802145"/>
                  <a:pt x="226829" y="804946"/>
                </a:cubicBezTo>
                <a:cubicBezTo>
                  <a:pt x="220606" y="786899"/>
                  <a:pt x="214383" y="768852"/>
                  <a:pt x="207848" y="750805"/>
                </a:cubicBezTo>
                <a:cubicBezTo>
                  <a:pt x="206915" y="748628"/>
                  <a:pt x="204425" y="746762"/>
                  <a:pt x="202248" y="744893"/>
                </a:cubicBezTo>
                <a:cubicBezTo>
                  <a:pt x="198513" y="742093"/>
                  <a:pt x="194780" y="739605"/>
                  <a:pt x="191046" y="737115"/>
                </a:cubicBezTo>
                <a:cubicBezTo>
                  <a:pt x="145618" y="706312"/>
                  <a:pt x="127571" y="664306"/>
                  <a:pt x="138773" y="610166"/>
                </a:cubicBezTo>
                <a:cubicBezTo>
                  <a:pt x="141885" y="594920"/>
                  <a:pt x="145307" y="579674"/>
                  <a:pt x="148729" y="563493"/>
                </a:cubicBezTo>
                <a:close/>
                <a:moveTo>
                  <a:pt x="605187" y="473881"/>
                </a:moveTo>
                <a:cubicBezTo>
                  <a:pt x="608922" y="479171"/>
                  <a:pt x="610477" y="482283"/>
                  <a:pt x="612965" y="485081"/>
                </a:cubicBezTo>
                <a:cubicBezTo>
                  <a:pt x="626345" y="500329"/>
                  <a:pt x="640659" y="514952"/>
                  <a:pt x="660261" y="522109"/>
                </a:cubicBezTo>
                <a:cubicBezTo>
                  <a:pt x="712535" y="541090"/>
                  <a:pt x="741161" y="578740"/>
                  <a:pt x="751117" y="632878"/>
                </a:cubicBezTo>
                <a:cubicBezTo>
                  <a:pt x="757029" y="663994"/>
                  <a:pt x="760451" y="695110"/>
                  <a:pt x="758585" y="726536"/>
                </a:cubicBezTo>
                <a:cubicBezTo>
                  <a:pt x="758896" y="729335"/>
                  <a:pt x="758585" y="731514"/>
                  <a:pt x="758274" y="735247"/>
                </a:cubicBezTo>
                <a:cubicBezTo>
                  <a:pt x="754852" y="732447"/>
                  <a:pt x="752984" y="730580"/>
                  <a:pt x="750806" y="729024"/>
                </a:cubicBezTo>
                <a:cubicBezTo>
                  <a:pt x="729959" y="714400"/>
                  <a:pt x="709422" y="699466"/>
                  <a:pt x="687953" y="685463"/>
                </a:cubicBezTo>
                <a:cubicBezTo>
                  <a:pt x="675818" y="677374"/>
                  <a:pt x="662128" y="671462"/>
                  <a:pt x="649372" y="663994"/>
                </a:cubicBezTo>
                <a:cubicBezTo>
                  <a:pt x="619190" y="645947"/>
                  <a:pt x="601454" y="619811"/>
                  <a:pt x="598342" y="584339"/>
                </a:cubicBezTo>
                <a:cubicBezTo>
                  <a:pt x="594920" y="548245"/>
                  <a:pt x="600209" y="512775"/>
                  <a:pt x="605187" y="473881"/>
                </a:cubicBezTo>
                <a:close/>
                <a:moveTo>
                  <a:pt x="927539" y="469837"/>
                </a:moveTo>
                <a:cubicBezTo>
                  <a:pt x="931584" y="507797"/>
                  <a:pt x="938429" y="545757"/>
                  <a:pt x="932829" y="584030"/>
                </a:cubicBezTo>
                <a:cubicBezTo>
                  <a:pt x="928784" y="612032"/>
                  <a:pt x="914783" y="634746"/>
                  <a:pt x="890824" y="650305"/>
                </a:cubicBezTo>
                <a:cubicBezTo>
                  <a:pt x="876823" y="659639"/>
                  <a:pt x="861264" y="666484"/>
                  <a:pt x="847573" y="675820"/>
                </a:cubicBezTo>
                <a:cubicBezTo>
                  <a:pt x="824860" y="690753"/>
                  <a:pt x="803080" y="706933"/>
                  <a:pt x="780988" y="722803"/>
                </a:cubicBezTo>
                <a:cubicBezTo>
                  <a:pt x="779743" y="723735"/>
                  <a:pt x="778498" y="724980"/>
                  <a:pt x="776942" y="725914"/>
                </a:cubicBezTo>
                <a:cubicBezTo>
                  <a:pt x="775697" y="725604"/>
                  <a:pt x="774765" y="725604"/>
                  <a:pt x="773520" y="725291"/>
                </a:cubicBezTo>
                <a:cubicBezTo>
                  <a:pt x="774454" y="701956"/>
                  <a:pt x="774454" y="678618"/>
                  <a:pt x="776942" y="655594"/>
                </a:cubicBezTo>
                <a:cubicBezTo>
                  <a:pt x="779121" y="636615"/>
                  <a:pt x="784099" y="617944"/>
                  <a:pt x="789077" y="599276"/>
                </a:cubicBezTo>
                <a:cubicBezTo>
                  <a:pt x="798100" y="565049"/>
                  <a:pt x="818637" y="539534"/>
                  <a:pt x="850374" y="524911"/>
                </a:cubicBezTo>
                <a:cubicBezTo>
                  <a:pt x="879000" y="511842"/>
                  <a:pt x="905447" y="496285"/>
                  <a:pt x="924738" y="470458"/>
                </a:cubicBezTo>
                <a:cubicBezTo>
                  <a:pt x="925049" y="470148"/>
                  <a:pt x="925983" y="470148"/>
                  <a:pt x="927539" y="469837"/>
                </a:cubicBezTo>
                <a:close/>
                <a:moveTo>
                  <a:pt x="606743" y="311149"/>
                </a:moveTo>
                <a:cubicBezTo>
                  <a:pt x="620744" y="331373"/>
                  <a:pt x="637235" y="347553"/>
                  <a:pt x="659328" y="357200"/>
                </a:cubicBezTo>
                <a:cubicBezTo>
                  <a:pt x="663371" y="359066"/>
                  <a:pt x="667728" y="360933"/>
                  <a:pt x="671773" y="362799"/>
                </a:cubicBezTo>
                <a:cubicBezTo>
                  <a:pt x="711289" y="379914"/>
                  <a:pt x="736182" y="408850"/>
                  <a:pt x="746761" y="451167"/>
                </a:cubicBezTo>
                <a:cubicBezTo>
                  <a:pt x="755471" y="486015"/>
                  <a:pt x="761073" y="520864"/>
                  <a:pt x="759206" y="556957"/>
                </a:cubicBezTo>
                <a:cubicBezTo>
                  <a:pt x="758895" y="561003"/>
                  <a:pt x="758585" y="565047"/>
                  <a:pt x="757961" y="570337"/>
                </a:cubicBezTo>
                <a:cubicBezTo>
                  <a:pt x="755161" y="567848"/>
                  <a:pt x="753294" y="566292"/>
                  <a:pt x="751428" y="565047"/>
                </a:cubicBezTo>
                <a:cubicBezTo>
                  <a:pt x="730891" y="550424"/>
                  <a:pt x="710667" y="535799"/>
                  <a:pt x="689820" y="521798"/>
                </a:cubicBezTo>
                <a:cubicBezTo>
                  <a:pt x="677685" y="513707"/>
                  <a:pt x="663995" y="507795"/>
                  <a:pt x="651236" y="500640"/>
                </a:cubicBezTo>
                <a:cubicBezTo>
                  <a:pt x="618878" y="481970"/>
                  <a:pt x="598965" y="454278"/>
                  <a:pt x="598654" y="416629"/>
                </a:cubicBezTo>
                <a:cubicBezTo>
                  <a:pt x="598341" y="382402"/>
                  <a:pt x="602697" y="348487"/>
                  <a:pt x="604877" y="314260"/>
                </a:cubicBezTo>
                <a:cubicBezTo>
                  <a:pt x="605187" y="313326"/>
                  <a:pt x="606120" y="312394"/>
                  <a:pt x="606743" y="311149"/>
                </a:cubicBezTo>
                <a:close/>
                <a:moveTo>
                  <a:pt x="930029" y="304927"/>
                </a:moveTo>
                <a:cubicBezTo>
                  <a:pt x="931272" y="342265"/>
                  <a:pt x="934072" y="378359"/>
                  <a:pt x="933140" y="414140"/>
                </a:cubicBezTo>
                <a:cubicBezTo>
                  <a:pt x="932517" y="443078"/>
                  <a:pt x="918205" y="466724"/>
                  <a:pt x="894557" y="484149"/>
                </a:cubicBezTo>
                <a:cubicBezTo>
                  <a:pt x="888023" y="488816"/>
                  <a:pt x="881488" y="493484"/>
                  <a:pt x="874333" y="497216"/>
                </a:cubicBezTo>
                <a:cubicBezTo>
                  <a:pt x="840106" y="515887"/>
                  <a:pt x="804946" y="533310"/>
                  <a:pt x="776010" y="563805"/>
                </a:cubicBezTo>
                <a:cubicBezTo>
                  <a:pt x="775076" y="556336"/>
                  <a:pt x="774452" y="551357"/>
                  <a:pt x="774141" y="546379"/>
                </a:cubicBezTo>
                <a:cubicBezTo>
                  <a:pt x="772586" y="505929"/>
                  <a:pt x="778809" y="466413"/>
                  <a:pt x="791256" y="427830"/>
                </a:cubicBezTo>
                <a:cubicBezTo>
                  <a:pt x="801522" y="396716"/>
                  <a:pt x="821748" y="374313"/>
                  <a:pt x="850685" y="360933"/>
                </a:cubicBezTo>
                <a:cubicBezTo>
                  <a:pt x="879000" y="347865"/>
                  <a:pt x="905136" y="332618"/>
                  <a:pt x="924117" y="307104"/>
                </a:cubicBezTo>
                <a:cubicBezTo>
                  <a:pt x="924738" y="306793"/>
                  <a:pt x="925983" y="306482"/>
                  <a:pt x="930029" y="304927"/>
                </a:cubicBezTo>
                <a:close/>
                <a:moveTo>
                  <a:pt x="602386" y="148730"/>
                </a:moveTo>
                <a:cubicBezTo>
                  <a:pt x="619500" y="169577"/>
                  <a:pt x="641280" y="182644"/>
                  <a:pt x="663062" y="196337"/>
                </a:cubicBezTo>
                <a:cubicBezTo>
                  <a:pt x="716578" y="230562"/>
                  <a:pt x="742093" y="282212"/>
                  <a:pt x="750495" y="343199"/>
                </a:cubicBezTo>
                <a:cubicBezTo>
                  <a:pt x="753606" y="366847"/>
                  <a:pt x="753917" y="390804"/>
                  <a:pt x="755473" y="414762"/>
                </a:cubicBezTo>
                <a:cubicBezTo>
                  <a:pt x="754228" y="415075"/>
                  <a:pt x="752672" y="415386"/>
                  <a:pt x="751116" y="415697"/>
                </a:cubicBezTo>
                <a:cubicBezTo>
                  <a:pt x="730580" y="383649"/>
                  <a:pt x="701022" y="363423"/>
                  <a:pt x="667418" y="346621"/>
                </a:cubicBezTo>
                <a:cubicBezTo>
                  <a:pt x="619500" y="322975"/>
                  <a:pt x="595542" y="282836"/>
                  <a:pt x="596163" y="229317"/>
                </a:cubicBezTo>
                <a:cubicBezTo>
                  <a:pt x="596476" y="202559"/>
                  <a:pt x="599275" y="175800"/>
                  <a:pt x="602386" y="148730"/>
                </a:cubicBezTo>
                <a:close/>
                <a:moveTo>
                  <a:pt x="925671" y="140018"/>
                </a:moveTo>
                <a:cubicBezTo>
                  <a:pt x="926605" y="148107"/>
                  <a:pt x="927227" y="153708"/>
                  <a:pt x="927539" y="159309"/>
                </a:cubicBezTo>
                <a:cubicBezTo>
                  <a:pt x="928783" y="180157"/>
                  <a:pt x="930962" y="201002"/>
                  <a:pt x="931272" y="221850"/>
                </a:cubicBezTo>
                <a:cubicBezTo>
                  <a:pt x="932207" y="276924"/>
                  <a:pt x="907003" y="316751"/>
                  <a:pt x="857840" y="341020"/>
                </a:cubicBezTo>
                <a:cubicBezTo>
                  <a:pt x="834194" y="352844"/>
                  <a:pt x="811791" y="365603"/>
                  <a:pt x="794055" y="385827"/>
                </a:cubicBezTo>
                <a:cubicBezTo>
                  <a:pt x="788454" y="393294"/>
                  <a:pt x="782544" y="401073"/>
                  <a:pt x="774452" y="410718"/>
                </a:cubicBezTo>
                <a:cubicBezTo>
                  <a:pt x="772275" y="356267"/>
                  <a:pt x="777253" y="306172"/>
                  <a:pt x="801212" y="259188"/>
                </a:cubicBezTo>
                <a:cubicBezTo>
                  <a:pt x="816147" y="229941"/>
                  <a:pt x="837306" y="205982"/>
                  <a:pt x="865308" y="188868"/>
                </a:cubicBezTo>
                <a:cubicBezTo>
                  <a:pt x="886779" y="175801"/>
                  <a:pt x="907624" y="162110"/>
                  <a:pt x="925671" y="140018"/>
                </a:cubicBezTo>
                <a:close/>
                <a:moveTo>
                  <a:pt x="754851" y="0"/>
                </a:moveTo>
                <a:cubicBezTo>
                  <a:pt x="759518" y="4978"/>
                  <a:pt x="762940" y="8402"/>
                  <a:pt x="766053" y="12135"/>
                </a:cubicBezTo>
                <a:cubicBezTo>
                  <a:pt x="790945" y="40139"/>
                  <a:pt x="809613" y="71564"/>
                  <a:pt x="820816" y="107657"/>
                </a:cubicBezTo>
                <a:cubicBezTo>
                  <a:pt x="829528" y="135351"/>
                  <a:pt x="827973" y="161797"/>
                  <a:pt x="816459" y="188557"/>
                </a:cubicBezTo>
                <a:cubicBezTo>
                  <a:pt x="803390" y="218738"/>
                  <a:pt x="785656" y="245498"/>
                  <a:pt x="765430" y="271323"/>
                </a:cubicBezTo>
                <a:cubicBezTo>
                  <a:pt x="762629" y="274745"/>
                  <a:pt x="760452" y="279723"/>
                  <a:pt x="760763" y="284080"/>
                </a:cubicBezTo>
                <a:cubicBezTo>
                  <a:pt x="766053" y="513087"/>
                  <a:pt x="769786" y="742094"/>
                  <a:pt x="764808" y="971101"/>
                </a:cubicBezTo>
                <a:cubicBezTo>
                  <a:pt x="762008" y="1109874"/>
                  <a:pt x="756717" y="1248647"/>
                  <a:pt x="749873" y="1387110"/>
                </a:cubicBezTo>
                <a:cubicBezTo>
                  <a:pt x="740226" y="1582200"/>
                  <a:pt x="708801" y="1773869"/>
                  <a:pt x="653105" y="1961492"/>
                </a:cubicBezTo>
                <a:cubicBezTo>
                  <a:pt x="645014" y="1989185"/>
                  <a:pt x="643147" y="2018433"/>
                  <a:pt x="637235" y="2047059"/>
                </a:cubicBezTo>
                <a:cubicBezTo>
                  <a:pt x="625101" y="2105555"/>
                  <a:pt x="609854" y="2163739"/>
                  <a:pt x="577806" y="2214147"/>
                </a:cubicBezTo>
                <a:cubicBezTo>
                  <a:pt x="546069" y="2264553"/>
                  <a:pt x="523976" y="2319004"/>
                  <a:pt x="498773" y="2372212"/>
                </a:cubicBezTo>
                <a:cubicBezTo>
                  <a:pt x="497217" y="2375634"/>
                  <a:pt x="495040" y="2379367"/>
                  <a:pt x="492239" y="2382167"/>
                </a:cubicBezTo>
                <a:cubicBezTo>
                  <a:pt x="582163" y="2179609"/>
                  <a:pt x="630702" y="1966782"/>
                  <a:pt x="659639" y="1748665"/>
                </a:cubicBezTo>
                <a:cubicBezTo>
                  <a:pt x="659639" y="1779159"/>
                  <a:pt x="660260" y="1809962"/>
                  <a:pt x="659328" y="1840455"/>
                </a:cubicBezTo>
                <a:cubicBezTo>
                  <a:pt x="658705" y="1871260"/>
                  <a:pt x="656527" y="1901752"/>
                  <a:pt x="655906" y="1932866"/>
                </a:cubicBezTo>
                <a:cubicBezTo>
                  <a:pt x="657772" y="1926022"/>
                  <a:pt x="659949" y="1919176"/>
                  <a:pt x="661816" y="1912331"/>
                </a:cubicBezTo>
                <a:cubicBezTo>
                  <a:pt x="702889" y="1763601"/>
                  <a:pt x="730581" y="1612693"/>
                  <a:pt x="739915" y="1458673"/>
                </a:cubicBezTo>
                <a:cubicBezTo>
                  <a:pt x="747694" y="1331414"/>
                  <a:pt x="752674" y="1203841"/>
                  <a:pt x="758586" y="1076270"/>
                </a:cubicBezTo>
                <a:cubicBezTo>
                  <a:pt x="758896" y="1071291"/>
                  <a:pt x="758586" y="1066624"/>
                  <a:pt x="758586" y="1058534"/>
                </a:cubicBezTo>
                <a:cubicBezTo>
                  <a:pt x="757341" y="1063202"/>
                  <a:pt x="756717" y="1065068"/>
                  <a:pt x="755785" y="1067869"/>
                </a:cubicBezTo>
                <a:cubicBezTo>
                  <a:pt x="747694" y="1061022"/>
                  <a:pt x="740226" y="1053244"/>
                  <a:pt x="731826" y="1047955"/>
                </a:cubicBezTo>
                <a:cubicBezTo>
                  <a:pt x="711600" y="1034886"/>
                  <a:pt x="691687" y="1020574"/>
                  <a:pt x="669907" y="1010617"/>
                </a:cubicBezTo>
                <a:cubicBezTo>
                  <a:pt x="612032" y="983857"/>
                  <a:pt x="589630" y="939364"/>
                  <a:pt x="596164" y="877445"/>
                </a:cubicBezTo>
                <a:cubicBezTo>
                  <a:pt x="598654" y="855663"/>
                  <a:pt x="600209" y="833884"/>
                  <a:pt x="602387" y="810236"/>
                </a:cubicBezTo>
                <a:cubicBezTo>
                  <a:pt x="605187" y="812415"/>
                  <a:pt x="606432" y="813347"/>
                  <a:pt x="607365" y="814281"/>
                </a:cubicBezTo>
                <a:cubicBezTo>
                  <a:pt x="624479" y="835750"/>
                  <a:pt x="645637" y="851307"/>
                  <a:pt x="671152" y="861886"/>
                </a:cubicBezTo>
                <a:cubicBezTo>
                  <a:pt x="701021" y="874021"/>
                  <a:pt x="724980" y="893936"/>
                  <a:pt x="736493" y="925050"/>
                </a:cubicBezTo>
                <a:cubicBezTo>
                  <a:pt x="743338" y="943408"/>
                  <a:pt x="748007" y="962389"/>
                  <a:pt x="752050" y="981369"/>
                </a:cubicBezTo>
                <a:cubicBezTo>
                  <a:pt x="755162" y="995992"/>
                  <a:pt x="756096" y="1010928"/>
                  <a:pt x="758896" y="1026174"/>
                </a:cubicBezTo>
                <a:cubicBezTo>
                  <a:pt x="759207" y="1023373"/>
                  <a:pt x="759829" y="1020574"/>
                  <a:pt x="759829" y="1017774"/>
                </a:cubicBezTo>
                <a:cubicBezTo>
                  <a:pt x="760141" y="860020"/>
                  <a:pt x="760763" y="702268"/>
                  <a:pt x="760141" y="544824"/>
                </a:cubicBezTo>
                <a:cubicBezTo>
                  <a:pt x="759829" y="457701"/>
                  <a:pt x="757341" y="370891"/>
                  <a:pt x="756096" y="283769"/>
                </a:cubicBezTo>
                <a:cubicBezTo>
                  <a:pt x="756096" y="273500"/>
                  <a:pt x="752674" y="265722"/>
                  <a:pt x="746762" y="257009"/>
                </a:cubicBezTo>
                <a:cubicBezTo>
                  <a:pt x="733382" y="238030"/>
                  <a:pt x="720313" y="218428"/>
                  <a:pt x="709734" y="197580"/>
                </a:cubicBezTo>
                <a:cubicBezTo>
                  <a:pt x="694487" y="168020"/>
                  <a:pt x="692932" y="136596"/>
                  <a:pt x="702889" y="104858"/>
                </a:cubicBezTo>
                <a:cubicBezTo>
                  <a:pt x="713779" y="68765"/>
                  <a:pt x="731515" y="35783"/>
                  <a:pt x="752361" y="4667"/>
                </a:cubicBezTo>
                <a:cubicBezTo>
                  <a:pt x="752984" y="3422"/>
                  <a:pt x="753606" y="2177"/>
                  <a:pt x="754851" y="0"/>
                </a:cubicBezTo>
                <a:close/>
              </a:path>
            </a:pathLst>
          </a:custGeom>
          <a:solidFill>
            <a:schemeClr val="accent2"/>
          </a:solidFill>
          <a:ln w="1646" cap="flat">
            <a:noFill/>
            <a:prstDash val="solid"/>
            <a:miter/>
          </a:ln>
        </p:spPr>
        <p:txBody>
          <a:bodyPr wrap="square" rtlCol="0" anchor="ctr">
            <a:noAutofit/>
          </a:bodyPr>
          <a:lstStyle/>
          <a:p>
            <a:endParaRPr lang="en-US"/>
          </a:p>
        </p:txBody>
      </p:sp>
      <p:cxnSp>
        <p:nvCxnSpPr>
          <p:cNvPr id="12" name="Straight Connector 11">
            <a:extLst>
              <a:ext uri="{FF2B5EF4-FFF2-40B4-BE49-F238E27FC236}">
                <a16:creationId xmlns:a16="http://schemas.microsoft.com/office/drawing/2014/main" id="{7AA31B67-CEC7-4F0C-8333-BC68B754A55E}"/>
              </a:ext>
            </a:extLst>
          </p:cNvPr>
          <p:cNvCxnSpPr>
            <a:cxnSpLocks/>
          </p:cNvCxnSpPr>
          <p:nvPr userDrawn="1"/>
        </p:nvCxnSpPr>
        <p:spPr>
          <a:xfrm>
            <a:off x="0" y="6730423"/>
            <a:ext cx="11658239" cy="0"/>
          </a:xfrm>
          <a:prstGeom prst="line">
            <a:avLst/>
          </a:prstGeom>
          <a:ln w="22225">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46509383"/>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6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027F6C76-4896-44F3-8F21-E414DEA29247}"/>
              </a:ext>
            </a:extLst>
          </p:cNvPr>
          <p:cNvSpPr>
            <a:spLocks noGrp="1"/>
          </p:cNvSpPr>
          <p:nvPr>
            <p:ph type="pic" idx="13" hasCustomPrompt="1"/>
          </p:nvPr>
        </p:nvSpPr>
        <p:spPr>
          <a:xfrm>
            <a:off x="4611757" y="1162879"/>
            <a:ext cx="6957391" cy="4532244"/>
          </a:xfrm>
          <a:prstGeom prst="rect">
            <a:avLst/>
          </a:prstGeom>
          <a:solidFill>
            <a:schemeClr val="bg1">
              <a:lumMod val="95000"/>
            </a:schemeClr>
          </a:solidFill>
          <a:ln w="50800">
            <a:solidFill>
              <a:schemeClr val="bg1"/>
            </a:solidFill>
          </a:ln>
        </p:spPr>
        <p:txBody>
          <a:bodyPr anchor="ctr"/>
          <a:lstStyle>
            <a:lvl1pPr marL="0" indent="0" algn="ctr">
              <a:buNone/>
              <a:defRPr sz="18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And Send To Back</a:t>
            </a:r>
            <a:endParaRPr lang="ko-KR" altLang="en-US" dirty="0"/>
          </a:p>
        </p:txBody>
      </p:sp>
      <p:sp>
        <p:nvSpPr>
          <p:cNvPr id="4" name="Picture Placeholder 2">
            <a:extLst>
              <a:ext uri="{FF2B5EF4-FFF2-40B4-BE49-F238E27FC236}">
                <a16:creationId xmlns:a16="http://schemas.microsoft.com/office/drawing/2014/main" id="{909027E4-0A48-4082-B747-AF6AEEE011AD}"/>
              </a:ext>
            </a:extLst>
          </p:cNvPr>
          <p:cNvSpPr>
            <a:spLocks noGrp="1"/>
          </p:cNvSpPr>
          <p:nvPr>
            <p:ph type="pic" idx="14" hasCustomPrompt="1"/>
          </p:nvPr>
        </p:nvSpPr>
        <p:spPr>
          <a:xfrm rot="20585984">
            <a:off x="2623726" y="3877631"/>
            <a:ext cx="2253284" cy="2389344"/>
          </a:xfrm>
          <a:prstGeom prst="rect">
            <a:avLst/>
          </a:prstGeom>
          <a:solidFill>
            <a:schemeClr val="bg1">
              <a:lumMod val="95000"/>
            </a:schemeClr>
          </a:solidFill>
          <a:ln w="50800">
            <a:solidFill>
              <a:schemeClr val="bg1"/>
            </a:solidFill>
          </a:ln>
        </p:spPr>
        <p:txBody>
          <a:bodyPr anchor="ctr"/>
          <a:lstStyle>
            <a:lvl1pPr marL="0" indent="0" algn="ctr">
              <a:buNone/>
              <a:defRPr sz="14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5" name="Picture Placeholder 2">
            <a:extLst>
              <a:ext uri="{FF2B5EF4-FFF2-40B4-BE49-F238E27FC236}">
                <a16:creationId xmlns:a16="http://schemas.microsoft.com/office/drawing/2014/main" id="{2483AAD0-6658-4488-BD32-66C851CCFBB1}"/>
              </a:ext>
            </a:extLst>
          </p:cNvPr>
          <p:cNvSpPr>
            <a:spLocks noGrp="1"/>
          </p:cNvSpPr>
          <p:nvPr>
            <p:ph type="pic" idx="15" hasCustomPrompt="1"/>
          </p:nvPr>
        </p:nvSpPr>
        <p:spPr>
          <a:xfrm rot="1034171">
            <a:off x="10052759" y="93552"/>
            <a:ext cx="2253284" cy="2389344"/>
          </a:xfrm>
          <a:prstGeom prst="rect">
            <a:avLst/>
          </a:prstGeom>
          <a:solidFill>
            <a:schemeClr val="bg1">
              <a:lumMod val="95000"/>
            </a:schemeClr>
          </a:solidFill>
          <a:ln w="50800">
            <a:solidFill>
              <a:schemeClr val="bg1"/>
            </a:solidFill>
          </a:ln>
        </p:spPr>
        <p:txBody>
          <a:bodyPr anchor="ctr"/>
          <a:lstStyle>
            <a:lvl1pPr marL="0" indent="0" algn="ctr">
              <a:buNone/>
              <a:defRPr sz="14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80229929"/>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7_Contents slide layout">
    <p:bg>
      <p:bgPr>
        <a:solidFill>
          <a:schemeClr val="bg1">
            <a:lumMod val="95000"/>
          </a:schemeClr>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3A4C3A1-9F52-4432-B149-7E51168649A8}"/>
              </a:ext>
            </a:extLst>
          </p:cNvPr>
          <p:cNvSpPr/>
          <p:nvPr userDrawn="1"/>
        </p:nvSpPr>
        <p:spPr>
          <a:xfrm>
            <a:off x="0" y="0"/>
            <a:ext cx="810039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a:extLst>
              <a:ext uri="{FF2B5EF4-FFF2-40B4-BE49-F238E27FC236}">
                <a16:creationId xmlns:a16="http://schemas.microsoft.com/office/drawing/2014/main" id="{027F6C76-4896-44F3-8F21-E414DEA29247}"/>
              </a:ext>
            </a:extLst>
          </p:cNvPr>
          <p:cNvSpPr>
            <a:spLocks noGrp="1"/>
          </p:cNvSpPr>
          <p:nvPr>
            <p:ph type="pic" idx="13" hasCustomPrompt="1"/>
          </p:nvPr>
        </p:nvSpPr>
        <p:spPr>
          <a:xfrm>
            <a:off x="4611757" y="1162879"/>
            <a:ext cx="6957391" cy="4532244"/>
          </a:xfrm>
          <a:prstGeom prst="rect">
            <a:avLst/>
          </a:prstGeom>
          <a:solidFill>
            <a:schemeClr val="bg1">
              <a:lumMod val="95000"/>
            </a:schemeClr>
          </a:solidFill>
        </p:spPr>
        <p:txBody>
          <a:bodyPr anchor="ctr"/>
          <a:lstStyle>
            <a:lvl1pPr marL="0" indent="0" algn="ctr">
              <a:buNone/>
              <a:defRPr sz="18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And Send To Back</a:t>
            </a:r>
            <a:endParaRPr lang="ko-KR" altLang="en-US" dirty="0"/>
          </a:p>
        </p:txBody>
      </p:sp>
      <p:sp>
        <p:nvSpPr>
          <p:cNvPr id="4" name="Picture Placeholder 2">
            <a:extLst>
              <a:ext uri="{FF2B5EF4-FFF2-40B4-BE49-F238E27FC236}">
                <a16:creationId xmlns:a16="http://schemas.microsoft.com/office/drawing/2014/main" id="{909027E4-0A48-4082-B747-AF6AEEE011AD}"/>
              </a:ext>
            </a:extLst>
          </p:cNvPr>
          <p:cNvSpPr>
            <a:spLocks noGrp="1"/>
          </p:cNvSpPr>
          <p:nvPr>
            <p:ph type="pic" idx="14" hasCustomPrompt="1"/>
          </p:nvPr>
        </p:nvSpPr>
        <p:spPr>
          <a:xfrm rot="20585984">
            <a:off x="3080925" y="3887570"/>
            <a:ext cx="2253284" cy="2389344"/>
          </a:xfrm>
          <a:prstGeom prst="rect">
            <a:avLst/>
          </a:prstGeom>
          <a:solidFill>
            <a:schemeClr val="bg1">
              <a:lumMod val="95000"/>
            </a:schemeClr>
          </a:solidFill>
          <a:ln w="50800">
            <a:solidFill>
              <a:schemeClr val="bg1"/>
            </a:solidFill>
          </a:ln>
        </p:spPr>
        <p:txBody>
          <a:bodyPr anchor="ctr"/>
          <a:lstStyle>
            <a:lvl1pPr marL="0" indent="0" algn="ctr">
              <a:buNone/>
              <a:defRPr sz="14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And Send To Back</a:t>
            </a:r>
            <a:endParaRPr lang="ko-KR" altLang="en-US" dirty="0"/>
          </a:p>
        </p:txBody>
      </p:sp>
      <p:sp>
        <p:nvSpPr>
          <p:cNvPr id="5" name="Picture Placeholder 2">
            <a:extLst>
              <a:ext uri="{FF2B5EF4-FFF2-40B4-BE49-F238E27FC236}">
                <a16:creationId xmlns:a16="http://schemas.microsoft.com/office/drawing/2014/main" id="{2483AAD0-6658-4488-BD32-66C851CCFBB1}"/>
              </a:ext>
            </a:extLst>
          </p:cNvPr>
          <p:cNvSpPr>
            <a:spLocks noGrp="1"/>
          </p:cNvSpPr>
          <p:nvPr>
            <p:ph type="pic" idx="15" hasCustomPrompt="1"/>
          </p:nvPr>
        </p:nvSpPr>
        <p:spPr>
          <a:xfrm rot="1034171">
            <a:off x="878941" y="3883311"/>
            <a:ext cx="2253284" cy="2389344"/>
          </a:xfrm>
          <a:prstGeom prst="rect">
            <a:avLst/>
          </a:prstGeom>
          <a:solidFill>
            <a:schemeClr val="bg1">
              <a:lumMod val="95000"/>
            </a:schemeClr>
          </a:solidFill>
          <a:ln w="50800">
            <a:solidFill>
              <a:schemeClr val="bg1"/>
            </a:solidFill>
          </a:ln>
        </p:spPr>
        <p:txBody>
          <a:bodyPr anchor="ctr"/>
          <a:lstStyle>
            <a:lvl1pPr marL="0" indent="0" algn="ctr">
              <a:buNone/>
              <a:defRPr sz="14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42411032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31.xml"/><Relationship Id="rId13" Type="http://schemas.openxmlformats.org/officeDocument/2006/relationships/slideLayout" Target="../slideLayouts/slideLayout136.xml"/><Relationship Id="rId18" Type="http://schemas.openxmlformats.org/officeDocument/2006/relationships/slideLayout" Target="../slideLayouts/slideLayout141.xml"/><Relationship Id="rId3" Type="http://schemas.openxmlformats.org/officeDocument/2006/relationships/slideLayout" Target="../slideLayouts/slideLayout126.xml"/><Relationship Id="rId21" Type="http://schemas.openxmlformats.org/officeDocument/2006/relationships/theme" Target="../theme/theme10.xml"/><Relationship Id="rId7" Type="http://schemas.openxmlformats.org/officeDocument/2006/relationships/slideLayout" Target="../slideLayouts/slideLayout130.xml"/><Relationship Id="rId12" Type="http://schemas.openxmlformats.org/officeDocument/2006/relationships/slideLayout" Target="../slideLayouts/slideLayout135.xml"/><Relationship Id="rId17" Type="http://schemas.openxmlformats.org/officeDocument/2006/relationships/slideLayout" Target="../slideLayouts/slideLayout140.xml"/><Relationship Id="rId2" Type="http://schemas.openxmlformats.org/officeDocument/2006/relationships/slideLayout" Target="../slideLayouts/slideLayout125.xml"/><Relationship Id="rId16" Type="http://schemas.openxmlformats.org/officeDocument/2006/relationships/slideLayout" Target="../slideLayouts/slideLayout139.xml"/><Relationship Id="rId20" Type="http://schemas.openxmlformats.org/officeDocument/2006/relationships/slideLayout" Target="../slideLayouts/slideLayout143.xml"/><Relationship Id="rId1" Type="http://schemas.openxmlformats.org/officeDocument/2006/relationships/slideLayout" Target="../slideLayouts/slideLayout124.xml"/><Relationship Id="rId6" Type="http://schemas.openxmlformats.org/officeDocument/2006/relationships/slideLayout" Target="../slideLayouts/slideLayout129.xml"/><Relationship Id="rId11" Type="http://schemas.openxmlformats.org/officeDocument/2006/relationships/slideLayout" Target="../slideLayouts/slideLayout134.xml"/><Relationship Id="rId5" Type="http://schemas.openxmlformats.org/officeDocument/2006/relationships/slideLayout" Target="../slideLayouts/slideLayout128.xml"/><Relationship Id="rId15" Type="http://schemas.openxmlformats.org/officeDocument/2006/relationships/slideLayout" Target="../slideLayouts/slideLayout138.xml"/><Relationship Id="rId10" Type="http://schemas.openxmlformats.org/officeDocument/2006/relationships/slideLayout" Target="../slideLayouts/slideLayout133.xml"/><Relationship Id="rId19" Type="http://schemas.openxmlformats.org/officeDocument/2006/relationships/slideLayout" Target="../slideLayouts/slideLayout142.xml"/><Relationship Id="rId4" Type="http://schemas.openxmlformats.org/officeDocument/2006/relationships/slideLayout" Target="../slideLayouts/slideLayout127.xml"/><Relationship Id="rId9" Type="http://schemas.openxmlformats.org/officeDocument/2006/relationships/slideLayout" Target="../slideLayouts/slideLayout132.xml"/><Relationship Id="rId14" Type="http://schemas.openxmlformats.org/officeDocument/2006/relationships/slideLayout" Target="../slideLayouts/slideLayout137.xml"/></Relationships>
</file>

<file path=ppt/slideMasters/_rels/slideMaster11.xml.rels><?xml version="1.0" encoding="UTF-8" standalone="yes"?>
<Relationships xmlns="http://schemas.openxmlformats.org/package/2006/relationships"><Relationship Id="rId2" Type="http://schemas.openxmlformats.org/officeDocument/2006/relationships/theme" Target="../theme/theme11.xml"/><Relationship Id="rId1" Type="http://schemas.openxmlformats.org/officeDocument/2006/relationships/slideLayout" Target="../slideLayouts/slideLayout144.xml"/></Relationships>
</file>

<file path=ppt/slideMasters/_rels/slideMaster12.xml.rels><?xml version="1.0" encoding="UTF-8" standalone="yes"?>
<Relationships xmlns="http://schemas.openxmlformats.org/package/2006/relationships"><Relationship Id="rId3" Type="http://schemas.openxmlformats.org/officeDocument/2006/relationships/theme" Target="../theme/theme12.xml"/><Relationship Id="rId2" Type="http://schemas.openxmlformats.org/officeDocument/2006/relationships/slideLayout" Target="../slideLayouts/slideLayout146.xml"/><Relationship Id="rId1" Type="http://schemas.openxmlformats.org/officeDocument/2006/relationships/slideLayout" Target="../slideLayouts/slideLayout145.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154.xml"/><Relationship Id="rId13" Type="http://schemas.openxmlformats.org/officeDocument/2006/relationships/theme" Target="../theme/theme13.xml"/><Relationship Id="rId3" Type="http://schemas.openxmlformats.org/officeDocument/2006/relationships/slideLayout" Target="../slideLayouts/slideLayout149.xml"/><Relationship Id="rId7" Type="http://schemas.openxmlformats.org/officeDocument/2006/relationships/slideLayout" Target="../slideLayouts/slideLayout153.xml"/><Relationship Id="rId12" Type="http://schemas.openxmlformats.org/officeDocument/2006/relationships/slideLayout" Target="../slideLayouts/slideLayout158.xml"/><Relationship Id="rId2" Type="http://schemas.openxmlformats.org/officeDocument/2006/relationships/slideLayout" Target="../slideLayouts/slideLayout148.xml"/><Relationship Id="rId1" Type="http://schemas.openxmlformats.org/officeDocument/2006/relationships/slideLayout" Target="../slideLayouts/slideLayout147.xml"/><Relationship Id="rId6" Type="http://schemas.openxmlformats.org/officeDocument/2006/relationships/slideLayout" Target="../slideLayouts/slideLayout152.xml"/><Relationship Id="rId11" Type="http://schemas.openxmlformats.org/officeDocument/2006/relationships/slideLayout" Target="../slideLayouts/slideLayout157.xml"/><Relationship Id="rId5" Type="http://schemas.openxmlformats.org/officeDocument/2006/relationships/slideLayout" Target="../slideLayouts/slideLayout151.xml"/><Relationship Id="rId10" Type="http://schemas.openxmlformats.org/officeDocument/2006/relationships/slideLayout" Target="../slideLayouts/slideLayout156.xml"/><Relationship Id="rId4" Type="http://schemas.openxmlformats.org/officeDocument/2006/relationships/slideLayout" Target="../slideLayouts/slideLayout150.xml"/><Relationship Id="rId9" Type="http://schemas.openxmlformats.org/officeDocument/2006/relationships/slideLayout" Target="../slideLayouts/slideLayout155.xml"/><Relationship Id="rId14" Type="http://schemas.openxmlformats.org/officeDocument/2006/relationships/image" Target="../media/image41.jp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3.jp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slideLayout" Target="../slideLayouts/slideLayout37.xml"/><Relationship Id="rId18" Type="http://schemas.openxmlformats.org/officeDocument/2006/relationships/slideLayout" Target="../slideLayouts/slideLayout42.xml"/><Relationship Id="rId26" Type="http://schemas.openxmlformats.org/officeDocument/2006/relationships/theme" Target="../theme/theme3.xml"/><Relationship Id="rId3" Type="http://schemas.openxmlformats.org/officeDocument/2006/relationships/slideLayout" Target="../slideLayouts/slideLayout27.xml"/><Relationship Id="rId21" Type="http://schemas.openxmlformats.org/officeDocument/2006/relationships/slideLayout" Target="../slideLayouts/slideLayout45.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17" Type="http://schemas.openxmlformats.org/officeDocument/2006/relationships/slideLayout" Target="../slideLayouts/slideLayout41.xml"/><Relationship Id="rId25" Type="http://schemas.openxmlformats.org/officeDocument/2006/relationships/slideLayout" Target="../slideLayouts/slideLayout49.xml"/><Relationship Id="rId2" Type="http://schemas.openxmlformats.org/officeDocument/2006/relationships/slideLayout" Target="../slideLayouts/slideLayout26.xml"/><Relationship Id="rId16" Type="http://schemas.openxmlformats.org/officeDocument/2006/relationships/slideLayout" Target="../slideLayouts/slideLayout40.xml"/><Relationship Id="rId20" Type="http://schemas.openxmlformats.org/officeDocument/2006/relationships/slideLayout" Target="../slideLayouts/slideLayout44.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24" Type="http://schemas.openxmlformats.org/officeDocument/2006/relationships/slideLayout" Target="../slideLayouts/slideLayout48.xml"/><Relationship Id="rId5" Type="http://schemas.openxmlformats.org/officeDocument/2006/relationships/slideLayout" Target="../slideLayouts/slideLayout29.xml"/><Relationship Id="rId15" Type="http://schemas.openxmlformats.org/officeDocument/2006/relationships/slideLayout" Target="../slideLayouts/slideLayout39.xml"/><Relationship Id="rId23" Type="http://schemas.openxmlformats.org/officeDocument/2006/relationships/slideLayout" Target="../slideLayouts/slideLayout47.xml"/><Relationship Id="rId10" Type="http://schemas.openxmlformats.org/officeDocument/2006/relationships/slideLayout" Target="../slideLayouts/slideLayout34.xml"/><Relationship Id="rId19" Type="http://schemas.openxmlformats.org/officeDocument/2006/relationships/slideLayout" Target="../slideLayouts/slideLayout43.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slideLayout" Target="../slideLayouts/slideLayout38.xml"/><Relationship Id="rId22" Type="http://schemas.openxmlformats.org/officeDocument/2006/relationships/slideLayout" Target="../slideLayouts/slideLayout4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7.xml"/><Relationship Id="rId13" Type="http://schemas.openxmlformats.org/officeDocument/2006/relationships/theme" Target="../theme/theme4.xml"/><Relationship Id="rId3" Type="http://schemas.openxmlformats.org/officeDocument/2006/relationships/slideLayout" Target="../slideLayouts/slideLayout52.xml"/><Relationship Id="rId7" Type="http://schemas.openxmlformats.org/officeDocument/2006/relationships/slideLayout" Target="../slideLayouts/slideLayout56.xml"/><Relationship Id="rId12" Type="http://schemas.openxmlformats.org/officeDocument/2006/relationships/slideLayout" Target="../slideLayouts/slideLayout61.xml"/><Relationship Id="rId2" Type="http://schemas.openxmlformats.org/officeDocument/2006/relationships/slideLayout" Target="../slideLayouts/slideLayout51.xml"/><Relationship Id="rId1" Type="http://schemas.openxmlformats.org/officeDocument/2006/relationships/slideLayout" Target="../slideLayouts/slideLayout50.xml"/><Relationship Id="rId6" Type="http://schemas.openxmlformats.org/officeDocument/2006/relationships/slideLayout" Target="../slideLayouts/slideLayout55.xml"/><Relationship Id="rId11" Type="http://schemas.openxmlformats.org/officeDocument/2006/relationships/slideLayout" Target="../slideLayouts/slideLayout60.xml"/><Relationship Id="rId5" Type="http://schemas.openxmlformats.org/officeDocument/2006/relationships/slideLayout" Target="../slideLayouts/slideLayout54.xml"/><Relationship Id="rId10" Type="http://schemas.openxmlformats.org/officeDocument/2006/relationships/slideLayout" Target="../slideLayouts/slideLayout59.xml"/><Relationship Id="rId4" Type="http://schemas.openxmlformats.org/officeDocument/2006/relationships/slideLayout" Target="../slideLayouts/slideLayout53.xml"/><Relationship Id="rId9" Type="http://schemas.openxmlformats.org/officeDocument/2006/relationships/slideLayout" Target="../slideLayouts/slideLayout58.xml"/><Relationship Id="rId14" Type="http://schemas.openxmlformats.org/officeDocument/2006/relationships/image" Target="../media/image17.jp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9.xml"/><Relationship Id="rId13" Type="http://schemas.openxmlformats.org/officeDocument/2006/relationships/theme" Target="../theme/theme5.xml"/><Relationship Id="rId3" Type="http://schemas.openxmlformats.org/officeDocument/2006/relationships/slideLayout" Target="../slideLayouts/slideLayout64.xml"/><Relationship Id="rId7" Type="http://schemas.openxmlformats.org/officeDocument/2006/relationships/slideLayout" Target="../slideLayouts/slideLayout68.xml"/><Relationship Id="rId12" Type="http://schemas.openxmlformats.org/officeDocument/2006/relationships/slideLayout" Target="../slideLayouts/slideLayout73.xml"/><Relationship Id="rId2" Type="http://schemas.openxmlformats.org/officeDocument/2006/relationships/slideLayout" Target="../slideLayouts/slideLayout63.xml"/><Relationship Id="rId1" Type="http://schemas.openxmlformats.org/officeDocument/2006/relationships/slideLayout" Target="../slideLayouts/slideLayout62.xml"/><Relationship Id="rId6" Type="http://schemas.openxmlformats.org/officeDocument/2006/relationships/slideLayout" Target="../slideLayouts/slideLayout67.xml"/><Relationship Id="rId11" Type="http://schemas.openxmlformats.org/officeDocument/2006/relationships/slideLayout" Target="../slideLayouts/slideLayout72.xml"/><Relationship Id="rId5" Type="http://schemas.openxmlformats.org/officeDocument/2006/relationships/slideLayout" Target="../slideLayouts/slideLayout66.xml"/><Relationship Id="rId10" Type="http://schemas.openxmlformats.org/officeDocument/2006/relationships/slideLayout" Target="../slideLayouts/slideLayout71.xml"/><Relationship Id="rId4" Type="http://schemas.openxmlformats.org/officeDocument/2006/relationships/slideLayout" Target="../slideLayouts/slideLayout65.xml"/><Relationship Id="rId9" Type="http://schemas.openxmlformats.org/officeDocument/2006/relationships/slideLayout" Target="../slideLayouts/slideLayout70.xml"/><Relationship Id="rId14" Type="http://schemas.openxmlformats.org/officeDocument/2006/relationships/image" Target="../media/image20.jpg"/></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81.xml"/><Relationship Id="rId13" Type="http://schemas.openxmlformats.org/officeDocument/2006/relationships/theme" Target="../theme/theme6.xml"/><Relationship Id="rId3" Type="http://schemas.openxmlformats.org/officeDocument/2006/relationships/slideLayout" Target="../slideLayouts/slideLayout76.xml"/><Relationship Id="rId7" Type="http://schemas.openxmlformats.org/officeDocument/2006/relationships/slideLayout" Target="../slideLayouts/slideLayout80.xml"/><Relationship Id="rId12" Type="http://schemas.openxmlformats.org/officeDocument/2006/relationships/slideLayout" Target="../slideLayouts/slideLayout85.xml"/><Relationship Id="rId2" Type="http://schemas.openxmlformats.org/officeDocument/2006/relationships/slideLayout" Target="../slideLayouts/slideLayout75.xml"/><Relationship Id="rId1" Type="http://schemas.openxmlformats.org/officeDocument/2006/relationships/slideLayout" Target="../slideLayouts/slideLayout74.xml"/><Relationship Id="rId6" Type="http://schemas.openxmlformats.org/officeDocument/2006/relationships/slideLayout" Target="../slideLayouts/slideLayout79.xml"/><Relationship Id="rId11" Type="http://schemas.openxmlformats.org/officeDocument/2006/relationships/slideLayout" Target="../slideLayouts/slideLayout84.xml"/><Relationship Id="rId5" Type="http://schemas.openxmlformats.org/officeDocument/2006/relationships/slideLayout" Target="../slideLayouts/slideLayout78.xml"/><Relationship Id="rId10" Type="http://schemas.openxmlformats.org/officeDocument/2006/relationships/slideLayout" Target="../slideLayouts/slideLayout83.xml"/><Relationship Id="rId4" Type="http://schemas.openxmlformats.org/officeDocument/2006/relationships/slideLayout" Target="../slideLayouts/slideLayout77.xml"/><Relationship Id="rId9" Type="http://schemas.openxmlformats.org/officeDocument/2006/relationships/slideLayout" Target="../slideLayouts/slideLayout82.xml"/><Relationship Id="rId14" Type="http://schemas.openxmlformats.org/officeDocument/2006/relationships/image" Target="../media/image23.jpg"/></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93.xml"/><Relationship Id="rId13" Type="http://schemas.openxmlformats.org/officeDocument/2006/relationships/slideLayout" Target="../slideLayouts/slideLayout98.xml"/><Relationship Id="rId18" Type="http://schemas.openxmlformats.org/officeDocument/2006/relationships/slideLayout" Target="../slideLayouts/slideLayout103.xml"/><Relationship Id="rId3" Type="http://schemas.openxmlformats.org/officeDocument/2006/relationships/slideLayout" Target="../slideLayouts/slideLayout88.xml"/><Relationship Id="rId21" Type="http://schemas.openxmlformats.org/officeDocument/2006/relationships/slideLayout" Target="../slideLayouts/slideLayout106.xml"/><Relationship Id="rId7" Type="http://schemas.openxmlformats.org/officeDocument/2006/relationships/slideLayout" Target="../slideLayouts/slideLayout92.xml"/><Relationship Id="rId12" Type="http://schemas.openxmlformats.org/officeDocument/2006/relationships/slideLayout" Target="../slideLayouts/slideLayout97.xml"/><Relationship Id="rId17" Type="http://schemas.openxmlformats.org/officeDocument/2006/relationships/slideLayout" Target="../slideLayouts/slideLayout102.xml"/><Relationship Id="rId2" Type="http://schemas.openxmlformats.org/officeDocument/2006/relationships/slideLayout" Target="../slideLayouts/slideLayout87.xml"/><Relationship Id="rId16" Type="http://schemas.openxmlformats.org/officeDocument/2006/relationships/slideLayout" Target="../slideLayouts/slideLayout101.xml"/><Relationship Id="rId20" Type="http://schemas.openxmlformats.org/officeDocument/2006/relationships/slideLayout" Target="../slideLayouts/slideLayout105.xml"/><Relationship Id="rId1" Type="http://schemas.openxmlformats.org/officeDocument/2006/relationships/slideLayout" Target="../slideLayouts/slideLayout86.xml"/><Relationship Id="rId6" Type="http://schemas.openxmlformats.org/officeDocument/2006/relationships/slideLayout" Target="../slideLayouts/slideLayout91.xml"/><Relationship Id="rId11" Type="http://schemas.openxmlformats.org/officeDocument/2006/relationships/slideLayout" Target="../slideLayouts/slideLayout96.xml"/><Relationship Id="rId5" Type="http://schemas.openxmlformats.org/officeDocument/2006/relationships/slideLayout" Target="../slideLayouts/slideLayout90.xml"/><Relationship Id="rId15" Type="http://schemas.openxmlformats.org/officeDocument/2006/relationships/slideLayout" Target="../slideLayouts/slideLayout100.xml"/><Relationship Id="rId10" Type="http://schemas.openxmlformats.org/officeDocument/2006/relationships/slideLayout" Target="../slideLayouts/slideLayout95.xml"/><Relationship Id="rId19" Type="http://schemas.openxmlformats.org/officeDocument/2006/relationships/slideLayout" Target="../slideLayouts/slideLayout104.xml"/><Relationship Id="rId4" Type="http://schemas.openxmlformats.org/officeDocument/2006/relationships/slideLayout" Target="../slideLayouts/slideLayout89.xml"/><Relationship Id="rId9" Type="http://schemas.openxmlformats.org/officeDocument/2006/relationships/slideLayout" Target="../slideLayouts/slideLayout94.xml"/><Relationship Id="rId14" Type="http://schemas.openxmlformats.org/officeDocument/2006/relationships/slideLayout" Target="../slideLayouts/slideLayout99.xml"/><Relationship Id="rId22"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109.xml"/><Relationship Id="rId2" Type="http://schemas.openxmlformats.org/officeDocument/2006/relationships/slideLayout" Target="../slideLayouts/slideLayout108.xml"/><Relationship Id="rId1" Type="http://schemas.openxmlformats.org/officeDocument/2006/relationships/slideLayout" Target="../slideLayouts/slideLayout107.xml"/><Relationship Id="rId4"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17.xml"/><Relationship Id="rId13" Type="http://schemas.openxmlformats.org/officeDocument/2006/relationships/slideLayout" Target="../slideLayouts/slideLayout122.xml"/><Relationship Id="rId3" Type="http://schemas.openxmlformats.org/officeDocument/2006/relationships/slideLayout" Target="../slideLayouts/slideLayout112.xml"/><Relationship Id="rId7" Type="http://schemas.openxmlformats.org/officeDocument/2006/relationships/slideLayout" Target="../slideLayouts/slideLayout116.xml"/><Relationship Id="rId12" Type="http://schemas.openxmlformats.org/officeDocument/2006/relationships/slideLayout" Target="../slideLayouts/slideLayout121.xml"/><Relationship Id="rId2" Type="http://schemas.openxmlformats.org/officeDocument/2006/relationships/slideLayout" Target="../slideLayouts/slideLayout111.xml"/><Relationship Id="rId1" Type="http://schemas.openxmlformats.org/officeDocument/2006/relationships/slideLayout" Target="../slideLayouts/slideLayout110.xml"/><Relationship Id="rId6" Type="http://schemas.openxmlformats.org/officeDocument/2006/relationships/slideLayout" Target="../slideLayouts/slideLayout115.xml"/><Relationship Id="rId11" Type="http://schemas.openxmlformats.org/officeDocument/2006/relationships/slideLayout" Target="../slideLayouts/slideLayout120.xml"/><Relationship Id="rId5" Type="http://schemas.openxmlformats.org/officeDocument/2006/relationships/slideLayout" Target="../slideLayouts/slideLayout114.xml"/><Relationship Id="rId15" Type="http://schemas.openxmlformats.org/officeDocument/2006/relationships/theme" Target="../theme/theme9.xml"/><Relationship Id="rId10" Type="http://schemas.openxmlformats.org/officeDocument/2006/relationships/slideLayout" Target="../slideLayouts/slideLayout119.xml"/><Relationship Id="rId4" Type="http://schemas.openxmlformats.org/officeDocument/2006/relationships/slideLayout" Target="../slideLayouts/slideLayout113.xml"/><Relationship Id="rId9" Type="http://schemas.openxmlformats.org/officeDocument/2006/relationships/slideLayout" Target="../slideLayouts/slideLayout118.xml"/><Relationship Id="rId14" Type="http://schemas.openxmlformats.org/officeDocument/2006/relationships/slideLayout" Target="../slideLayouts/slideLayout12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7" name="Rectangle 6"/>
          <p:cNvSpPr/>
          <p:nvPr/>
        </p:nvSpPr>
        <p:spPr>
          <a:xfrm>
            <a:off x="483" y="176109"/>
            <a:ext cx="12188952" cy="16459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02919" y="284176"/>
            <a:ext cx="9784080" cy="150876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02919" y="2011680"/>
            <a:ext cx="9784080" cy="420624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202266" y="6422854"/>
            <a:ext cx="3000894" cy="365125"/>
          </a:xfrm>
          <a:prstGeom prst="rect">
            <a:avLst/>
          </a:prstGeom>
        </p:spPr>
        <p:txBody>
          <a:bodyPr vert="horz" lIns="91440" tIns="45720" rIns="45720" bIns="45720" rtlCol="0" anchor="ctr"/>
          <a:lstStyle>
            <a:lvl1pPr algn="l">
              <a:defRPr sz="1050">
                <a:solidFill>
                  <a:schemeClr val="tx1"/>
                </a:solidFill>
              </a:defRPr>
            </a:lvl1pPr>
          </a:lstStyle>
          <a:p>
            <a:fld id="{9334D819-9F07-4261-B09B-9E467E5D9002}" type="datetimeFigureOut">
              <a:rPr lang="en-US" smtClean="0"/>
              <a:pPr/>
              <a:t>6/28/2020</a:t>
            </a:fld>
            <a:endParaRPr lang="en-US" dirty="0"/>
          </a:p>
        </p:txBody>
      </p:sp>
      <p:sp>
        <p:nvSpPr>
          <p:cNvPr id="5" name="Footer Placeholder 4"/>
          <p:cNvSpPr>
            <a:spLocks noGrp="1"/>
          </p:cNvSpPr>
          <p:nvPr>
            <p:ph type="ftr" sz="quarter" idx="3"/>
          </p:nvPr>
        </p:nvSpPr>
        <p:spPr>
          <a:xfrm>
            <a:off x="5596471" y="6422854"/>
            <a:ext cx="5044440" cy="365125"/>
          </a:xfrm>
          <a:prstGeom prst="rect">
            <a:avLst/>
          </a:prstGeom>
        </p:spPr>
        <p:txBody>
          <a:bodyPr vert="horz" lIns="91440" tIns="45720" rIns="91440" bIns="45720" rtlCol="0" anchor="ctr"/>
          <a:lstStyle>
            <a:lvl1pPr algn="r">
              <a:defRPr sz="1050">
                <a:solidFill>
                  <a:schemeClr val="tx1"/>
                </a:solidFill>
              </a:defRPr>
            </a:lvl1pPr>
          </a:lstStyle>
          <a:p>
            <a:endParaRPr lang="en-US" dirty="0"/>
          </a:p>
        </p:txBody>
      </p:sp>
      <p:sp>
        <p:nvSpPr>
          <p:cNvPr id="6" name="Slide Number Placeholder 5"/>
          <p:cNvSpPr>
            <a:spLocks noGrp="1"/>
          </p:cNvSpPr>
          <p:nvPr>
            <p:ph type="sldNum" sz="quarter" idx="4"/>
          </p:nvPr>
        </p:nvSpPr>
        <p:spPr>
          <a:xfrm>
            <a:off x="10658927" y="6422854"/>
            <a:ext cx="946264" cy="365125"/>
          </a:xfrm>
          <a:prstGeom prst="rect">
            <a:avLst/>
          </a:prstGeom>
        </p:spPr>
        <p:txBody>
          <a:bodyPr vert="horz" lIns="45720" tIns="45720" rIns="91440" bIns="45720" rtlCol="0" anchor="ctr"/>
          <a:lstStyle>
            <a:lvl1pPr algn="l">
              <a:defRPr sz="1200" b="0">
                <a:solidFill>
                  <a:schemeClr val="tx1"/>
                </a:solidFill>
              </a:defRPr>
            </a:lvl1pPr>
          </a:lstStyle>
          <a:p>
            <a:fld id="{71766878-3199-4EAB-94E7-2D6D11070E14}" type="slidenum">
              <a:rPr lang="en-US" smtClean="0"/>
              <a:pPr/>
              <a:t>‹#›</a:t>
            </a:fld>
            <a:endParaRPr lang="en-US" dirty="0"/>
          </a:p>
        </p:txBody>
      </p:sp>
    </p:spTree>
    <p:extLst>
      <p:ext uri="{BB962C8B-B14F-4D97-AF65-F5344CB8AC3E}">
        <p14:creationId xmlns:p14="http://schemas.microsoft.com/office/powerpoint/2010/main" val="954442403"/>
      </p:ext>
    </p:extLst>
  </p:cSld>
  <p:clrMap bg1="dk1" tx1="lt1" bg2="dk2" tx2="lt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 id="2147483720" r:id="rId12"/>
  </p:sldLayoutIdLst>
  <p:txStyles>
    <p:titleStyle>
      <a:lvl1pPr algn="l" defTabSz="914400" rtl="0" eaLnBrk="1" latinLnBrk="0" hangingPunct="1">
        <a:lnSpc>
          <a:spcPct val="85000"/>
        </a:lnSpc>
        <a:spcBef>
          <a:spcPct val="0"/>
        </a:spcBef>
        <a:buNone/>
        <a:defRPr sz="4000" kern="1200" cap="all" baseline="0">
          <a:solidFill>
            <a:schemeClr val="bg2"/>
          </a:solidFill>
          <a:latin typeface="+mj-lt"/>
          <a:ea typeface="+mj-ea"/>
          <a:cs typeface="+mj-cs"/>
        </a:defRPr>
      </a:lvl1pPr>
    </p:titleStyle>
    <p:bodyStyle>
      <a:lvl1pPr marL="182880" indent="-182880" algn="l" defTabSz="914400" rtl="0" eaLnBrk="1" latinLnBrk="0" hangingPunct="1">
        <a:lnSpc>
          <a:spcPct val="90000"/>
        </a:lnSpc>
        <a:spcBef>
          <a:spcPts val="1200"/>
        </a:spcBef>
        <a:spcAft>
          <a:spcPts val="200"/>
        </a:spcAft>
        <a:buClr>
          <a:schemeClr val="tx1"/>
        </a:buClr>
        <a:buFont typeface="Wingdings" pitchFamily="2" charset="2"/>
        <a:buChar char=""/>
        <a:defRPr sz="2200" kern="1200">
          <a:solidFill>
            <a:schemeClr val="tx1"/>
          </a:solidFill>
          <a:latin typeface="+mn-lt"/>
          <a:ea typeface="+mn-ea"/>
          <a:cs typeface="+mn-cs"/>
        </a:defRPr>
      </a:lvl1pPr>
      <a:lvl2pPr marL="411480" indent="-182880" algn="l" defTabSz="914400" rtl="0" eaLnBrk="1" latinLnBrk="0" hangingPunct="1">
        <a:lnSpc>
          <a:spcPct val="90000"/>
        </a:lnSpc>
        <a:spcBef>
          <a:spcPts val="200"/>
        </a:spcBef>
        <a:spcAft>
          <a:spcPts val="400"/>
        </a:spcAft>
        <a:buClr>
          <a:schemeClr val="tx1"/>
        </a:buClr>
        <a:buFont typeface="Wingdings" pitchFamily="2" charset="2"/>
        <a:buChar char=""/>
        <a:defRPr sz="2000" kern="1200">
          <a:solidFill>
            <a:schemeClr val="tx1"/>
          </a:solidFill>
          <a:latin typeface="+mn-lt"/>
          <a:ea typeface="+mn-ea"/>
          <a:cs typeface="+mn-cs"/>
        </a:defRPr>
      </a:lvl2pPr>
      <a:lvl3pPr marL="640080" indent="-182880" algn="l" defTabSz="914400" rtl="0" eaLnBrk="1" latinLnBrk="0" hangingPunct="1">
        <a:lnSpc>
          <a:spcPct val="90000"/>
        </a:lnSpc>
        <a:spcBef>
          <a:spcPts val="200"/>
        </a:spcBef>
        <a:spcAft>
          <a:spcPts val="400"/>
        </a:spcAft>
        <a:buClr>
          <a:schemeClr val="tx1"/>
        </a:buClr>
        <a:buFont typeface="Wingdings" pitchFamily="2" charset="2"/>
        <a:buChar char=""/>
        <a:defRPr sz="1800" kern="1200">
          <a:solidFill>
            <a:schemeClr val="tx1"/>
          </a:solidFill>
          <a:latin typeface="+mn-lt"/>
          <a:ea typeface="+mn-ea"/>
          <a:cs typeface="+mn-cs"/>
        </a:defRPr>
      </a:lvl3pPr>
      <a:lvl4pPr marL="8686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4pPr>
      <a:lvl5pPr marL="10972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5pPr>
      <a:lvl6pPr marL="12846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6pPr>
      <a:lvl7pPr marL="14718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7pPr>
      <a:lvl8pPr marL="16290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8pPr>
      <a:lvl9pPr marL="18062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1577681"/>
      </p:ext>
    </p:extLst>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 id="2147483852" r:id="rId12"/>
    <p:sldLayoutId id="2147483853" r:id="rId13"/>
    <p:sldLayoutId id="2147483854" r:id="rId14"/>
    <p:sldLayoutId id="2147483855" r:id="rId15"/>
    <p:sldLayoutId id="2147483856" r:id="rId16"/>
    <p:sldLayoutId id="2147483857" r:id="rId17"/>
    <p:sldLayoutId id="2147483858" r:id="rId18"/>
    <p:sldLayoutId id="2147483859" r:id="rId19"/>
    <p:sldLayoutId id="2147483860" r:id="rId20"/>
  </p:sldLayoutIdLst>
  <p:txStyles>
    <p:titleStyle>
      <a:lvl1pPr algn="ctr" defTabSz="1219170" rtl="0" eaLnBrk="1" latinLnBrk="1" hangingPunct="1">
        <a:spcBef>
          <a:spcPct val="0"/>
        </a:spcBef>
        <a:buNone/>
        <a:defRPr sz="5867" kern="1200">
          <a:solidFill>
            <a:schemeClr val="tx1"/>
          </a:solidFill>
          <a:latin typeface="+mj-lt"/>
          <a:ea typeface="+mj-ea"/>
          <a:cs typeface="+mj-cs"/>
        </a:defRPr>
      </a:lvl1pPr>
    </p:titleStyle>
    <p:bodyStyle>
      <a:lvl1pPr marL="457189" indent="-457189" algn="l" defTabSz="1219170" rtl="0" eaLnBrk="1" latinLnBrk="1" hangingPunct="1">
        <a:spcBef>
          <a:spcPct val="20000"/>
        </a:spcBef>
        <a:buFont typeface="Arial" pitchFamily="34" charset="0"/>
        <a:buChar char="•"/>
        <a:defRPr sz="4267" kern="1200">
          <a:solidFill>
            <a:schemeClr val="tx1"/>
          </a:solidFill>
          <a:latin typeface="+mn-lt"/>
          <a:ea typeface="+mn-ea"/>
          <a:cs typeface="+mn-cs"/>
        </a:defRPr>
      </a:lvl1pPr>
      <a:lvl2pPr marL="990575" indent="-380990" algn="l" defTabSz="1219170" rtl="0" eaLnBrk="1" latinLnBrk="1" hangingPunct="1">
        <a:spcBef>
          <a:spcPct val="20000"/>
        </a:spcBef>
        <a:buFont typeface="Arial" pitchFamily="34" charset="0"/>
        <a:buChar char="–"/>
        <a:defRPr sz="3733" kern="1200">
          <a:solidFill>
            <a:schemeClr val="tx1"/>
          </a:solidFill>
          <a:latin typeface="+mn-lt"/>
          <a:ea typeface="+mn-ea"/>
          <a:cs typeface="+mn-cs"/>
        </a:defRPr>
      </a:lvl2pPr>
      <a:lvl3pPr marL="1523962" indent="-304792" algn="l" defTabSz="1219170" rtl="0" eaLnBrk="1" latinLnBrk="1" hangingPunct="1">
        <a:spcBef>
          <a:spcPct val="20000"/>
        </a:spcBef>
        <a:buFont typeface="Arial" pitchFamily="34" charset="0"/>
        <a:buChar char="•"/>
        <a:defRPr sz="3200" kern="1200">
          <a:solidFill>
            <a:schemeClr val="tx1"/>
          </a:solidFill>
          <a:latin typeface="+mn-lt"/>
          <a:ea typeface="+mn-ea"/>
          <a:cs typeface="+mn-cs"/>
        </a:defRPr>
      </a:lvl3pPr>
      <a:lvl4pPr marL="2133547"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4pPr>
      <a:lvl5pPr marL="2743131"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5pPr>
      <a:lvl6pPr marL="3352716"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ko-KR"/>
      </a:defPPr>
      <a:lvl1pPr marL="0" algn="l" defTabSz="1219170" rtl="0" eaLnBrk="1" latinLnBrk="1" hangingPunct="1">
        <a:defRPr sz="2400" kern="1200">
          <a:solidFill>
            <a:schemeClr val="tx1"/>
          </a:solidFill>
          <a:latin typeface="+mn-lt"/>
          <a:ea typeface="+mn-ea"/>
          <a:cs typeface="+mn-cs"/>
        </a:defRPr>
      </a:lvl1pPr>
      <a:lvl2pPr marL="609585" algn="l" defTabSz="1219170" rtl="0" eaLnBrk="1" latinLnBrk="1" hangingPunct="1">
        <a:defRPr sz="2400" kern="1200">
          <a:solidFill>
            <a:schemeClr val="tx1"/>
          </a:solidFill>
          <a:latin typeface="+mn-lt"/>
          <a:ea typeface="+mn-ea"/>
          <a:cs typeface="+mn-cs"/>
        </a:defRPr>
      </a:lvl2pPr>
      <a:lvl3pPr marL="1219170" algn="l" defTabSz="1219170" rtl="0" eaLnBrk="1" latinLnBrk="1" hangingPunct="1">
        <a:defRPr sz="2400" kern="1200">
          <a:solidFill>
            <a:schemeClr val="tx1"/>
          </a:solidFill>
          <a:latin typeface="+mn-lt"/>
          <a:ea typeface="+mn-ea"/>
          <a:cs typeface="+mn-cs"/>
        </a:defRPr>
      </a:lvl3pPr>
      <a:lvl4pPr marL="1828754" algn="l" defTabSz="1219170" rtl="0" eaLnBrk="1" latinLnBrk="1" hangingPunct="1">
        <a:defRPr sz="2400" kern="1200">
          <a:solidFill>
            <a:schemeClr val="tx1"/>
          </a:solidFill>
          <a:latin typeface="+mn-lt"/>
          <a:ea typeface="+mn-ea"/>
          <a:cs typeface="+mn-cs"/>
        </a:defRPr>
      </a:lvl4pPr>
      <a:lvl5pPr marL="2438339" algn="l" defTabSz="1219170" rtl="0" eaLnBrk="1" latinLnBrk="1" hangingPunct="1">
        <a:defRPr sz="2400" kern="1200">
          <a:solidFill>
            <a:schemeClr val="tx1"/>
          </a:solidFill>
          <a:latin typeface="+mn-lt"/>
          <a:ea typeface="+mn-ea"/>
          <a:cs typeface="+mn-cs"/>
        </a:defRPr>
      </a:lvl5pPr>
      <a:lvl6pPr marL="3047924" algn="l" defTabSz="1219170" rtl="0" eaLnBrk="1" latinLnBrk="1" hangingPunct="1">
        <a:defRPr sz="2400" kern="1200">
          <a:solidFill>
            <a:schemeClr val="tx1"/>
          </a:solidFill>
          <a:latin typeface="+mn-lt"/>
          <a:ea typeface="+mn-ea"/>
          <a:cs typeface="+mn-cs"/>
        </a:defRPr>
      </a:lvl6pPr>
      <a:lvl7pPr marL="3657509" algn="l" defTabSz="1219170" rtl="0" eaLnBrk="1" latinLnBrk="1" hangingPunct="1">
        <a:defRPr sz="2400" kern="1200">
          <a:solidFill>
            <a:schemeClr val="tx1"/>
          </a:solidFill>
          <a:latin typeface="+mn-lt"/>
          <a:ea typeface="+mn-ea"/>
          <a:cs typeface="+mn-cs"/>
        </a:defRPr>
      </a:lvl7pPr>
      <a:lvl8pPr marL="4267093" algn="l" defTabSz="1219170" rtl="0" eaLnBrk="1" latinLnBrk="1" hangingPunct="1">
        <a:defRPr sz="2400" kern="1200">
          <a:solidFill>
            <a:schemeClr val="tx1"/>
          </a:solidFill>
          <a:latin typeface="+mn-lt"/>
          <a:ea typeface="+mn-ea"/>
          <a:cs typeface="+mn-cs"/>
        </a:defRPr>
      </a:lvl8pPr>
      <a:lvl9pPr marL="4876678" algn="l" defTabSz="1219170" rtl="0" eaLnBrk="1" latinLnBrk="1" hangingPunct="1">
        <a:defRPr sz="24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13175018"/>
      </p:ext>
    </p:extLst>
  </p:cSld>
  <p:clrMap bg1="lt1" tx1="dk1" bg2="lt2" tx2="dk2" accent1="accent1" accent2="accent2" accent3="accent3" accent4="accent4" accent5="accent5" accent6="accent6" hlink="hlink" folHlink="folHlink"/>
  <p:sldLayoutIdLst>
    <p:sldLayoutId id="2147483862" r:id="rId1"/>
  </p:sldLayoutIdLst>
  <p:txStyles>
    <p:titleStyle>
      <a:lvl1pPr algn="ctr" defTabSz="1219170" rtl="0" eaLnBrk="1" latinLnBrk="1" hangingPunct="1">
        <a:spcBef>
          <a:spcPct val="0"/>
        </a:spcBef>
        <a:buNone/>
        <a:defRPr sz="5867" kern="1200">
          <a:solidFill>
            <a:schemeClr val="tx1"/>
          </a:solidFill>
          <a:latin typeface="+mj-lt"/>
          <a:ea typeface="+mj-ea"/>
          <a:cs typeface="+mj-cs"/>
        </a:defRPr>
      </a:lvl1pPr>
    </p:titleStyle>
    <p:bodyStyle>
      <a:lvl1pPr marL="457189" indent="-457189" algn="l" defTabSz="1219170" rtl="0" eaLnBrk="1" latinLnBrk="1" hangingPunct="1">
        <a:spcBef>
          <a:spcPct val="20000"/>
        </a:spcBef>
        <a:buFont typeface="Arial" pitchFamily="34" charset="0"/>
        <a:buChar char="•"/>
        <a:defRPr sz="4267" kern="1200">
          <a:solidFill>
            <a:schemeClr val="tx1"/>
          </a:solidFill>
          <a:latin typeface="+mn-lt"/>
          <a:ea typeface="+mn-ea"/>
          <a:cs typeface="+mn-cs"/>
        </a:defRPr>
      </a:lvl1pPr>
      <a:lvl2pPr marL="990575" indent="-380990" algn="l" defTabSz="1219170" rtl="0" eaLnBrk="1" latinLnBrk="1" hangingPunct="1">
        <a:spcBef>
          <a:spcPct val="20000"/>
        </a:spcBef>
        <a:buFont typeface="Arial" pitchFamily="34" charset="0"/>
        <a:buChar char="–"/>
        <a:defRPr sz="3733" kern="1200">
          <a:solidFill>
            <a:schemeClr val="tx1"/>
          </a:solidFill>
          <a:latin typeface="+mn-lt"/>
          <a:ea typeface="+mn-ea"/>
          <a:cs typeface="+mn-cs"/>
        </a:defRPr>
      </a:lvl2pPr>
      <a:lvl3pPr marL="1523962" indent="-304792" algn="l" defTabSz="1219170" rtl="0" eaLnBrk="1" latinLnBrk="1" hangingPunct="1">
        <a:spcBef>
          <a:spcPct val="20000"/>
        </a:spcBef>
        <a:buFont typeface="Arial" pitchFamily="34" charset="0"/>
        <a:buChar char="•"/>
        <a:defRPr sz="3200" kern="1200">
          <a:solidFill>
            <a:schemeClr val="tx1"/>
          </a:solidFill>
          <a:latin typeface="+mn-lt"/>
          <a:ea typeface="+mn-ea"/>
          <a:cs typeface="+mn-cs"/>
        </a:defRPr>
      </a:lvl3pPr>
      <a:lvl4pPr marL="2133547"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4pPr>
      <a:lvl5pPr marL="2743131"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5pPr>
      <a:lvl6pPr marL="3352716"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ko-KR"/>
      </a:defPPr>
      <a:lvl1pPr marL="0" algn="l" defTabSz="1219170" rtl="0" eaLnBrk="1" latinLnBrk="1" hangingPunct="1">
        <a:defRPr sz="2400" kern="1200">
          <a:solidFill>
            <a:schemeClr val="tx1"/>
          </a:solidFill>
          <a:latin typeface="+mn-lt"/>
          <a:ea typeface="+mn-ea"/>
          <a:cs typeface="+mn-cs"/>
        </a:defRPr>
      </a:lvl1pPr>
      <a:lvl2pPr marL="609585" algn="l" defTabSz="1219170" rtl="0" eaLnBrk="1" latinLnBrk="1" hangingPunct="1">
        <a:defRPr sz="2400" kern="1200">
          <a:solidFill>
            <a:schemeClr val="tx1"/>
          </a:solidFill>
          <a:latin typeface="+mn-lt"/>
          <a:ea typeface="+mn-ea"/>
          <a:cs typeface="+mn-cs"/>
        </a:defRPr>
      </a:lvl2pPr>
      <a:lvl3pPr marL="1219170" algn="l" defTabSz="1219170" rtl="0" eaLnBrk="1" latinLnBrk="1" hangingPunct="1">
        <a:defRPr sz="2400" kern="1200">
          <a:solidFill>
            <a:schemeClr val="tx1"/>
          </a:solidFill>
          <a:latin typeface="+mn-lt"/>
          <a:ea typeface="+mn-ea"/>
          <a:cs typeface="+mn-cs"/>
        </a:defRPr>
      </a:lvl3pPr>
      <a:lvl4pPr marL="1828754" algn="l" defTabSz="1219170" rtl="0" eaLnBrk="1" latinLnBrk="1" hangingPunct="1">
        <a:defRPr sz="2400" kern="1200">
          <a:solidFill>
            <a:schemeClr val="tx1"/>
          </a:solidFill>
          <a:latin typeface="+mn-lt"/>
          <a:ea typeface="+mn-ea"/>
          <a:cs typeface="+mn-cs"/>
        </a:defRPr>
      </a:lvl4pPr>
      <a:lvl5pPr marL="2438339" algn="l" defTabSz="1219170" rtl="0" eaLnBrk="1" latinLnBrk="1" hangingPunct="1">
        <a:defRPr sz="2400" kern="1200">
          <a:solidFill>
            <a:schemeClr val="tx1"/>
          </a:solidFill>
          <a:latin typeface="+mn-lt"/>
          <a:ea typeface="+mn-ea"/>
          <a:cs typeface="+mn-cs"/>
        </a:defRPr>
      </a:lvl5pPr>
      <a:lvl6pPr marL="3047924" algn="l" defTabSz="1219170" rtl="0" eaLnBrk="1" latinLnBrk="1" hangingPunct="1">
        <a:defRPr sz="2400" kern="1200">
          <a:solidFill>
            <a:schemeClr val="tx1"/>
          </a:solidFill>
          <a:latin typeface="+mn-lt"/>
          <a:ea typeface="+mn-ea"/>
          <a:cs typeface="+mn-cs"/>
        </a:defRPr>
      </a:lvl6pPr>
      <a:lvl7pPr marL="3657509" algn="l" defTabSz="1219170" rtl="0" eaLnBrk="1" latinLnBrk="1" hangingPunct="1">
        <a:defRPr sz="2400" kern="1200">
          <a:solidFill>
            <a:schemeClr val="tx1"/>
          </a:solidFill>
          <a:latin typeface="+mn-lt"/>
          <a:ea typeface="+mn-ea"/>
          <a:cs typeface="+mn-cs"/>
        </a:defRPr>
      </a:lvl7pPr>
      <a:lvl8pPr marL="4267093" algn="l" defTabSz="1219170" rtl="0" eaLnBrk="1" latinLnBrk="1" hangingPunct="1">
        <a:defRPr sz="2400" kern="1200">
          <a:solidFill>
            <a:schemeClr val="tx1"/>
          </a:solidFill>
          <a:latin typeface="+mn-lt"/>
          <a:ea typeface="+mn-ea"/>
          <a:cs typeface="+mn-cs"/>
        </a:defRPr>
      </a:lvl8pPr>
      <a:lvl9pPr marL="4876678" algn="l" defTabSz="1219170" rtl="0" eaLnBrk="1" latinLnBrk="1" hangingPunct="1">
        <a:defRPr sz="24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44941545"/>
      </p:ext>
    </p:extLst>
  </p:cSld>
  <p:clrMap bg1="lt1" tx1="dk1" bg2="lt2" tx2="dk2" accent1="accent1" accent2="accent2" accent3="accent3" accent4="accent4" accent5="accent5" accent6="accent6" hlink="hlink" folHlink="folHlink"/>
  <p:sldLayoutIdLst>
    <p:sldLayoutId id="2147483864" r:id="rId1"/>
    <p:sldLayoutId id="2147483865" r:id="rId2"/>
  </p:sldLayoutIdLst>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9"/>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600">
                <a:solidFill>
                  <a:schemeClr val="tx1">
                    <a:tint val="75000"/>
                  </a:schemeClr>
                </a:solidFill>
              </a:defRPr>
            </a:lvl1pPr>
          </a:lstStyle>
          <a:p>
            <a:fld id="{53074F12-AA26-4AC8-9962-C36BB8F32554}" type="datetimeFigureOut">
              <a:rPr lang="en-US" smtClean="0"/>
              <a:pPr/>
              <a:t>6/28/2020</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600">
                <a:solidFill>
                  <a:schemeClr val="tx1">
                    <a:tint val="75000"/>
                  </a:schemeClr>
                </a:solidFill>
              </a:defRPr>
            </a:lvl1pPr>
          </a:lstStyle>
          <a:p>
            <a:fld id="{B82CCC60-E8CD-4174-8B1A-7DF615B22EEF}" type="slidenum">
              <a:rPr lang="en-US" smtClean="0"/>
              <a:pPr/>
              <a:t>‹#›</a:t>
            </a:fld>
            <a:endParaRPr lang="en-US"/>
          </a:p>
        </p:txBody>
      </p:sp>
      <p:sp>
        <p:nvSpPr>
          <p:cNvPr id="7" name="TextBox 6">
            <a:extLst>
              <a:ext uri="{FF2B5EF4-FFF2-40B4-BE49-F238E27FC236}">
                <a16:creationId xmlns:a16="http://schemas.microsoft.com/office/drawing/2014/main" id="{11E867DF-3DCA-4725-94F0-F2B6BD747A82}"/>
              </a:ext>
            </a:extLst>
          </p:cNvPr>
          <p:cNvSpPr txBox="1"/>
          <p:nvPr userDrawn="1"/>
        </p:nvSpPr>
        <p:spPr>
          <a:xfrm>
            <a:off x="-12200" y="6951663"/>
            <a:ext cx="11186167" cy="666977"/>
          </a:xfrm>
          <a:prstGeom prst="rect">
            <a:avLst/>
          </a:prstGeom>
          <a:noFill/>
        </p:spPr>
        <p:txBody>
          <a:bodyPr wrap="square" rtlCol="0">
            <a:spAutoFit/>
          </a:bodyPr>
          <a:lstStyle/>
          <a:p>
            <a:r>
              <a:rPr lang="en-US" sz="1867" dirty="0">
                <a:solidFill>
                  <a:schemeClr val="bg1">
                    <a:lumMod val="65000"/>
                  </a:schemeClr>
                </a:solidFill>
              </a:rPr>
              <a:t>This presentation uses a free template provided by FPPT.com</a:t>
            </a:r>
          </a:p>
          <a:p>
            <a:r>
              <a:rPr lang="en-US" sz="1867" dirty="0">
                <a:solidFill>
                  <a:schemeClr val="bg1">
                    <a:lumMod val="65000"/>
                  </a:schemeClr>
                </a:solidFill>
              </a:rPr>
              <a:t>www.free-power-point-templates.com</a:t>
            </a:r>
          </a:p>
        </p:txBody>
      </p:sp>
    </p:spTree>
    <p:extLst>
      <p:ext uri="{BB962C8B-B14F-4D97-AF65-F5344CB8AC3E}">
        <p14:creationId xmlns:p14="http://schemas.microsoft.com/office/powerpoint/2010/main" val="1872870923"/>
      </p:ext>
    </p:extLst>
  </p:cSld>
  <p:clrMap bg1="lt1" tx1="dk1" bg2="lt2" tx2="dk2" accent1="accent1" accent2="accent2" accent3="accent3" accent4="accent4" accent5="accent5" accent6="accent6" hlink="hlink" folHlink="folHlink"/>
  <p:sldLayoutIdLst>
    <p:sldLayoutId id="2147483867" r:id="rId1"/>
    <p:sldLayoutId id="2147483868" r:id="rId2"/>
    <p:sldLayoutId id="2147483869" r:id="rId3"/>
    <p:sldLayoutId id="2147483870" r:id="rId4"/>
    <p:sldLayoutId id="2147483871" r:id="rId5"/>
    <p:sldLayoutId id="2147483872" r:id="rId6"/>
    <p:sldLayoutId id="2147483873" r:id="rId7"/>
    <p:sldLayoutId id="2147483874" r:id="rId8"/>
    <p:sldLayoutId id="2147483875" r:id="rId9"/>
    <p:sldLayoutId id="2147483876" r:id="rId10"/>
    <p:sldLayoutId id="2147483877" r:id="rId11"/>
    <p:sldLayoutId id="2147483878" r:id="rId12"/>
  </p:sldLayoutIdLst>
  <p:txStyles>
    <p:titleStyle>
      <a:lvl1pPr algn="ctr" defTabSz="1219170" rtl="0" eaLnBrk="1" latinLnBrk="0" hangingPunct="1">
        <a:spcBef>
          <a:spcPct val="0"/>
        </a:spcBef>
        <a:buNone/>
        <a:defRPr sz="5867" kern="1200">
          <a:solidFill>
            <a:schemeClr val="tx1"/>
          </a:solidFill>
          <a:latin typeface="+mj-lt"/>
          <a:ea typeface="+mj-ea"/>
          <a:cs typeface="+mj-cs"/>
        </a:defRPr>
      </a:lvl1pPr>
    </p:titleStyle>
    <p:bodyStyle>
      <a:lvl1pPr marL="457189" indent="-457189" algn="l" defTabSz="1219170" rtl="0" eaLnBrk="1" latinLnBrk="0" hangingPunct="1">
        <a:spcBef>
          <a:spcPct val="20000"/>
        </a:spcBef>
        <a:buFont typeface="Arial" pitchFamily="34" charset="0"/>
        <a:buChar char="•"/>
        <a:defRPr sz="4267" kern="1200">
          <a:solidFill>
            <a:schemeClr val="tx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tx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tx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9"/>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600">
                <a:solidFill>
                  <a:schemeClr val="tx1">
                    <a:tint val="75000"/>
                  </a:schemeClr>
                </a:solidFill>
              </a:defRPr>
            </a:lvl1pPr>
          </a:lstStyle>
          <a:p>
            <a:fld id="{53074F12-AA26-4AC8-9962-C36BB8F32554}" type="datetimeFigureOut">
              <a:rPr lang="en-US" smtClean="0"/>
              <a:pPr/>
              <a:t>6/28/2020</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600">
                <a:solidFill>
                  <a:schemeClr val="tx1">
                    <a:tint val="75000"/>
                  </a:schemeClr>
                </a:solidFill>
              </a:defRPr>
            </a:lvl1pPr>
          </a:lstStyle>
          <a:p>
            <a:fld id="{B82CCC60-E8CD-4174-8B1A-7DF615B22EEF}" type="slidenum">
              <a:rPr lang="en-US" smtClean="0"/>
              <a:pPr/>
              <a:t>‹#›</a:t>
            </a:fld>
            <a:endParaRPr lang="en-US"/>
          </a:p>
        </p:txBody>
      </p:sp>
      <p:sp>
        <p:nvSpPr>
          <p:cNvPr id="7" name="TextBox 6">
            <a:extLst>
              <a:ext uri="{FF2B5EF4-FFF2-40B4-BE49-F238E27FC236}">
                <a16:creationId xmlns:a16="http://schemas.microsoft.com/office/drawing/2014/main" id="{11E867DF-3DCA-4725-94F0-F2B6BD747A82}"/>
              </a:ext>
            </a:extLst>
          </p:cNvPr>
          <p:cNvSpPr txBox="1"/>
          <p:nvPr userDrawn="1"/>
        </p:nvSpPr>
        <p:spPr>
          <a:xfrm>
            <a:off x="-12200" y="6951663"/>
            <a:ext cx="11186167" cy="666977"/>
          </a:xfrm>
          <a:prstGeom prst="rect">
            <a:avLst/>
          </a:prstGeom>
          <a:noFill/>
        </p:spPr>
        <p:txBody>
          <a:bodyPr wrap="square" rtlCol="0">
            <a:spAutoFit/>
          </a:bodyPr>
          <a:lstStyle/>
          <a:p>
            <a:r>
              <a:rPr lang="en-US" sz="1867" dirty="0">
                <a:solidFill>
                  <a:schemeClr val="bg1">
                    <a:lumMod val="65000"/>
                  </a:schemeClr>
                </a:solidFill>
              </a:rPr>
              <a:t>This presentation uses a free template provided by FPPT.com</a:t>
            </a:r>
          </a:p>
          <a:p>
            <a:r>
              <a:rPr lang="en-US" sz="1867" dirty="0">
                <a:solidFill>
                  <a:schemeClr val="bg1">
                    <a:lumMod val="65000"/>
                  </a:schemeClr>
                </a:solidFill>
              </a:rPr>
              <a:t>www.free-power-point-templates.com</a:t>
            </a:r>
          </a:p>
        </p:txBody>
      </p:sp>
    </p:spTree>
    <p:extLst>
      <p:ext uri="{BB962C8B-B14F-4D97-AF65-F5344CB8AC3E}">
        <p14:creationId xmlns:p14="http://schemas.microsoft.com/office/powerpoint/2010/main" val="2892830547"/>
      </p:ext>
    </p:extLst>
  </p:cSld>
  <p:clrMap bg1="lt1" tx1="dk1" bg2="lt2" tx2="dk2" accent1="accent1" accent2="accent2" accent3="accent3" accent4="accent4" accent5="accent5" accent6="accent6" hlink="hlink" folHlink="folHlink"/>
  <p:sldLayoutIdLst>
    <p:sldLayoutId id="2147483722" r:id="rId1"/>
    <p:sldLayoutId id="2147483723" r:id="rId2"/>
    <p:sldLayoutId id="2147483724" r:id="rId3"/>
    <p:sldLayoutId id="2147483725" r:id="rId4"/>
    <p:sldLayoutId id="2147483726" r:id="rId5"/>
    <p:sldLayoutId id="2147483727" r:id="rId6"/>
    <p:sldLayoutId id="2147483728" r:id="rId7"/>
    <p:sldLayoutId id="2147483729" r:id="rId8"/>
    <p:sldLayoutId id="2147483730" r:id="rId9"/>
    <p:sldLayoutId id="2147483731" r:id="rId10"/>
    <p:sldLayoutId id="2147483732" r:id="rId11"/>
    <p:sldLayoutId id="2147483733" r:id="rId12"/>
  </p:sldLayoutIdLst>
  <p:txStyles>
    <p:titleStyle>
      <a:lvl1pPr algn="ctr" defTabSz="1219170" rtl="0" eaLnBrk="1" latinLnBrk="0" hangingPunct="1">
        <a:spcBef>
          <a:spcPct val="0"/>
        </a:spcBef>
        <a:buNone/>
        <a:defRPr sz="5867" kern="1200">
          <a:solidFill>
            <a:schemeClr val="tx1"/>
          </a:solidFill>
          <a:latin typeface="+mj-lt"/>
          <a:ea typeface="+mj-ea"/>
          <a:cs typeface="+mj-cs"/>
        </a:defRPr>
      </a:lvl1pPr>
    </p:titleStyle>
    <p:bodyStyle>
      <a:lvl1pPr marL="457189" indent="-457189" algn="l" defTabSz="1219170" rtl="0" eaLnBrk="1" latinLnBrk="0" hangingPunct="1">
        <a:spcBef>
          <a:spcPct val="20000"/>
        </a:spcBef>
        <a:buFont typeface="Arial" pitchFamily="34" charset="0"/>
        <a:buChar char="•"/>
        <a:defRPr sz="4267" kern="1200">
          <a:solidFill>
            <a:schemeClr val="tx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tx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tx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13602168"/>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 id="2147483748" r:id="rId14"/>
    <p:sldLayoutId id="2147483749" r:id="rId15"/>
    <p:sldLayoutId id="2147483750" r:id="rId16"/>
    <p:sldLayoutId id="2147483751" r:id="rId17"/>
    <p:sldLayoutId id="2147483752" r:id="rId18"/>
    <p:sldLayoutId id="2147483753" r:id="rId19"/>
    <p:sldLayoutId id="2147483754" r:id="rId20"/>
    <p:sldLayoutId id="2147483755" r:id="rId21"/>
    <p:sldLayoutId id="2147483756" r:id="rId22"/>
    <p:sldLayoutId id="2147483757" r:id="rId23"/>
    <p:sldLayoutId id="2147483758" r:id="rId24"/>
    <p:sldLayoutId id="2147483759" r:id="rId25"/>
  </p:sldLayoutIdLst>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9"/>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600">
                <a:solidFill>
                  <a:schemeClr val="tx1">
                    <a:tint val="75000"/>
                  </a:schemeClr>
                </a:solidFill>
              </a:defRPr>
            </a:lvl1pPr>
          </a:lstStyle>
          <a:p>
            <a:fld id="{53074F12-AA26-4AC8-9962-C36BB8F32554}" type="datetimeFigureOut">
              <a:rPr lang="en-US" smtClean="0"/>
              <a:pPr/>
              <a:t>6/28/2020</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600">
                <a:solidFill>
                  <a:schemeClr val="tx1">
                    <a:tint val="75000"/>
                  </a:schemeClr>
                </a:solidFill>
              </a:defRPr>
            </a:lvl1pPr>
          </a:lstStyle>
          <a:p>
            <a:fld id="{B82CCC60-E8CD-4174-8B1A-7DF615B22EEF}" type="slidenum">
              <a:rPr lang="en-US" smtClean="0"/>
              <a:pPr/>
              <a:t>‹#›</a:t>
            </a:fld>
            <a:endParaRPr lang="en-US"/>
          </a:p>
        </p:txBody>
      </p:sp>
      <p:sp>
        <p:nvSpPr>
          <p:cNvPr id="7" name="TextBox 6">
            <a:extLst>
              <a:ext uri="{FF2B5EF4-FFF2-40B4-BE49-F238E27FC236}">
                <a16:creationId xmlns:a16="http://schemas.microsoft.com/office/drawing/2014/main" id="{19030EE6-8517-4DD6-B5D1-6589BD91977E}"/>
              </a:ext>
            </a:extLst>
          </p:cNvPr>
          <p:cNvSpPr txBox="1"/>
          <p:nvPr userDrawn="1"/>
        </p:nvSpPr>
        <p:spPr>
          <a:xfrm>
            <a:off x="-12200" y="6951663"/>
            <a:ext cx="11186167" cy="666977"/>
          </a:xfrm>
          <a:prstGeom prst="rect">
            <a:avLst/>
          </a:prstGeom>
          <a:noFill/>
        </p:spPr>
        <p:txBody>
          <a:bodyPr wrap="square" rtlCol="0">
            <a:spAutoFit/>
          </a:bodyPr>
          <a:lstStyle/>
          <a:p>
            <a:r>
              <a:rPr lang="en-US" sz="1867">
                <a:solidFill>
                  <a:schemeClr val="bg1">
                    <a:lumMod val="65000"/>
                  </a:schemeClr>
                </a:solidFill>
              </a:rPr>
              <a:t>This presentation uses a free template provided by FPPT.com</a:t>
            </a:r>
          </a:p>
          <a:p>
            <a:r>
              <a:rPr lang="en-US" sz="1867">
                <a:solidFill>
                  <a:schemeClr val="bg1">
                    <a:lumMod val="65000"/>
                  </a:schemeClr>
                </a:solidFill>
              </a:rPr>
              <a:t>www.free-power-point-templates.com</a:t>
            </a:r>
          </a:p>
        </p:txBody>
      </p:sp>
    </p:spTree>
    <p:extLst>
      <p:ext uri="{BB962C8B-B14F-4D97-AF65-F5344CB8AC3E}">
        <p14:creationId xmlns:p14="http://schemas.microsoft.com/office/powerpoint/2010/main" val="3833192614"/>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Lst>
  <p:txStyles>
    <p:titleStyle>
      <a:lvl1pPr algn="ctr" defTabSz="1219170" rtl="0" eaLnBrk="1" latinLnBrk="0" hangingPunct="1">
        <a:spcBef>
          <a:spcPct val="0"/>
        </a:spcBef>
        <a:buNone/>
        <a:defRPr sz="5867" kern="1200">
          <a:solidFill>
            <a:schemeClr val="tx1"/>
          </a:solidFill>
          <a:latin typeface="+mj-lt"/>
          <a:ea typeface="+mj-ea"/>
          <a:cs typeface="+mj-cs"/>
        </a:defRPr>
      </a:lvl1pPr>
    </p:titleStyle>
    <p:bodyStyle>
      <a:lvl1pPr marL="457189" indent="-457189" algn="l" defTabSz="1219170" rtl="0" eaLnBrk="1" latinLnBrk="0" hangingPunct="1">
        <a:spcBef>
          <a:spcPct val="20000"/>
        </a:spcBef>
        <a:buFont typeface="Arial" pitchFamily="34" charset="0"/>
        <a:buChar char="•"/>
        <a:defRPr sz="4267" kern="1200">
          <a:solidFill>
            <a:schemeClr val="tx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tx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tx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9"/>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600">
                <a:solidFill>
                  <a:schemeClr val="tx1">
                    <a:tint val="75000"/>
                  </a:schemeClr>
                </a:solidFill>
              </a:defRPr>
            </a:lvl1pPr>
          </a:lstStyle>
          <a:p>
            <a:fld id="{53074F12-AA26-4AC8-9962-C36BB8F32554}" type="datetimeFigureOut">
              <a:rPr lang="en-US" smtClean="0"/>
              <a:pPr/>
              <a:t>6/28/2020</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600">
                <a:solidFill>
                  <a:schemeClr val="tx1">
                    <a:tint val="75000"/>
                  </a:schemeClr>
                </a:solidFill>
              </a:defRPr>
            </a:lvl1pPr>
          </a:lstStyle>
          <a:p>
            <a:fld id="{B82CCC60-E8CD-4174-8B1A-7DF615B22EEF}" type="slidenum">
              <a:rPr lang="en-US" smtClean="0"/>
              <a:pPr/>
              <a:t>‹#›</a:t>
            </a:fld>
            <a:endParaRPr lang="en-US"/>
          </a:p>
        </p:txBody>
      </p:sp>
      <p:sp>
        <p:nvSpPr>
          <p:cNvPr id="7" name="TextBox 6">
            <a:extLst>
              <a:ext uri="{FF2B5EF4-FFF2-40B4-BE49-F238E27FC236}">
                <a16:creationId xmlns:a16="http://schemas.microsoft.com/office/drawing/2014/main" id="{A780CE56-6726-4AA3-B1F1-5344779F1B43}"/>
              </a:ext>
            </a:extLst>
          </p:cNvPr>
          <p:cNvSpPr txBox="1"/>
          <p:nvPr userDrawn="1"/>
        </p:nvSpPr>
        <p:spPr>
          <a:xfrm>
            <a:off x="-12200" y="6951663"/>
            <a:ext cx="11186167" cy="666977"/>
          </a:xfrm>
          <a:prstGeom prst="rect">
            <a:avLst/>
          </a:prstGeom>
          <a:noFill/>
        </p:spPr>
        <p:txBody>
          <a:bodyPr wrap="square" rtlCol="0">
            <a:spAutoFit/>
          </a:bodyPr>
          <a:lstStyle/>
          <a:p>
            <a:r>
              <a:rPr lang="en-US" sz="1867">
                <a:solidFill>
                  <a:schemeClr val="bg1">
                    <a:lumMod val="65000"/>
                  </a:schemeClr>
                </a:solidFill>
              </a:rPr>
              <a:t>This presentation uses a free template provided by FPPT.com</a:t>
            </a:r>
          </a:p>
          <a:p>
            <a:r>
              <a:rPr lang="en-US" sz="1867">
                <a:solidFill>
                  <a:schemeClr val="bg1">
                    <a:lumMod val="65000"/>
                  </a:schemeClr>
                </a:solidFill>
              </a:rPr>
              <a:t>www.free-power-point-templates.com</a:t>
            </a:r>
          </a:p>
        </p:txBody>
      </p:sp>
    </p:spTree>
    <p:extLst>
      <p:ext uri="{BB962C8B-B14F-4D97-AF65-F5344CB8AC3E}">
        <p14:creationId xmlns:p14="http://schemas.microsoft.com/office/powerpoint/2010/main" val="2081833479"/>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Lst>
  <p:txStyles>
    <p:titleStyle>
      <a:lvl1pPr algn="ctr" defTabSz="1219170" rtl="0" eaLnBrk="1" latinLnBrk="0" hangingPunct="1">
        <a:spcBef>
          <a:spcPct val="0"/>
        </a:spcBef>
        <a:buNone/>
        <a:defRPr sz="5867" kern="1200">
          <a:solidFill>
            <a:schemeClr val="tx1"/>
          </a:solidFill>
          <a:latin typeface="+mj-lt"/>
          <a:ea typeface="+mj-ea"/>
          <a:cs typeface="+mj-cs"/>
        </a:defRPr>
      </a:lvl1pPr>
    </p:titleStyle>
    <p:bodyStyle>
      <a:lvl1pPr marL="457189" indent="-457189" algn="l" defTabSz="1219170" rtl="0" eaLnBrk="1" latinLnBrk="0" hangingPunct="1">
        <a:spcBef>
          <a:spcPct val="20000"/>
        </a:spcBef>
        <a:buFont typeface="Arial" pitchFamily="34" charset="0"/>
        <a:buChar char="•"/>
        <a:defRPr sz="4267" kern="1200">
          <a:solidFill>
            <a:schemeClr val="tx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tx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tx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9"/>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600">
                <a:solidFill>
                  <a:schemeClr val="tx1">
                    <a:tint val="75000"/>
                  </a:schemeClr>
                </a:solidFill>
              </a:defRPr>
            </a:lvl1pPr>
          </a:lstStyle>
          <a:p>
            <a:fld id="{53074F12-AA26-4AC8-9962-C36BB8F32554}" type="datetimeFigureOut">
              <a:rPr lang="en-US" smtClean="0"/>
              <a:pPr/>
              <a:t>6/28/2020</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600">
                <a:solidFill>
                  <a:schemeClr val="tx1">
                    <a:tint val="75000"/>
                  </a:schemeClr>
                </a:solidFill>
              </a:defRPr>
            </a:lvl1pPr>
          </a:lstStyle>
          <a:p>
            <a:fld id="{B82CCC60-E8CD-4174-8B1A-7DF615B22EEF}" type="slidenum">
              <a:rPr lang="en-US" smtClean="0"/>
              <a:pPr/>
              <a:t>‹#›</a:t>
            </a:fld>
            <a:endParaRPr lang="en-US"/>
          </a:p>
        </p:txBody>
      </p:sp>
      <p:sp>
        <p:nvSpPr>
          <p:cNvPr id="7" name="TextBox 6">
            <a:extLst>
              <a:ext uri="{FF2B5EF4-FFF2-40B4-BE49-F238E27FC236}">
                <a16:creationId xmlns:a16="http://schemas.microsoft.com/office/drawing/2014/main" id="{11E867DF-3DCA-4725-94F0-F2B6BD747A82}"/>
              </a:ext>
            </a:extLst>
          </p:cNvPr>
          <p:cNvSpPr txBox="1"/>
          <p:nvPr userDrawn="1"/>
        </p:nvSpPr>
        <p:spPr>
          <a:xfrm>
            <a:off x="-12200" y="6951663"/>
            <a:ext cx="11186167" cy="666977"/>
          </a:xfrm>
          <a:prstGeom prst="rect">
            <a:avLst/>
          </a:prstGeom>
          <a:noFill/>
        </p:spPr>
        <p:txBody>
          <a:bodyPr wrap="square" rtlCol="0">
            <a:spAutoFit/>
          </a:bodyPr>
          <a:lstStyle/>
          <a:p>
            <a:r>
              <a:rPr lang="en-US" sz="1867" dirty="0">
                <a:solidFill>
                  <a:schemeClr val="bg1">
                    <a:lumMod val="65000"/>
                  </a:schemeClr>
                </a:solidFill>
              </a:rPr>
              <a:t>This presentation uses a free template provided by FPPT.com</a:t>
            </a:r>
          </a:p>
          <a:p>
            <a:r>
              <a:rPr lang="en-US" sz="1867" dirty="0">
                <a:solidFill>
                  <a:schemeClr val="bg1">
                    <a:lumMod val="65000"/>
                  </a:schemeClr>
                </a:solidFill>
              </a:rPr>
              <a:t>www.free-power-point-templates.com</a:t>
            </a:r>
          </a:p>
        </p:txBody>
      </p:sp>
    </p:spTree>
    <p:extLst>
      <p:ext uri="{BB962C8B-B14F-4D97-AF65-F5344CB8AC3E}">
        <p14:creationId xmlns:p14="http://schemas.microsoft.com/office/powerpoint/2010/main" val="3884263511"/>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Lst>
  <p:txStyles>
    <p:titleStyle>
      <a:lvl1pPr algn="ctr" defTabSz="1219170" rtl="0" eaLnBrk="1" latinLnBrk="0" hangingPunct="1">
        <a:spcBef>
          <a:spcPct val="0"/>
        </a:spcBef>
        <a:buNone/>
        <a:defRPr sz="5867" kern="1200">
          <a:solidFill>
            <a:schemeClr val="tx1"/>
          </a:solidFill>
          <a:latin typeface="+mj-lt"/>
          <a:ea typeface="+mj-ea"/>
          <a:cs typeface="+mj-cs"/>
        </a:defRPr>
      </a:lvl1pPr>
    </p:titleStyle>
    <p:bodyStyle>
      <a:lvl1pPr marL="457189" indent="-457189" algn="l" defTabSz="1219170" rtl="0" eaLnBrk="1" latinLnBrk="0" hangingPunct="1">
        <a:spcBef>
          <a:spcPct val="20000"/>
        </a:spcBef>
        <a:buFont typeface="Arial" pitchFamily="34" charset="0"/>
        <a:buChar char="•"/>
        <a:defRPr sz="4267" kern="1200">
          <a:solidFill>
            <a:schemeClr val="tx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tx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tx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83617147"/>
      </p:ext>
    </p:extLst>
  </p:cSld>
  <p:clrMap bg1="lt1" tx1="dk1" bg2="lt2" tx2="dk2" accent1="accent1" accent2="accent2" accent3="accent3" accent4="accent4" accent5="accent5" accent6="accent6" hlink="hlink" folHlink="folHlink"/>
  <p:sldLayoutIdLst>
    <p:sldLayoutId id="2147483800" r:id="rId1"/>
    <p:sldLayoutId id="2147483801" r:id="rId2"/>
    <p:sldLayoutId id="2147483802" r:id="rId3"/>
    <p:sldLayoutId id="2147483803" r:id="rId4"/>
    <p:sldLayoutId id="2147483804" r:id="rId5"/>
    <p:sldLayoutId id="2147483805" r:id="rId6"/>
    <p:sldLayoutId id="2147483806" r:id="rId7"/>
    <p:sldLayoutId id="2147483807" r:id="rId8"/>
    <p:sldLayoutId id="2147483808" r:id="rId9"/>
    <p:sldLayoutId id="2147483809" r:id="rId10"/>
    <p:sldLayoutId id="2147483810" r:id="rId11"/>
    <p:sldLayoutId id="2147483811" r:id="rId12"/>
    <p:sldLayoutId id="2147483812" r:id="rId13"/>
    <p:sldLayoutId id="2147483813" r:id="rId14"/>
    <p:sldLayoutId id="2147483814" r:id="rId15"/>
    <p:sldLayoutId id="2147483815" r:id="rId16"/>
    <p:sldLayoutId id="2147483816" r:id="rId17"/>
    <p:sldLayoutId id="2147483817" r:id="rId18"/>
    <p:sldLayoutId id="2147483818" r:id="rId19"/>
    <p:sldLayoutId id="2147483819" r:id="rId20"/>
    <p:sldLayoutId id="2147483820" r:id="rId2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98651116"/>
      </p:ext>
    </p:extLst>
  </p:cSld>
  <p:clrMap bg1="lt1" tx1="dk1" bg2="lt2" tx2="dk2" accent1="accent1" accent2="accent2" accent3="accent3" accent4="accent4" accent5="accent5" accent6="accent6" hlink="hlink" folHlink="folHlink"/>
  <p:sldLayoutIdLst>
    <p:sldLayoutId id="2147483822" r:id="rId1"/>
    <p:sldLayoutId id="2147483823" r:id="rId2"/>
    <p:sldLayoutId id="2147483824" r:id="rId3"/>
  </p:sldLayoutIdLst>
  <p:txStyles>
    <p:titleStyle>
      <a:lvl1pPr algn="ctr" defTabSz="1219170" rtl="0" eaLnBrk="1" latinLnBrk="1" hangingPunct="1">
        <a:spcBef>
          <a:spcPct val="0"/>
        </a:spcBef>
        <a:buNone/>
        <a:defRPr sz="5867" kern="1200">
          <a:solidFill>
            <a:schemeClr val="tx1"/>
          </a:solidFill>
          <a:latin typeface="+mj-lt"/>
          <a:ea typeface="+mj-ea"/>
          <a:cs typeface="+mj-cs"/>
        </a:defRPr>
      </a:lvl1pPr>
    </p:titleStyle>
    <p:bodyStyle>
      <a:lvl1pPr marL="457189" indent="-457189" algn="l" defTabSz="1219170" rtl="0" eaLnBrk="1" latinLnBrk="1" hangingPunct="1">
        <a:spcBef>
          <a:spcPct val="20000"/>
        </a:spcBef>
        <a:buFont typeface="Arial" pitchFamily="34" charset="0"/>
        <a:buChar char="•"/>
        <a:defRPr sz="4267" kern="1200">
          <a:solidFill>
            <a:schemeClr val="tx1"/>
          </a:solidFill>
          <a:latin typeface="+mn-lt"/>
          <a:ea typeface="+mn-ea"/>
          <a:cs typeface="+mn-cs"/>
        </a:defRPr>
      </a:lvl1pPr>
      <a:lvl2pPr marL="990575" indent="-380990" algn="l" defTabSz="1219170" rtl="0" eaLnBrk="1" latinLnBrk="1" hangingPunct="1">
        <a:spcBef>
          <a:spcPct val="20000"/>
        </a:spcBef>
        <a:buFont typeface="Arial" pitchFamily="34" charset="0"/>
        <a:buChar char="–"/>
        <a:defRPr sz="3733" kern="1200">
          <a:solidFill>
            <a:schemeClr val="tx1"/>
          </a:solidFill>
          <a:latin typeface="+mn-lt"/>
          <a:ea typeface="+mn-ea"/>
          <a:cs typeface="+mn-cs"/>
        </a:defRPr>
      </a:lvl2pPr>
      <a:lvl3pPr marL="1523962" indent="-304792" algn="l" defTabSz="1219170" rtl="0" eaLnBrk="1" latinLnBrk="1" hangingPunct="1">
        <a:spcBef>
          <a:spcPct val="20000"/>
        </a:spcBef>
        <a:buFont typeface="Arial" pitchFamily="34" charset="0"/>
        <a:buChar char="•"/>
        <a:defRPr sz="3200" kern="1200">
          <a:solidFill>
            <a:schemeClr val="tx1"/>
          </a:solidFill>
          <a:latin typeface="+mn-lt"/>
          <a:ea typeface="+mn-ea"/>
          <a:cs typeface="+mn-cs"/>
        </a:defRPr>
      </a:lvl3pPr>
      <a:lvl4pPr marL="2133547"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4pPr>
      <a:lvl5pPr marL="2743131"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5pPr>
      <a:lvl6pPr marL="3352716"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ko-KR"/>
      </a:defPPr>
      <a:lvl1pPr marL="0" algn="l" defTabSz="1219170" rtl="0" eaLnBrk="1" latinLnBrk="1" hangingPunct="1">
        <a:defRPr sz="2400" kern="1200">
          <a:solidFill>
            <a:schemeClr val="tx1"/>
          </a:solidFill>
          <a:latin typeface="+mn-lt"/>
          <a:ea typeface="+mn-ea"/>
          <a:cs typeface="+mn-cs"/>
        </a:defRPr>
      </a:lvl1pPr>
      <a:lvl2pPr marL="609585" algn="l" defTabSz="1219170" rtl="0" eaLnBrk="1" latinLnBrk="1" hangingPunct="1">
        <a:defRPr sz="2400" kern="1200">
          <a:solidFill>
            <a:schemeClr val="tx1"/>
          </a:solidFill>
          <a:latin typeface="+mn-lt"/>
          <a:ea typeface="+mn-ea"/>
          <a:cs typeface="+mn-cs"/>
        </a:defRPr>
      </a:lvl2pPr>
      <a:lvl3pPr marL="1219170" algn="l" defTabSz="1219170" rtl="0" eaLnBrk="1" latinLnBrk="1" hangingPunct="1">
        <a:defRPr sz="2400" kern="1200">
          <a:solidFill>
            <a:schemeClr val="tx1"/>
          </a:solidFill>
          <a:latin typeface="+mn-lt"/>
          <a:ea typeface="+mn-ea"/>
          <a:cs typeface="+mn-cs"/>
        </a:defRPr>
      </a:lvl3pPr>
      <a:lvl4pPr marL="1828754" algn="l" defTabSz="1219170" rtl="0" eaLnBrk="1" latinLnBrk="1" hangingPunct="1">
        <a:defRPr sz="2400" kern="1200">
          <a:solidFill>
            <a:schemeClr val="tx1"/>
          </a:solidFill>
          <a:latin typeface="+mn-lt"/>
          <a:ea typeface="+mn-ea"/>
          <a:cs typeface="+mn-cs"/>
        </a:defRPr>
      </a:lvl4pPr>
      <a:lvl5pPr marL="2438339" algn="l" defTabSz="1219170" rtl="0" eaLnBrk="1" latinLnBrk="1" hangingPunct="1">
        <a:defRPr sz="2400" kern="1200">
          <a:solidFill>
            <a:schemeClr val="tx1"/>
          </a:solidFill>
          <a:latin typeface="+mn-lt"/>
          <a:ea typeface="+mn-ea"/>
          <a:cs typeface="+mn-cs"/>
        </a:defRPr>
      </a:lvl5pPr>
      <a:lvl6pPr marL="3047924" algn="l" defTabSz="1219170" rtl="0" eaLnBrk="1" latinLnBrk="1" hangingPunct="1">
        <a:defRPr sz="2400" kern="1200">
          <a:solidFill>
            <a:schemeClr val="tx1"/>
          </a:solidFill>
          <a:latin typeface="+mn-lt"/>
          <a:ea typeface="+mn-ea"/>
          <a:cs typeface="+mn-cs"/>
        </a:defRPr>
      </a:lvl6pPr>
      <a:lvl7pPr marL="3657509" algn="l" defTabSz="1219170" rtl="0" eaLnBrk="1" latinLnBrk="1" hangingPunct="1">
        <a:defRPr sz="2400" kern="1200">
          <a:solidFill>
            <a:schemeClr val="tx1"/>
          </a:solidFill>
          <a:latin typeface="+mn-lt"/>
          <a:ea typeface="+mn-ea"/>
          <a:cs typeface="+mn-cs"/>
        </a:defRPr>
      </a:lvl7pPr>
      <a:lvl8pPr marL="4267093" algn="l" defTabSz="1219170" rtl="0" eaLnBrk="1" latinLnBrk="1" hangingPunct="1">
        <a:defRPr sz="2400" kern="1200">
          <a:solidFill>
            <a:schemeClr val="tx1"/>
          </a:solidFill>
          <a:latin typeface="+mn-lt"/>
          <a:ea typeface="+mn-ea"/>
          <a:cs typeface="+mn-cs"/>
        </a:defRPr>
      </a:lvl8pPr>
      <a:lvl9pPr marL="4876678" algn="l" defTabSz="1219170" rtl="0" eaLnBrk="1" latinLnBrk="1" hangingPunct="1">
        <a:defRPr sz="24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38598034"/>
      </p:ext>
    </p:extLst>
  </p:cSld>
  <p:clrMap bg1="lt1" tx1="dk1" bg2="lt2" tx2="dk2" accent1="accent1" accent2="accent2" accent3="accent3" accent4="accent4" accent5="accent5" accent6="accent6" hlink="hlink" folHlink="folHlink"/>
  <p:sldLayoutIdLst>
    <p:sldLayoutId id="2147483826" r:id="rId1"/>
    <p:sldLayoutId id="2147483827" r:id="rId2"/>
    <p:sldLayoutId id="2147483828" r:id="rId3"/>
    <p:sldLayoutId id="2147483829" r:id="rId4"/>
    <p:sldLayoutId id="2147483830" r:id="rId5"/>
    <p:sldLayoutId id="2147483831" r:id="rId6"/>
    <p:sldLayoutId id="2147483832" r:id="rId7"/>
    <p:sldLayoutId id="2147483833" r:id="rId8"/>
    <p:sldLayoutId id="2147483834" r:id="rId9"/>
    <p:sldLayoutId id="2147483835" r:id="rId10"/>
    <p:sldLayoutId id="2147483836" r:id="rId11"/>
    <p:sldLayoutId id="2147483837" r:id="rId12"/>
    <p:sldLayoutId id="2147483838" r:id="rId13"/>
    <p:sldLayoutId id="2147483839" r:id="rId14"/>
  </p:sldLayoutIdLst>
  <p:txStyles>
    <p:titleStyle>
      <a:lvl1pPr algn="ctr" defTabSz="1219170" rtl="0" eaLnBrk="1" latinLnBrk="1" hangingPunct="1">
        <a:spcBef>
          <a:spcPct val="0"/>
        </a:spcBef>
        <a:buNone/>
        <a:defRPr sz="5867" kern="1200">
          <a:solidFill>
            <a:schemeClr val="tx1"/>
          </a:solidFill>
          <a:latin typeface="+mj-lt"/>
          <a:ea typeface="+mj-ea"/>
          <a:cs typeface="+mj-cs"/>
        </a:defRPr>
      </a:lvl1pPr>
    </p:titleStyle>
    <p:bodyStyle>
      <a:lvl1pPr marL="457189" indent="-457189" algn="l" defTabSz="1219170" rtl="0" eaLnBrk="1" latinLnBrk="1" hangingPunct="1">
        <a:spcBef>
          <a:spcPct val="20000"/>
        </a:spcBef>
        <a:buFont typeface="Arial" pitchFamily="34" charset="0"/>
        <a:buChar char="•"/>
        <a:defRPr sz="4267" kern="1200">
          <a:solidFill>
            <a:schemeClr val="tx1"/>
          </a:solidFill>
          <a:latin typeface="+mn-lt"/>
          <a:ea typeface="+mn-ea"/>
          <a:cs typeface="+mn-cs"/>
        </a:defRPr>
      </a:lvl1pPr>
      <a:lvl2pPr marL="990575" indent="-380990" algn="l" defTabSz="1219170" rtl="0" eaLnBrk="1" latinLnBrk="1" hangingPunct="1">
        <a:spcBef>
          <a:spcPct val="20000"/>
        </a:spcBef>
        <a:buFont typeface="Arial" pitchFamily="34" charset="0"/>
        <a:buChar char="–"/>
        <a:defRPr sz="3733" kern="1200">
          <a:solidFill>
            <a:schemeClr val="tx1"/>
          </a:solidFill>
          <a:latin typeface="+mn-lt"/>
          <a:ea typeface="+mn-ea"/>
          <a:cs typeface="+mn-cs"/>
        </a:defRPr>
      </a:lvl2pPr>
      <a:lvl3pPr marL="1523962" indent="-304792" algn="l" defTabSz="1219170" rtl="0" eaLnBrk="1" latinLnBrk="1" hangingPunct="1">
        <a:spcBef>
          <a:spcPct val="20000"/>
        </a:spcBef>
        <a:buFont typeface="Arial" pitchFamily="34" charset="0"/>
        <a:buChar char="•"/>
        <a:defRPr sz="3200" kern="1200">
          <a:solidFill>
            <a:schemeClr val="tx1"/>
          </a:solidFill>
          <a:latin typeface="+mn-lt"/>
          <a:ea typeface="+mn-ea"/>
          <a:cs typeface="+mn-cs"/>
        </a:defRPr>
      </a:lvl3pPr>
      <a:lvl4pPr marL="2133547"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4pPr>
      <a:lvl5pPr marL="2743131"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5pPr>
      <a:lvl6pPr marL="3352716"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ko-KR"/>
      </a:defPPr>
      <a:lvl1pPr marL="0" algn="l" defTabSz="1219170" rtl="0" eaLnBrk="1" latinLnBrk="1" hangingPunct="1">
        <a:defRPr sz="2400" kern="1200">
          <a:solidFill>
            <a:schemeClr val="tx1"/>
          </a:solidFill>
          <a:latin typeface="+mn-lt"/>
          <a:ea typeface="+mn-ea"/>
          <a:cs typeface="+mn-cs"/>
        </a:defRPr>
      </a:lvl1pPr>
      <a:lvl2pPr marL="609585" algn="l" defTabSz="1219170" rtl="0" eaLnBrk="1" latinLnBrk="1" hangingPunct="1">
        <a:defRPr sz="2400" kern="1200">
          <a:solidFill>
            <a:schemeClr val="tx1"/>
          </a:solidFill>
          <a:latin typeface="+mn-lt"/>
          <a:ea typeface="+mn-ea"/>
          <a:cs typeface="+mn-cs"/>
        </a:defRPr>
      </a:lvl2pPr>
      <a:lvl3pPr marL="1219170" algn="l" defTabSz="1219170" rtl="0" eaLnBrk="1" latinLnBrk="1" hangingPunct="1">
        <a:defRPr sz="2400" kern="1200">
          <a:solidFill>
            <a:schemeClr val="tx1"/>
          </a:solidFill>
          <a:latin typeface="+mn-lt"/>
          <a:ea typeface="+mn-ea"/>
          <a:cs typeface="+mn-cs"/>
        </a:defRPr>
      </a:lvl3pPr>
      <a:lvl4pPr marL="1828754" algn="l" defTabSz="1219170" rtl="0" eaLnBrk="1" latinLnBrk="1" hangingPunct="1">
        <a:defRPr sz="2400" kern="1200">
          <a:solidFill>
            <a:schemeClr val="tx1"/>
          </a:solidFill>
          <a:latin typeface="+mn-lt"/>
          <a:ea typeface="+mn-ea"/>
          <a:cs typeface="+mn-cs"/>
        </a:defRPr>
      </a:lvl4pPr>
      <a:lvl5pPr marL="2438339" algn="l" defTabSz="1219170" rtl="0" eaLnBrk="1" latinLnBrk="1" hangingPunct="1">
        <a:defRPr sz="2400" kern="1200">
          <a:solidFill>
            <a:schemeClr val="tx1"/>
          </a:solidFill>
          <a:latin typeface="+mn-lt"/>
          <a:ea typeface="+mn-ea"/>
          <a:cs typeface="+mn-cs"/>
        </a:defRPr>
      </a:lvl5pPr>
      <a:lvl6pPr marL="3047924" algn="l" defTabSz="1219170" rtl="0" eaLnBrk="1" latinLnBrk="1" hangingPunct="1">
        <a:defRPr sz="2400" kern="1200">
          <a:solidFill>
            <a:schemeClr val="tx1"/>
          </a:solidFill>
          <a:latin typeface="+mn-lt"/>
          <a:ea typeface="+mn-ea"/>
          <a:cs typeface="+mn-cs"/>
        </a:defRPr>
      </a:lvl6pPr>
      <a:lvl7pPr marL="3657509" algn="l" defTabSz="1219170" rtl="0" eaLnBrk="1" latinLnBrk="1" hangingPunct="1">
        <a:defRPr sz="2400" kern="1200">
          <a:solidFill>
            <a:schemeClr val="tx1"/>
          </a:solidFill>
          <a:latin typeface="+mn-lt"/>
          <a:ea typeface="+mn-ea"/>
          <a:cs typeface="+mn-cs"/>
        </a:defRPr>
      </a:lvl7pPr>
      <a:lvl8pPr marL="4267093" algn="l" defTabSz="1219170" rtl="0" eaLnBrk="1" latinLnBrk="1" hangingPunct="1">
        <a:defRPr sz="2400" kern="1200">
          <a:solidFill>
            <a:schemeClr val="tx1"/>
          </a:solidFill>
          <a:latin typeface="+mn-lt"/>
          <a:ea typeface="+mn-ea"/>
          <a:cs typeface="+mn-cs"/>
        </a:defRPr>
      </a:lvl8pPr>
      <a:lvl9pPr marL="4876678" algn="l" defTabSz="1219170" rtl="0" eaLnBrk="1" latinLnBrk="1"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6.xml"/></Relationships>
</file>

<file path=ppt/slides/_rels/slide12.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108.xml"/></Relationships>
</file>

<file path=ppt/slides/_rels/slide13.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121.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113.xml"/><Relationship Id="rId4" Type="http://schemas.openxmlformats.org/officeDocument/2006/relationships/image" Target="../media/image49.jpg"/></Relationships>
</file>

<file path=ppt/slides/_rels/slide15.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11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6.xml"/></Relationships>
</file>

<file path=ppt/slides/_rels/slide1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31.xml"/></Relationships>
</file>

<file path=ppt/slides/_rels/slide1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13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6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6.xml"/></Relationships>
</file>

<file path=ppt/slides/_rels/slide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630092" y="1345474"/>
            <a:ext cx="6561908" cy="2287133"/>
          </a:xfrm>
        </p:spPr>
        <p:txBody>
          <a:bodyPr>
            <a:normAutofit/>
          </a:bodyPr>
          <a:lstStyle/>
          <a:p>
            <a:pPr algn="ctr"/>
            <a:r>
              <a:rPr lang="en-US" sz="3600" dirty="0">
                <a:solidFill>
                  <a:srgbClr val="FF3300"/>
                </a:solidFill>
                <a:latin typeface="Times New Roman" panose="02020603050405020304" pitchFamily="18" charset="0"/>
                <a:cs typeface="Times New Roman" panose="02020603050405020304" pitchFamily="18" charset="0"/>
              </a:rPr>
              <a:t>IOT BASED CHEMICAL    DETECTION IN FRUITS AND VEGETABLES</a:t>
            </a:r>
            <a:endParaRPr lang="en-US" sz="3600" dirty="0">
              <a:solidFill>
                <a:srgbClr val="FF3300"/>
              </a:solidFill>
            </a:endParaRPr>
          </a:p>
        </p:txBody>
      </p:sp>
      <p:sp>
        <p:nvSpPr>
          <p:cNvPr id="3" name="Subtitle 2"/>
          <p:cNvSpPr>
            <a:spLocks noGrp="1"/>
          </p:cNvSpPr>
          <p:nvPr>
            <p:ph type="subTitle" idx="1"/>
          </p:nvPr>
        </p:nvSpPr>
        <p:spPr>
          <a:xfrm>
            <a:off x="5630092" y="3724047"/>
            <a:ext cx="4515225" cy="1736227"/>
          </a:xfrm>
        </p:spPr>
        <p:txBody>
          <a:bodyPr>
            <a:normAutofit fontScale="62500" lnSpcReduction="20000"/>
          </a:bodyPr>
          <a:lstStyle/>
          <a:p>
            <a:pPr algn="l"/>
            <a:r>
              <a:rPr lang="en-US" sz="4400" dirty="0">
                <a:solidFill>
                  <a:srgbClr val="C00000"/>
                </a:solidFill>
                <a:latin typeface="Times New Roman" panose="02020603050405020304" pitchFamily="18" charset="0"/>
                <a:cs typeface="Times New Roman" panose="02020603050405020304" pitchFamily="18" charset="0"/>
              </a:rPr>
              <a:t>Submitted By,</a:t>
            </a:r>
          </a:p>
          <a:p>
            <a:pPr algn="l"/>
            <a:r>
              <a:rPr lang="en-US" sz="4400" dirty="0">
                <a:solidFill>
                  <a:srgbClr val="C00000"/>
                </a:solidFill>
                <a:latin typeface="Times New Roman" panose="02020603050405020304" pitchFamily="18" charset="0"/>
                <a:cs typeface="Times New Roman" panose="02020603050405020304" pitchFamily="18" charset="0"/>
              </a:rPr>
              <a:t>    </a:t>
            </a:r>
            <a:r>
              <a:rPr lang="en-US" sz="3800" dirty="0">
                <a:solidFill>
                  <a:srgbClr val="C00000"/>
                </a:solidFill>
                <a:latin typeface="Times New Roman" panose="02020603050405020304" pitchFamily="18" charset="0"/>
                <a:cs typeface="Times New Roman" panose="02020603050405020304" pitchFamily="18" charset="0"/>
              </a:rPr>
              <a:t>MINNU SAMUEL</a:t>
            </a:r>
          </a:p>
          <a:p>
            <a:pPr algn="l"/>
            <a:r>
              <a:rPr lang="en-US" sz="3800" dirty="0">
                <a:solidFill>
                  <a:srgbClr val="C00000"/>
                </a:solidFill>
                <a:latin typeface="Times New Roman" panose="02020603050405020304" pitchFamily="18" charset="0"/>
                <a:cs typeface="Times New Roman" panose="02020603050405020304" pitchFamily="18" charset="0"/>
              </a:rPr>
              <a:t>    S6 MCA</a:t>
            </a:r>
          </a:p>
          <a:p>
            <a:pPr algn="l"/>
            <a:r>
              <a:rPr lang="en-US" sz="3800" dirty="0">
                <a:solidFill>
                  <a:srgbClr val="C00000"/>
                </a:solidFill>
                <a:latin typeface="Times New Roman" panose="02020603050405020304" pitchFamily="18" charset="0"/>
                <a:cs typeface="Times New Roman" panose="02020603050405020304" pitchFamily="18" charset="0"/>
              </a:rPr>
              <a:t>    </a:t>
            </a:r>
            <a:r>
              <a:rPr lang="en-US" sz="3800" dirty="0" err="1">
                <a:solidFill>
                  <a:srgbClr val="C00000"/>
                </a:solidFill>
                <a:latin typeface="Times New Roman" panose="02020603050405020304" pitchFamily="18" charset="0"/>
                <a:cs typeface="Times New Roman" panose="02020603050405020304" pitchFamily="18" charset="0"/>
              </a:rPr>
              <a:t>Reg</a:t>
            </a:r>
            <a:r>
              <a:rPr lang="en-US" sz="3800" dirty="0">
                <a:solidFill>
                  <a:srgbClr val="C00000"/>
                </a:solidFill>
                <a:latin typeface="Times New Roman" panose="02020603050405020304" pitchFamily="18" charset="0"/>
                <a:cs typeface="Times New Roman" panose="02020603050405020304" pitchFamily="18" charset="0"/>
              </a:rPr>
              <a:t> No:LLMC16MCA020</a:t>
            </a:r>
            <a:endParaRPr lang="en-IN" sz="3800" dirty="0">
              <a:solidFill>
                <a:srgbClr val="C00000"/>
              </a:solidFill>
              <a:latin typeface="Times New Roman" panose="02020603050405020304" pitchFamily="18" charset="0"/>
              <a:cs typeface="Times New Roman" panose="02020603050405020304" pitchFamily="18" charset="0"/>
            </a:endParaRPr>
          </a:p>
          <a:p>
            <a:endParaRPr lang="en-US" dirty="0"/>
          </a:p>
        </p:txBody>
      </p:sp>
    </p:spTree>
    <p:extLst>
      <p:ext uri="{BB962C8B-B14F-4D97-AF65-F5344CB8AC3E}">
        <p14:creationId xmlns:p14="http://schemas.microsoft.com/office/powerpoint/2010/main" val="11175884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Steps:</a:t>
            </a:r>
          </a:p>
        </p:txBody>
      </p:sp>
      <p:grpSp>
        <p:nvGrpSpPr>
          <p:cNvPr id="49" name="그룹 48">
            <a:extLst>
              <a:ext uri="{FF2B5EF4-FFF2-40B4-BE49-F238E27FC236}">
                <a16:creationId xmlns:a16="http://schemas.microsoft.com/office/drawing/2014/main" id="{83CF231B-E0E1-441A-93F3-7078B5065EC6}"/>
              </a:ext>
            </a:extLst>
          </p:cNvPr>
          <p:cNvGrpSpPr/>
          <p:nvPr/>
        </p:nvGrpSpPr>
        <p:grpSpPr>
          <a:xfrm>
            <a:off x="7954544" y="5073748"/>
            <a:ext cx="2930065" cy="1212262"/>
            <a:chOff x="8556442" y="4986859"/>
            <a:chExt cx="2930065" cy="1212262"/>
          </a:xfrm>
        </p:grpSpPr>
        <p:sp>
          <p:nvSpPr>
            <p:cNvPr id="47" name="현 46">
              <a:extLst>
                <a:ext uri="{FF2B5EF4-FFF2-40B4-BE49-F238E27FC236}">
                  <a16:creationId xmlns:a16="http://schemas.microsoft.com/office/drawing/2014/main" id="{CF0F72F9-745D-416A-BA72-D0F3970F8839}"/>
                </a:ext>
              </a:extLst>
            </p:cNvPr>
            <p:cNvSpPr/>
            <p:nvPr/>
          </p:nvSpPr>
          <p:spPr>
            <a:xfrm>
              <a:off x="8556442" y="4986859"/>
              <a:ext cx="2930065" cy="1183580"/>
            </a:xfrm>
            <a:custGeom>
              <a:avLst/>
              <a:gdLst>
                <a:gd name="connsiteX0" fmla="*/ 2096486 w 2125830"/>
                <a:gd name="connsiteY0" fmla="*/ 1310944 h 2125830"/>
                <a:gd name="connsiteX1" fmla="*/ 1056213 w 2125830"/>
                <a:gd name="connsiteY1" fmla="*/ 2125809 h 2125830"/>
                <a:gd name="connsiteX2" fmla="*/ 26298 w 2125830"/>
                <a:gd name="connsiteY2" fmla="*/ 1297891 h 2125830"/>
                <a:gd name="connsiteX3" fmla="*/ 2096486 w 2125830"/>
                <a:gd name="connsiteY3" fmla="*/ 1310944 h 2125830"/>
                <a:gd name="connsiteX0" fmla="*/ 2070188 w 2070188"/>
                <a:gd name="connsiteY0" fmla="*/ 13053 h 827939"/>
                <a:gd name="connsiteX1" fmla="*/ 1029915 w 2070188"/>
                <a:gd name="connsiteY1" fmla="*/ 827918 h 827939"/>
                <a:gd name="connsiteX2" fmla="*/ 0 w 2070188"/>
                <a:gd name="connsiteY2" fmla="*/ 0 h 827939"/>
                <a:gd name="connsiteX3" fmla="*/ 2070188 w 2070188"/>
                <a:gd name="connsiteY3" fmla="*/ 13053 h 827939"/>
                <a:gd name="connsiteX0" fmla="*/ 2049640 w 2049640"/>
                <a:gd name="connsiteY0" fmla="*/ 2778 h 827938"/>
                <a:gd name="connsiteX1" fmla="*/ 1029915 w 2049640"/>
                <a:gd name="connsiteY1" fmla="*/ 827918 h 827938"/>
                <a:gd name="connsiteX2" fmla="*/ 0 w 2049640"/>
                <a:gd name="connsiteY2" fmla="*/ 0 h 827938"/>
                <a:gd name="connsiteX3" fmla="*/ 2049640 w 2049640"/>
                <a:gd name="connsiteY3" fmla="*/ 2778 h 827938"/>
              </a:gdLst>
              <a:ahLst/>
              <a:cxnLst>
                <a:cxn ang="0">
                  <a:pos x="connsiteX0" y="connsiteY0"/>
                </a:cxn>
                <a:cxn ang="0">
                  <a:pos x="connsiteX1" y="connsiteY1"/>
                </a:cxn>
                <a:cxn ang="0">
                  <a:pos x="connsiteX2" y="connsiteY2"/>
                </a:cxn>
                <a:cxn ang="0">
                  <a:pos x="connsiteX3" y="connsiteY3"/>
                </a:cxn>
              </a:cxnLst>
              <a:rect l="l" t="t" r="r" b="b"/>
              <a:pathLst>
                <a:path w="2049640" h="827938">
                  <a:moveTo>
                    <a:pt x="2049640" y="2778"/>
                  </a:moveTo>
                  <a:cubicBezTo>
                    <a:pt x="1934368" y="483133"/>
                    <a:pt x="1523898" y="831032"/>
                    <a:pt x="1029915" y="827918"/>
                  </a:cubicBezTo>
                  <a:cubicBezTo>
                    <a:pt x="535932" y="824803"/>
                    <a:pt x="109206" y="481771"/>
                    <a:pt x="0" y="0"/>
                  </a:cubicBezTo>
                  <a:lnTo>
                    <a:pt x="2049640" y="2778"/>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51" name="현 46">
              <a:extLst>
                <a:ext uri="{FF2B5EF4-FFF2-40B4-BE49-F238E27FC236}">
                  <a16:creationId xmlns:a16="http://schemas.microsoft.com/office/drawing/2014/main" id="{F2DF5B3F-EBCC-4F51-BBCD-400C2D8AE0F5}"/>
                </a:ext>
              </a:extLst>
            </p:cNvPr>
            <p:cNvSpPr/>
            <p:nvPr/>
          </p:nvSpPr>
          <p:spPr>
            <a:xfrm>
              <a:off x="8700000" y="5123084"/>
              <a:ext cx="2594275" cy="1076037"/>
            </a:xfrm>
            <a:custGeom>
              <a:avLst/>
              <a:gdLst>
                <a:gd name="connsiteX0" fmla="*/ 2096486 w 2125830"/>
                <a:gd name="connsiteY0" fmla="*/ 1310944 h 2125830"/>
                <a:gd name="connsiteX1" fmla="*/ 1056213 w 2125830"/>
                <a:gd name="connsiteY1" fmla="*/ 2125809 h 2125830"/>
                <a:gd name="connsiteX2" fmla="*/ 26298 w 2125830"/>
                <a:gd name="connsiteY2" fmla="*/ 1297891 h 2125830"/>
                <a:gd name="connsiteX3" fmla="*/ 2096486 w 2125830"/>
                <a:gd name="connsiteY3" fmla="*/ 1310944 h 2125830"/>
                <a:gd name="connsiteX0" fmla="*/ 2070188 w 2070188"/>
                <a:gd name="connsiteY0" fmla="*/ 13053 h 827939"/>
                <a:gd name="connsiteX1" fmla="*/ 1029915 w 2070188"/>
                <a:gd name="connsiteY1" fmla="*/ 827918 h 827939"/>
                <a:gd name="connsiteX2" fmla="*/ 0 w 2070188"/>
                <a:gd name="connsiteY2" fmla="*/ 0 h 827939"/>
                <a:gd name="connsiteX3" fmla="*/ 2070188 w 2070188"/>
                <a:gd name="connsiteY3" fmla="*/ 13053 h 827939"/>
                <a:gd name="connsiteX0" fmla="*/ 2049640 w 2049640"/>
                <a:gd name="connsiteY0" fmla="*/ 2778 h 827938"/>
                <a:gd name="connsiteX1" fmla="*/ 1029915 w 2049640"/>
                <a:gd name="connsiteY1" fmla="*/ 827918 h 827938"/>
                <a:gd name="connsiteX2" fmla="*/ 0 w 2049640"/>
                <a:gd name="connsiteY2" fmla="*/ 0 h 827938"/>
                <a:gd name="connsiteX3" fmla="*/ 2049640 w 2049640"/>
                <a:gd name="connsiteY3" fmla="*/ 2778 h 827938"/>
              </a:gdLst>
              <a:ahLst/>
              <a:cxnLst>
                <a:cxn ang="0">
                  <a:pos x="connsiteX0" y="connsiteY0"/>
                </a:cxn>
                <a:cxn ang="0">
                  <a:pos x="connsiteX1" y="connsiteY1"/>
                </a:cxn>
                <a:cxn ang="0">
                  <a:pos x="connsiteX2" y="connsiteY2"/>
                </a:cxn>
                <a:cxn ang="0">
                  <a:pos x="connsiteX3" y="connsiteY3"/>
                </a:cxn>
              </a:cxnLst>
              <a:rect l="l" t="t" r="r" b="b"/>
              <a:pathLst>
                <a:path w="2049640" h="827938">
                  <a:moveTo>
                    <a:pt x="2049640" y="2778"/>
                  </a:moveTo>
                  <a:cubicBezTo>
                    <a:pt x="1934368" y="483133"/>
                    <a:pt x="1523898" y="831032"/>
                    <a:pt x="1029915" y="827918"/>
                  </a:cubicBezTo>
                  <a:cubicBezTo>
                    <a:pt x="535932" y="824803"/>
                    <a:pt x="109206" y="481771"/>
                    <a:pt x="0" y="0"/>
                  </a:cubicBezTo>
                  <a:lnTo>
                    <a:pt x="2049640" y="277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grpSp>
      <p:sp>
        <p:nvSpPr>
          <p:cNvPr id="19" name="Oval 7168">
            <a:extLst>
              <a:ext uri="{FF2B5EF4-FFF2-40B4-BE49-F238E27FC236}">
                <a16:creationId xmlns:a16="http://schemas.microsoft.com/office/drawing/2014/main" id="{CAB4F75C-1D97-4977-9CAA-81ADA73E61D9}"/>
              </a:ext>
            </a:extLst>
          </p:cNvPr>
          <p:cNvSpPr/>
          <p:nvPr/>
        </p:nvSpPr>
        <p:spPr>
          <a:xfrm>
            <a:off x="7653294" y="2619604"/>
            <a:ext cx="648072" cy="6480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20" name="Oval 49">
            <a:extLst>
              <a:ext uri="{FF2B5EF4-FFF2-40B4-BE49-F238E27FC236}">
                <a16:creationId xmlns:a16="http://schemas.microsoft.com/office/drawing/2014/main" id="{790D8A40-5FC4-4EAC-BD6E-30B3F686D6AC}"/>
              </a:ext>
            </a:extLst>
          </p:cNvPr>
          <p:cNvSpPr/>
          <p:nvPr/>
        </p:nvSpPr>
        <p:spPr>
          <a:xfrm>
            <a:off x="9095540" y="1689882"/>
            <a:ext cx="648072" cy="6480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21" name="Oval 51">
            <a:extLst>
              <a:ext uri="{FF2B5EF4-FFF2-40B4-BE49-F238E27FC236}">
                <a16:creationId xmlns:a16="http://schemas.microsoft.com/office/drawing/2014/main" id="{AB4D30AD-1460-41B3-BD52-28C6D53E09DD}"/>
              </a:ext>
            </a:extLst>
          </p:cNvPr>
          <p:cNvSpPr/>
          <p:nvPr/>
        </p:nvSpPr>
        <p:spPr>
          <a:xfrm>
            <a:off x="10057039" y="1929165"/>
            <a:ext cx="648072" cy="648072"/>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22" name="Oval 52">
            <a:extLst>
              <a:ext uri="{FF2B5EF4-FFF2-40B4-BE49-F238E27FC236}">
                <a16:creationId xmlns:a16="http://schemas.microsoft.com/office/drawing/2014/main" id="{EA49F0CE-E502-46E3-ABE7-5E59902EF19A}"/>
              </a:ext>
            </a:extLst>
          </p:cNvPr>
          <p:cNvSpPr/>
          <p:nvPr/>
        </p:nvSpPr>
        <p:spPr>
          <a:xfrm>
            <a:off x="8134043" y="1929165"/>
            <a:ext cx="648072" cy="648072"/>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white"/>
              </a:solidFill>
              <a:effectLst/>
              <a:uLnTx/>
              <a:uFillTx/>
              <a:latin typeface="Arial"/>
              <a:cs typeface="+mn-cs"/>
            </a:endParaRPr>
          </a:p>
        </p:txBody>
      </p:sp>
      <p:sp>
        <p:nvSpPr>
          <p:cNvPr id="23" name="Oval 56">
            <a:extLst>
              <a:ext uri="{FF2B5EF4-FFF2-40B4-BE49-F238E27FC236}">
                <a16:creationId xmlns:a16="http://schemas.microsoft.com/office/drawing/2014/main" id="{831370F9-4A80-40AA-B6C5-2B288DAFBFB4}"/>
              </a:ext>
            </a:extLst>
          </p:cNvPr>
          <p:cNvSpPr/>
          <p:nvPr/>
        </p:nvSpPr>
        <p:spPr>
          <a:xfrm>
            <a:off x="10537787" y="2619604"/>
            <a:ext cx="648072" cy="648072"/>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cxnSp>
        <p:nvCxnSpPr>
          <p:cNvPr id="29" name="Straight Connector 7171">
            <a:extLst>
              <a:ext uri="{FF2B5EF4-FFF2-40B4-BE49-F238E27FC236}">
                <a16:creationId xmlns:a16="http://schemas.microsoft.com/office/drawing/2014/main" id="{9619BEDE-00B4-415B-89E7-ADB58271CA05}"/>
              </a:ext>
            </a:extLst>
          </p:cNvPr>
          <p:cNvCxnSpPr>
            <a:cxnSpLocks/>
            <a:stCxn id="38" idx="0"/>
            <a:endCxn id="20" idx="4"/>
          </p:cNvCxnSpPr>
          <p:nvPr/>
        </p:nvCxnSpPr>
        <p:spPr>
          <a:xfrm flipH="1" flipV="1">
            <a:off x="9419576" y="2337954"/>
            <a:ext cx="20174" cy="2490180"/>
          </a:xfrm>
          <a:prstGeom prst="line">
            <a:avLst/>
          </a:prstGeom>
          <a:ln w="254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7180">
            <a:extLst>
              <a:ext uri="{FF2B5EF4-FFF2-40B4-BE49-F238E27FC236}">
                <a16:creationId xmlns:a16="http://schemas.microsoft.com/office/drawing/2014/main" id="{1E45CEBD-CBA2-4B10-B697-28416F7BE895}"/>
              </a:ext>
            </a:extLst>
          </p:cNvPr>
          <p:cNvCxnSpPr>
            <a:cxnSpLocks/>
            <a:stCxn id="38" idx="0"/>
            <a:endCxn id="43" idx="4"/>
          </p:cNvCxnSpPr>
          <p:nvPr/>
        </p:nvCxnSpPr>
        <p:spPr>
          <a:xfrm flipH="1" flipV="1">
            <a:off x="8938828" y="3166046"/>
            <a:ext cx="500922" cy="1662088"/>
          </a:xfrm>
          <a:prstGeom prst="line">
            <a:avLst/>
          </a:prstGeom>
          <a:ln w="254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7183">
            <a:extLst>
              <a:ext uri="{FF2B5EF4-FFF2-40B4-BE49-F238E27FC236}">
                <a16:creationId xmlns:a16="http://schemas.microsoft.com/office/drawing/2014/main" id="{99ECC4E6-54A4-4FB6-877E-451A73929B4A}"/>
              </a:ext>
            </a:extLst>
          </p:cNvPr>
          <p:cNvCxnSpPr>
            <a:cxnSpLocks/>
            <a:stCxn id="38" idx="0"/>
            <a:endCxn id="44" idx="4"/>
          </p:cNvCxnSpPr>
          <p:nvPr/>
        </p:nvCxnSpPr>
        <p:spPr>
          <a:xfrm flipV="1">
            <a:off x="9439750" y="3166046"/>
            <a:ext cx="460576" cy="1662088"/>
          </a:xfrm>
          <a:prstGeom prst="line">
            <a:avLst/>
          </a:prstGeom>
          <a:ln w="254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7190">
            <a:extLst>
              <a:ext uri="{FF2B5EF4-FFF2-40B4-BE49-F238E27FC236}">
                <a16:creationId xmlns:a16="http://schemas.microsoft.com/office/drawing/2014/main" id="{6892576A-5E50-456D-9B8E-3D85AC51D4AE}"/>
              </a:ext>
            </a:extLst>
          </p:cNvPr>
          <p:cNvCxnSpPr>
            <a:cxnSpLocks/>
            <a:stCxn id="38" idx="0"/>
            <a:endCxn id="23" idx="2"/>
          </p:cNvCxnSpPr>
          <p:nvPr/>
        </p:nvCxnSpPr>
        <p:spPr>
          <a:xfrm flipV="1">
            <a:off x="9439750" y="2943640"/>
            <a:ext cx="1098037" cy="1884494"/>
          </a:xfrm>
          <a:prstGeom prst="line">
            <a:avLst/>
          </a:prstGeom>
          <a:ln w="254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3" name="Freeform 81">
            <a:extLst>
              <a:ext uri="{FF2B5EF4-FFF2-40B4-BE49-F238E27FC236}">
                <a16:creationId xmlns:a16="http://schemas.microsoft.com/office/drawing/2014/main" id="{EEE45131-51EA-4638-B17C-E0E95A4A58E5}"/>
              </a:ext>
            </a:extLst>
          </p:cNvPr>
          <p:cNvSpPr/>
          <p:nvPr/>
        </p:nvSpPr>
        <p:spPr>
          <a:xfrm>
            <a:off x="8776891" y="2252402"/>
            <a:ext cx="611784" cy="2490180"/>
          </a:xfrm>
          <a:custGeom>
            <a:avLst/>
            <a:gdLst>
              <a:gd name="connsiteX0" fmla="*/ 506994 w 506994"/>
              <a:gd name="connsiteY0" fmla="*/ 1566249 h 1566249"/>
              <a:gd name="connsiteX1" fmla="*/ 321398 w 506994"/>
              <a:gd name="connsiteY1" fmla="*/ 113168 h 1566249"/>
              <a:gd name="connsiteX2" fmla="*/ 0 w 506994"/>
              <a:gd name="connsiteY2" fmla="*/ 0 h 1566249"/>
              <a:gd name="connsiteX3" fmla="*/ 0 w 506994"/>
              <a:gd name="connsiteY3" fmla="*/ 0 h 1566249"/>
            </a:gdLst>
            <a:ahLst/>
            <a:cxnLst>
              <a:cxn ang="0">
                <a:pos x="connsiteX0" y="connsiteY0"/>
              </a:cxn>
              <a:cxn ang="0">
                <a:pos x="connsiteX1" y="connsiteY1"/>
              </a:cxn>
              <a:cxn ang="0">
                <a:pos x="connsiteX2" y="connsiteY2"/>
              </a:cxn>
              <a:cxn ang="0">
                <a:pos x="connsiteX3" y="connsiteY3"/>
              </a:cxn>
            </a:cxnLst>
            <a:rect l="l" t="t" r="r" b="b"/>
            <a:pathLst>
              <a:path w="506994" h="1566249">
                <a:moveTo>
                  <a:pt x="506994" y="1566249"/>
                </a:moveTo>
                <a:lnTo>
                  <a:pt x="321398" y="113168"/>
                </a:lnTo>
                <a:lnTo>
                  <a:pt x="0" y="0"/>
                </a:lnTo>
                <a:lnTo>
                  <a:pt x="0" y="0"/>
                </a:lnTo>
              </a:path>
            </a:pathLst>
          </a:custGeom>
          <a:ln w="25400">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Arial"/>
              <a:cs typeface="+mn-cs"/>
            </a:endParaRPr>
          </a:p>
        </p:txBody>
      </p:sp>
      <p:sp>
        <p:nvSpPr>
          <p:cNvPr id="34" name="Freeform 114">
            <a:extLst>
              <a:ext uri="{FF2B5EF4-FFF2-40B4-BE49-F238E27FC236}">
                <a16:creationId xmlns:a16="http://schemas.microsoft.com/office/drawing/2014/main" id="{FC9C9E3E-E7AA-4542-BD2A-B9F99FD30471}"/>
              </a:ext>
            </a:extLst>
          </p:cNvPr>
          <p:cNvSpPr/>
          <p:nvPr/>
        </p:nvSpPr>
        <p:spPr>
          <a:xfrm flipH="1">
            <a:off x="9457002" y="2252402"/>
            <a:ext cx="611784" cy="2490180"/>
          </a:xfrm>
          <a:custGeom>
            <a:avLst/>
            <a:gdLst>
              <a:gd name="connsiteX0" fmla="*/ 506994 w 506994"/>
              <a:gd name="connsiteY0" fmla="*/ 1566249 h 1566249"/>
              <a:gd name="connsiteX1" fmla="*/ 321398 w 506994"/>
              <a:gd name="connsiteY1" fmla="*/ 113168 h 1566249"/>
              <a:gd name="connsiteX2" fmla="*/ 0 w 506994"/>
              <a:gd name="connsiteY2" fmla="*/ 0 h 1566249"/>
              <a:gd name="connsiteX3" fmla="*/ 0 w 506994"/>
              <a:gd name="connsiteY3" fmla="*/ 0 h 1566249"/>
            </a:gdLst>
            <a:ahLst/>
            <a:cxnLst>
              <a:cxn ang="0">
                <a:pos x="connsiteX0" y="connsiteY0"/>
              </a:cxn>
              <a:cxn ang="0">
                <a:pos x="connsiteX1" y="connsiteY1"/>
              </a:cxn>
              <a:cxn ang="0">
                <a:pos x="connsiteX2" y="connsiteY2"/>
              </a:cxn>
              <a:cxn ang="0">
                <a:pos x="connsiteX3" y="connsiteY3"/>
              </a:cxn>
            </a:cxnLst>
            <a:rect l="l" t="t" r="r" b="b"/>
            <a:pathLst>
              <a:path w="506994" h="1566249">
                <a:moveTo>
                  <a:pt x="506994" y="1566249"/>
                </a:moveTo>
                <a:lnTo>
                  <a:pt x="321398" y="113168"/>
                </a:lnTo>
                <a:lnTo>
                  <a:pt x="0" y="0"/>
                </a:lnTo>
                <a:lnTo>
                  <a:pt x="0" y="0"/>
                </a:lnTo>
              </a:path>
            </a:pathLst>
          </a:custGeom>
          <a:ln w="25400">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black"/>
              </a:solidFill>
              <a:effectLst/>
              <a:uLnTx/>
              <a:uFillTx/>
              <a:latin typeface="Arial"/>
              <a:cs typeface="+mn-cs"/>
            </a:endParaRPr>
          </a:p>
        </p:txBody>
      </p:sp>
      <p:cxnSp>
        <p:nvCxnSpPr>
          <p:cNvPr id="35" name="Straight Connector 87">
            <a:extLst>
              <a:ext uri="{FF2B5EF4-FFF2-40B4-BE49-F238E27FC236}">
                <a16:creationId xmlns:a16="http://schemas.microsoft.com/office/drawing/2014/main" id="{ECC801BB-FA15-4B11-A4CA-6BCCFE2465C5}"/>
              </a:ext>
            </a:extLst>
          </p:cNvPr>
          <p:cNvCxnSpPr>
            <a:cxnSpLocks/>
            <a:stCxn id="19" idx="6"/>
            <a:endCxn id="38" idx="0"/>
          </p:cNvCxnSpPr>
          <p:nvPr/>
        </p:nvCxnSpPr>
        <p:spPr>
          <a:xfrm>
            <a:off x="8301366" y="2943640"/>
            <a:ext cx="1138384" cy="1884494"/>
          </a:xfrm>
          <a:prstGeom prst="line">
            <a:avLst/>
          </a:prstGeom>
          <a:ln w="254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96">
            <a:extLst>
              <a:ext uri="{FF2B5EF4-FFF2-40B4-BE49-F238E27FC236}">
                <a16:creationId xmlns:a16="http://schemas.microsoft.com/office/drawing/2014/main" id="{92313AFC-54E0-4648-B768-CAD2586B46B0}"/>
              </a:ext>
            </a:extLst>
          </p:cNvPr>
          <p:cNvCxnSpPr>
            <a:cxnSpLocks/>
            <a:stCxn id="38" idx="0"/>
            <a:endCxn id="41" idx="7"/>
          </p:cNvCxnSpPr>
          <p:nvPr/>
        </p:nvCxnSpPr>
        <p:spPr>
          <a:xfrm flipH="1" flipV="1">
            <a:off x="8513072" y="3563262"/>
            <a:ext cx="926678" cy="1264872"/>
          </a:xfrm>
          <a:prstGeom prst="line">
            <a:avLst/>
          </a:prstGeom>
          <a:ln w="254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99">
            <a:extLst>
              <a:ext uri="{FF2B5EF4-FFF2-40B4-BE49-F238E27FC236}">
                <a16:creationId xmlns:a16="http://schemas.microsoft.com/office/drawing/2014/main" id="{43EC7F92-B030-4E52-A793-A8253518B985}"/>
              </a:ext>
            </a:extLst>
          </p:cNvPr>
          <p:cNvCxnSpPr>
            <a:cxnSpLocks/>
            <a:stCxn id="38" idx="0"/>
            <a:endCxn id="39" idx="1"/>
          </p:cNvCxnSpPr>
          <p:nvPr/>
        </p:nvCxnSpPr>
        <p:spPr>
          <a:xfrm flipV="1">
            <a:off x="9439750" y="3515694"/>
            <a:ext cx="946697" cy="1312440"/>
          </a:xfrm>
          <a:prstGeom prst="line">
            <a:avLst/>
          </a:prstGeom>
          <a:ln w="254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8" name="Oval 42">
            <a:extLst>
              <a:ext uri="{FF2B5EF4-FFF2-40B4-BE49-F238E27FC236}">
                <a16:creationId xmlns:a16="http://schemas.microsoft.com/office/drawing/2014/main" id="{CE678470-0B42-4F03-A4B3-E0B0961A69B3}"/>
              </a:ext>
            </a:extLst>
          </p:cNvPr>
          <p:cNvSpPr/>
          <p:nvPr/>
        </p:nvSpPr>
        <p:spPr>
          <a:xfrm>
            <a:off x="9332415" y="4828134"/>
            <a:ext cx="214669" cy="21466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39" name="Oval 50">
            <a:extLst>
              <a:ext uri="{FF2B5EF4-FFF2-40B4-BE49-F238E27FC236}">
                <a16:creationId xmlns:a16="http://schemas.microsoft.com/office/drawing/2014/main" id="{CCB5747C-32C8-41C0-9832-030AA73A2C7F}"/>
              </a:ext>
            </a:extLst>
          </p:cNvPr>
          <p:cNvSpPr/>
          <p:nvPr/>
        </p:nvSpPr>
        <p:spPr>
          <a:xfrm>
            <a:off x="10291539" y="3420786"/>
            <a:ext cx="648072" cy="64807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41" name="Oval 53">
            <a:extLst>
              <a:ext uri="{FF2B5EF4-FFF2-40B4-BE49-F238E27FC236}">
                <a16:creationId xmlns:a16="http://schemas.microsoft.com/office/drawing/2014/main" id="{233C7225-5569-48C8-945C-B3A0BEC2115B}"/>
              </a:ext>
            </a:extLst>
          </p:cNvPr>
          <p:cNvSpPr/>
          <p:nvPr/>
        </p:nvSpPr>
        <p:spPr>
          <a:xfrm>
            <a:off x="7959908" y="3468354"/>
            <a:ext cx="648072" cy="648072"/>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43" name="Oval 48">
            <a:extLst>
              <a:ext uri="{FF2B5EF4-FFF2-40B4-BE49-F238E27FC236}">
                <a16:creationId xmlns:a16="http://schemas.microsoft.com/office/drawing/2014/main" id="{1D6FA4C4-78D1-482E-A689-6AF79F1C6D15}"/>
              </a:ext>
            </a:extLst>
          </p:cNvPr>
          <p:cNvSpPr/>
          <p:nvPr/>
        </p:nvSpPr>
        <p:spPr>
          <a:xfrm>
            <a:off x="8614792" y="2517974"/>
            <a:ext cx="648072" cy="648072"/>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44" name="Oval 54">
            <a:extLst>
              <a:ext uri="{FF2B5EF4-FFF2-40B4-BE49-F238E27FC236}">
                <a16:creationId xmlns:a16="http://schemas.microsoft.com/office/drawing/2014/main" id="{1AEA8EFE-1B8D-4733-AAFB-82709C446801}"/>
              </a:ext>
            </a:extLst>
          </p:cNvPr>
          <p:cNvSpPr/>
          <p:nvPr/>
        </p:nvSpPr>
        <p:spPr>
          <a:xfrm>
            <a:off x="9576290" y="2517974"/>
            <a:ext cx="648072" cy="648072"/>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74" name="자유형: 도형 73">
            <a:extLst>
              <a:ext uri="{FF2B5EF4-FFF2-40B4-BE49-F238E27FC236}">
                <a16:creationId xmlns:a16="http://schemas.microsoft.com/office/drawing/2014/main" id="{86495994-6FB7-47A7-A9AF-391C06321F02}"/>
              </a:ext>
            </a:extLst>
          </p:cNvPr>
          <p:cNvSpPr/>
          <p:nvPr/>
        </p:nvSpPr>
        <p:spPr>
          <a:xfrm rot="1376371">
            <a:off x="8109262" y="3641076"/>
            <a:ext cx="381810" cy="307778"/>
          </a:xfrm>
          <a:custGeom>
            <a:avLst/>
            <a:gdLst>
              <a:gd name="connsiteX0" fmla="*/ 1426018 w 1699104"/>
              <a:gd name="connsiteY0" fmla="*/ 100 h 1369652"/>
              <a:gd name="connsiteX1" fmla="*/ 905616 w 1699104"/>
              <a:gd name="connsiteY1" fmla="*/ 806363 h 1369652"/>
              <a:gd name="connsiteX2" fmla="*/ 283242 w 1699104"/>
              <a:gd name="connsiteY2" fmla="*/ 523532 h 1369652"/>
              <a:gd name="connsiteX3" fmla="*/ 222649 w 1699104"/>
              <a:gd name="connsiteY3" fmla="*/ 437351 h 1369652"/>
              <a:gd name="connsiteX4" fmla="*/ 229092 w 1699104"/>
              <a:gd name="connsiteY4" fmla="*/ 431928 h 1369652"/>
              <a:gd name="connsiteX5" fmla="*/ 214241 w 1699104"/>
              <a:gd name="connsiteY5" fmla="*/ 431928 h 1369652"/>
              <a:gd name="connsiteX6" fmla="*/ 219121 w 1699104"/>
              <a:gd name="connsiteY6" fmla="*/ 466941 h 1369652"/>
              <a:gd name="connsiteX7" fmla="*/ 726011 w 1699104"/>
              <a:gd name="connsiteY7" fmla="*/ 922236 h 1369652"/>
              <a:gd name="connsiteX8" fmla="*/ 1670649 w 1699104"/>
              <a:gd name="connsiteY8" fmla="*/ 741110 h 1369652"/>
              <a:gd name="connsiteX9" fmla="*/ 531731 w 1699104"/>
              <a:gd name="connsiteY9" fmla="*/ 1324252 h 1369652"/>
              <a:gd name="connsiteX10" fmla="*/ 91918 w 1699104"/>
              <a:gd name="connsiteY10" fmla="*/ 541992 h 1369652"/>
              <a:gd name="connsiteX11" fmla="*/ 120379 w 1699104"/>
              <a:gd name="connsiteY11" fmla="*/ 467947 h 1369652"/>
              <a:gd name="connsiteX12" fmla="*/ 116938 w 1699104"/>
              <a:gd name="connsiteY12" fmla="*/ 431928 h 1369652"/>
              <a:gd name="connsiteX13" fmla="*/ 33060 w 1699104"/>
              <a:gd name="connsiteY13" fmla="*/ 431928 h 1369652"/>
              <a:gd name="connsiteX14" fmla="*/ 0 w 1699104"/>
              <a:gd name="connsiteY14" fmla="*/ 398866 h 1369652"/>
              <a:gd name="connsiteX15" fmla="*/ 0 w 1699104"/>
              <a:gd name="connsiteY15" fmla="*/ 295655 h 1369652"/>
              <a:gd name="connsiteX16" fmla="*/ 33060 w 1699104"/>
              <a:gd name="connsiteY16" fmla="*/ 262594 h 1369652"/>
              <a:gd name="connsiteX17" fmla="*/ 303652 w 1699104"/>
              <a:gd name="connsiteY17" fmla="*/ 262594 h 1369652"/>
              <a:gd name="connsiteX18" fmla="*/ 336714 w 1699104"/>
              <a:gd name="connsiteY18" fmla="*/ 295655 h 1369652"/>
              <a:gd name="connsiteX19" fmla="*/ 336714 w 1699104"/>
              <a:gd name="connsiteY19" fmla="*/ 398866 h 1369652"/>
              <a:gd name="connsiteX20" fmla="*/ 327031 w 1699104"/>
              <a:gd name="connsiteY20" fmla="*/ 422244 h 1369652"/>
              <a:gd name="connsiteX21" fmla="*/ 318665 w 1699104"/>
              <a:gd name="connsiteY21" fmla="*/ 425709 h 1369652"/>
              <a:gd name="connsiteX22" fmla="*/ 320999 w 1699104"/>
              <a:gd name="connsiteY22" fmla="*/ 428452 h 1369652"/>
              <a:gd name="connsiteX23" fmla="*/ 854625 w 1699104"/>
              <a:gd name="connsiteY23" fmla="*/ 512079 h 1369652"/>
              <a:gd name="connsiteX24" fmla="*/ 1426018 w 1699104"/>
              <a:gd name="connsiteY24" fmla="*/ 100 h 1369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699104" h="1369652">
                <a:moveTo>
                  <a:pt x="1426018" y="100"/>
                </a:moveTo>
                <a:cubicBezTo>
                  <a:pt x="1538052" y="-1238"/>
                  <a:pt x="1521372" y="676489"/>
                  <a:pt x="905616" y="806363"/>
                </a:cubicBezTo>
                <a:cubicBezTo>
                  <a:pt x="615918" y="859803"/>
                  <a:pt x="247425" y="663322"/>
                  <a:pt x="283242" y="523532"/>
                </a:cubicBezTo>
                <a:cubicBezTo>
                  <a:pt x="295726" y="486047"/>
                  <a:pt x="248406" y="473678"/>
                  <a:pt x="222649" y="437351"/>
                </a:cubicBezTo>
                <a:lnTo>
                  <a:pt x="229092" y="431928"/>
                </a:lnTo>
                <a:lnTo>
                  <a:pt x="214241" y="431928"/>
                </a:lnTo>
                <a:lnTo>
                  <a:pt x="219121" y="466941"/>
                </a:lnTo>
                <a:cubicBezTo>
                  <a:pt x="244983" y="601662"/>
                  <a:pt x="334031" y="752109"/>
                  <a:pt x="726011" y="922236"/>
                </a:cubicBezTo>
                <a:cubicBezTo>
                  <a:pt x="1154486" y="1061180"/>
                  <a:pt x="1595961" y="678971"/>
                  <a:pt x="1670649" y="741110"/>
                </a:cubicBezTo>
                <a:cubicBezTo>
                  <a:pt x="1796893" y="821695"/>
                  <a:pt x="1518097" y="1557237"/>
                  <a:pt x="531731" y="1324252"/>
                </a:cubicBezTo>
                <a:cubicBezTo>
                  <a:pt x="208334" y="1231723"/>
                  <a:pt x="-112945" y="851176"/>
                  <a:pt x="91918" y="541992"/>
                </a:cubicBezTo>
                <a:cubicBezTo>
                  <a:pt x="120456" y="512888"/>
                  <a:pt x="123138" y="500113"/>
                  <a:pt x="120379" y="467947"/>
                </a:cubicBezTo>
                <a:lnTo>
                  <a:pt x="116938" y="431928"/>
                </a:lnTo>
                <a:lnTo>
                  <a:pt x="33060" y="431928"/>
                </a:lnTo>
                <a:cubicBezTo>
                  <a:pt x="14802" y="431928"/>
                  <a:pt x="0" y="417126"/>
                  <a:pt x="0" y="398866"/>
                </a:cubicBezTo>
                <a:lnTo>
                  <a:pt x="0" y="295655"/>
                </a:lnTo>
                <a:cubicBezTo>
                  <a:pt x="0" y="277396"/>
                  <a:pt x="14802" y="262594"/>
                  <a:pt x="33060" y="262594"/>
                </a:cubicBezTo>
                <a:lnTo>
                  <a:pt x="303652" y="262594"/>
                </a:lnTo>
                <a:cubicBezTo>
                  <a:pt x="321912" y="262594"/>
                  <a:pt x="336714" y="277396"/>
                  <a:pt x="336714" y="295655"/>
                </a:cubicBezTo>
                <a:lnTo>
                  <a:pt x="336714" y="398866"/>
                </a:lnTo>
                <a:cubicBezTo>
                  <a:pt x="336714" y="407996"/>
                  <a:pt x="333014" y="416262"/>
                  <a:pt x="327031" y="422244"/>
                </a:cubicBezTo>
                <a:lnTo>
                  <a:pt x="318665" y="425709"/>
                </a:lnTo>
                <a:lnTo>
                  <a:pt x="320999" y="428452"/>
                </a:lnTo>
                <a:cubicBezTo>
                  <a:pt x="391696" y="499969"/>
                  <a:pt x="533781" y="563301"/>
                  <a:pt x="854625" y="512079"/>
                </a:cubicBezTo>
                <a:cubicBezTo>
                  <a:pt x="1189479" y="428452"/>
                  <a:pt x="1354858" y="-7609"/>
                  <a:pt x="1426018" y="10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grpSp>
        <p:nvGrpSpPr>
          <p:cNvPr id="75" name="그룹 74">
            <a:extLst>
              <a:ext uri="{FF2B5EF4-FFF2-40B4-BE49-F238E27FC236}">
                <a16:creationId xmlns:a16="http://schemas.microsoft.com/office/drawing/2014/main" id="{9C8E7EB9-E7B1-465C-B61B-1A000A11A7F3}"/>
              </a:ext>
            </a:extLst>
          </p:cNvPr>
          <p:cNvGrpSpPr/>
          <p:nvPr/>
        </p:nvGrpSpPr>
        <p:grpSpPr>
          <a:xfrm>
            <a:off x="8768865" y="2623424"/>
            <a:ext cx="415439" cy="433740"/>
            <a:chOff x="-2765399" y="4983810"/>
            <a:chExt cx="2559184" cy="2671920"/>
          </a:xfrm>
          <a:solidFill>
            <a:schemeClr val="bg1"/>
          </a:solidFill>
        </p:grpSpPr>
        <p:sp>
          <p:nvSpPr>
            <p:cNvPr id="76" name="Freeform 18">
              <a:extLst>
                <a:ext uri="{FF2B5EF4-FFF2-40B4-BE49-F238E27FC236}">
                  <a16:creationId xmlns:a16="http://schemas.microsoft.com/office/drawing/2014/main" id="{219F75CC-E4AE-419C-891C-2ACB0D878463}"/>
                </a:ext>
              </a:extLst>
            </p:cNvPr>
            <p:cNvSpPr/>
            <p:nvPr/>
          </p:nvSpPr>
          <p:spPr>
            <a:xfrm rot="2641289">
              <a:off x="-1645446" y="4983810"/>
              <a:ext cx="1439231" cy="1391912"/>
            </a:xfrm>
            <a:custGeom>
              <a:avLst/>
              <a:gdLst/>
              <a:ahLst/>
              <a:cxnLst/>
              <a:rect l="l" t="t" r="r" b="b"/>
              <a:pathLst>
                <a:path w="4563041" h="4413028">
                  <a:moveTo>
                    <a:pt x="1658854" y="700255"/>
                  </a:moveTo>
                  <a:cubicBezTo>
                    <a:pt x="1197696" y="1371211"/>
                    <a:pt x="1496559" y="2059981"/>
                    <a:pt x="1623229" y="2469679"/>
                  </a:cubicBezTo>
                  <a:cubicBezTo>
                    <a:pt x="1245198" y="2398427"/>
                    <a:pt x="843415" y="2327174"/>
                    <a:pt x="465384" y="1964977"/>
                  </a:cubicBezTo>
                  <a:cubicBezTo>
                    <a:pt x="774143" y="2501345"/>
                    <a:pt x="1255093" y="2515201"/>
                    <a:pt x="1587603" y="2594369"/>
                  </a:cubicBezTo>
                  <a:cubicBezTo>
                    <a:pt x="1409473" y="3039693"/>
                    <a:pt x="1563852" y="3455330"/>
                    <a:pt x="1730106" y="3859091"/>
                  </a:cubicBezTo>
                  <a:cubicBezTo>
                    <a:pt x="1595519" y="3465226"/>
                    <a:pt x="1544059" y="2970421"/>
                    <a:pt x="1736043" y="2600307"/>
                  </a:cubicBezTo>
                  <a:cubicBezTo>
                    <a:pt x="2044802" y="3130738"/>
                    <a:pt x="2810761" y="3298972"/>
                    <a:pt x="3339213" y="3354390"/>
                  </a:cubicBezTo>
                  <a:cubicBezTo>
                    <a:pt x="2751385" y="3245533"/>
                    <a:pt x="2092304" y="2952608"/>
                    <a:pt x="1825109" y="2511242"/>
                  </a:cubicBezTo>
                  <a:lnTo>
                    <a:pt x="3612345" y="1383086"/>
                  </a:lnTo>
                  <a:lnTo>
                    <a:pt x="1736044" y="2434053"/>
                  </a:lnTo>
                  <a:cubicBezTo>
                    <a:pt x="1411452" y="1798723"/>
                    <a:pt x="1419368" y="1199019"/>
                    <a:pt x="1658854" y="700255"/>
                  </a:cubicBezTo>
                  <a:close/>
                  <a:moveTo>
                    <a:pt x="2233909" y="0"/>
                  </a:moveTo>
                  <a:cubicBezTo>
                    <a:pt x="2467233" y="1806805"/>
                    <a:pt x="2077102" y="1155417"/>
                    <a:pt x="1882914" y="1893443"/>
                  </a:cubicBezTo>
                  <a:cubicBezTo>
                    <a:pt x="2512642" y="1924327"/>
                    <a:pt x="2322974" y="945807"/>
                    <a:pt x="2887388" y="733246"/>
                  </a:cubicBezTo>
                  <a:cubicBezTo>
                    <a:pt x="2830028" y="877206"/>
                    <a:pt x="2808293" y="1015229"/>
                    <a:pt x="2816247" y="1135439"/>
                  </a:cubicBezTo>
                  <a:cubicBezTo>
                    <a:pt x="3129337" y="625471"/>
                    <a:pt x="3460241" y="928965"/>
                    <a:pt x="4563041" y="810883"/>
                  </a:cubicBezTo>
                  <a:cubicBezTo>
                    <a:pt x="3889322" y="1343144"/>
                    <a:pt x="4278444" y="2112912"/>
                    <a:pt x="3343467" y="2140472"/>
                  </a:cubicBezTo>
                  <a:cubicBezTo>
                    <a:pt x="3501618" y="2209483"/>
                    <a:pt x="3618205" y="2266620"/>
                    <a:pt x="3829795" y="2311880"/>
                  </a:cubicBezTo>
                  <a:cubicBezTo>
                    <a:pt x="3569732" y="2557453"/>
                    <a:pt x="3262169" y="2512080"/>
                    <a:pt x="2622097" y="2389517"/>
                  </a:cubicBezTo>
                  <a:cubicBezTo>
                    <a:pt x="2509767" y="2369650"/>
                    <a:pt x="2397436" y="2415097"/>
                    <a:pt x="2302920" y="2579299"/>
                  </a:cubicBezTo>
                  <a:cubicBezTo>
                    <a:pt x="2487884" y="2842647"/>
                    <a:pt x="3266614" y="2209409"/>
                    <a:pt x="4140346" y="3262466"/>
                  </a:cubicBezTo>
                  <a:cubicBezTo>
                    <a:pt x="3752157" y="3403364"/>
                    <a:pt x="3785543" y="4007399"/>
                    <a:pt x="2975780" y="3631721"/>
                  </a:cubicBezTo>
                  <a:cubicBezTo>
                    <a:pt x="2895976" y="3835245"/>
                    <a:pt x="3071493" y="3943766"/>
                    <a:pt x="3217320" y="4028536"/>
                  </a:cubicBezTo>
                  <a:cubicBezTo>
                    <a:pt x="2958527" y="3996906"/>
                    <a:pt x="2693797" y="4250284"/>
                    <a:pt x="2440942" y="3933646"/>
                  </a:cubicBezTo>
                  <a:cubicBezTo>
                    <a:pt x="2297169" y="3720861"/>
                    <a:pt x="2384964" y="3258694"/>
                    <a:pt x="2009622" y="3295291"/>
                  </a:cubicBezTo>
                  <a:cubicBezTo>
                    <a:pt x="1754582" y="3405624"/>
                    <a:pt x="1937083" y="3548389"/>
                    <a:pt x="2121990" y="3770304"/>
                  </a:cubicBezTo>
                  <a:cubicBezTo>
                    <a:pt x="2200019" y="3867528"/>
                    <a:pt x="2192774" y="4111028"/>
                    <a:pt x="2299671" y="4413028"/>
                  </a:cubicBezTo>
                  <a:lnTo>
                    <a:pt x="1837093" y="4270076"/>
                  </a:lnTo>
                  <a:cubicBezTo>
                    <a:pt x="1555484" y="4205994"/>
                    <a:pt x="982929" y="3963783"/>
                    <a:pt x="974452" y="3490002"/>
                  </a:cubicBezTo>
                  <a:cubicBezTo>
                    <a:pt x="982406" y="3259218"/>
                    <a:pt x="1376307" y="3123434"/>
                    <a:pt x="1336761" y="2803585"/>
                  </a:cubicBezTo>
                  <a:cubicBezTo>
                    <a:pt x="985954" y="3102746"/>
                    <a:pt x="688585" y="3247528"/>
                    <a:pt x="284339" y="3416061"/>
                  </a:cubicBezTo>
                  <a:lnTo>
                    <a:pt x="90189" y="3296411"/>
                  </a:lnTo>
                  <a:cubicBezTo>
                    <a:pt x="514191" y="3104128"/>
                    <a:pt x="837251" y="3048411"/>
                    <a:pt x="1219689" y="2642372"/>
                  </a:cubicBezTo>
                  <a:cubicBezTo>
                    <a:pt x="937892" y="2487993"/>
                    <a:pt x="632345" y="2719562"/>
                    <a:pt x="457427" y="2677998"/>
                  </a:cubicBezTo>
                  <a:cubicBezTo>
                    <a:pt x="266151" y="2640019"/>
                    <a:pt x="-55751" y="2435786"/>
                    <a:pt x="8293" y="1768416"/>
                  </a:cubicBezTo>
                  <a:cubicBezTo>
                    <a:pt x="86864" y="1822004"/>
                    <a:pt x="171373" y="1810278"/>
                    <a:pt x="244007" y="1929180"/>
                  </a:cubicBezTo>
                  <a:cubicBezTo>
                    <a:pt x="144075" y="1584945"/>
                    <a:pt x="192584" y="1353526"/>
                    <a:pt x="336097" y="1009291"/>
                  </a:cubicBezTo>
                  <a:cubicBezTo>
                    <a:pt x="954398" y="1360733"/>
                    <a:pt x="866117" y="1991245"/>
                    <a:pt x="1086595" y="1885488"/>
                  </a:cubicBezTo>
                  <a:cubicBezTo>
                    <a:pt x="1316035" y="1763150"/>
                    <a:pt x="1171404" y="1474556"/>
                    <a:pt x="1008958" y="1328468"/>
                  </a:cubicBezTo>
                  <a:cubicBezTo>
                    <a:pt x="800580" y="1156986"/>
                    <a:pt x="687203" y="860812"/>
                    <a:pt x="1060716" y="439948"/>
                  </a:cubicBezTo>
                  <a:cubicBezTo>
                    <a:pt x="1126292" y="558925"/>
                    <a:pt x="1114678" y="844158"/>
                    <a:pt x="1257443" y="796880"/>
                  </a:cubicBezTo>
                  <a:cubicBezTo>
                    <a:pt x="1422615" y="505524"/>
                    <a:pt x="1338404" y="166665"/>
                    <a:pt x="223390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srgbClr val="79BA27"/>
                </a:solidFill>
                <a:effectLst/>
                <a:uLnTx/>
                <a:uFillTx/>
                <a:latin typeface="Arial"/>
                <a:cs typeface="+mn-cs"/>
              </a:endParaRPr>
            </a:p>
          </p:txBody>
        </p:sp>
        <p:sp>
          <p:nvSpPr>
            <p:cNvPr id="77" name="타원 76">
              <a:extLst>
                <a:ext uri="{FF2B5EF4-FFF2-40B4-BE49-F238E27FC236}">
                  <a16:creationId xmlns:a16="http://schemas.microsoft.com/office/drawing/2014/main" id="{6838D37B-3026-447B-B15E-38395FC45D6D}"/>
                </a:ext>
              </a:extLst>
            </p:cNvPr>
            <p:cNvSpPr/>
            <p:nvPr/>
          </p:nvSpPr>
          <p:spPr>
            <a:xfrm>
              <a:off x="-2765399" y="5763559"/>
              <a:ext cx="620128" cy="62012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78" name="타원 77">
              <a:extLst>
                <a:ext uri="{FF2B5EF4-FFF2-40B4-BE49-F238E27FC236}">
                  <a16:creationId xmlns:a16="http://schemas.microsoft.com/office/drawing/2014/main" id="{8A1804AF-ACD8-42E0-AB67-60A5C048F10B}"/>
                </a:ext>
              </a:extLst>
            </p:cNvPr>
            <p:cNvSpPr/>
            <p:nvPr/>
          </p:nvSpPr>
          <p:spPr>
            <a:xfrm>
              <a:off x="-2087475" y="5763559"/>
              <a:ext cx="620128" cy="62012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79" name="타원 78">
              <a:extLst>
                <a:ext uri="{FF2B5EF4-FFF2-40B4-BE49-F238E27FC236}">
                  <a16:creationId xmlns:a16="http://schemas.microsoft.com/office/drawing/2014/main" id="{E99D709D-73A6-4031-9DF3-018063E8A9E1}"/>
                </a:ext>
              </a:extLst>
            </p:cNvPr>
            <p:cNvSpPr/>
            <p:nvPr/>
          </p:nvSpPr>
          <p:spPr>
            <a:xfrm>
              <a:off x="-2426437" y="6399581"/>
              <a:ext cx="620128" cy="62012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80" name="타원 79">
              <a:extLst>
                <a:ext uri="{FF2B5EF4-FFF2-40B4-BE49-F238E27FC236}">
                  <a16:creationId xmlns:a16="http://schemas.microsoft.com/office/drawing/2014/main" id="{DB32A512-9415-4D6C-B5F9-67DF5C58D9BE}"/>
                </a:ext>
              </a:extLst>
            </p:cNvPr>
            <p:cNvSpPr/>
            <p:nvPr/>
          </p:nvSpPr>
          <p:spPr>
            <a:xfrm>
              <a:off x="-1748513" y="6399581"/>
              <a:ext cx="620128" cy="62012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81" name="타원 80">
              <a:extLst>
                <a:ext uri="{FF2B5EF4-FFF2-40B4-BE49-F238E27FC236}">
                  <a16:creationId xmlns:a16="http://schemas.microsoft.com/office/drawing/2014/main" id="{9F933416-3861-42FB-88ED-5001908593AF}"/>
                </a:ext>
              </a:extLst>
            </p:cNvPr>
            <p:cNvSpPr/>
            <p:nvPr/>
          </p:nvSpPr>
          <p:spPr>
            <a:xfrm>
              <a:off x="-2091459" y="7035602"/>
              <a:ext cx="620128" cy="62012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82" name="사각형: 둥근 모서리 81">
              <a:extLst>
                <a:ext uri="{FF2B5EF4-FFF2-40B4-BE49-F238E27FC236}">
                  <a16:creationId xmlns:a16="http://schemas.microsoft.com/office/drawing/2014/main" id="{BB0E5EDA-809C-430A-8C3D-089ADDBB9705}"/>
                </a:ext>
              </a:extLst>
            </p:cNvPr>
            <p:cNvSpPr/>
            <p:nvPr/>
          </p:nvSpPr>
          <p:spPr>
            <a:xfrm rot="20679848">
              <a:off x="-2235846" y="5444190"/>
              <a:ext cx="828000" cy="135552"/>
            </a:xfrm>
            <a:prstGeom prst="roundRect">
              <a:avLst>
                <a:gd name="adj" fmla="val 4917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83" name="사각형: 둥근 모서리 82">
              <a:extLst>
                <a:ext uri="{FF2B5EF4-FFF2-40B4-BE49-F238E27FC236}">
                  <a16:creationId xmlns:a16="http://schemas.microsoft.com/office/drawing/2014/main" id="{E5F2BA3D-F4F0-412A-BA39-A0309110EA38}"/>
                </a:ext>
              </a:extLst>
            </p:cNvPr>
            <p:cNvSpPr/>
            <p:nvPr/>
          </p:nvSpPr>
          <p:spPr>
            <a:xfrm>
              <a:off x="-1843268" y="5499851"/>
              <a:ext cx="156344" cy="316035"/>
            </a:xfrm>
            <a:prstGeom prst="roundRect">
              <a:avLst>
                <a:gd name="adj" fmla="val 2002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grpSp>
      <p:grpSp>
        <p:nvGrpSpPr>
          <p:cNvPr id="84" name="그룹 83">
            <a:extLst>
              <a:ext uri="{FF2B5EF4-FFF2-40B4-BE49-F238E27FC236}">
                <a16:creationId xmlns:a16="http://schemas.microsoft.com/office/drawing/2014/main" id="{7E634078-C217-496B-89E4-8876C89F7AB2}"/>
              </a:ext>
            </a:extLst>
          </p:cNvPr>
          <p:cNvGrpSpPr/>
          <p:nvPr/>
        </p:nvGrpSpPr>
        <p:grpSpPr>
          <a:xfrm rot="2383977">
            <a:off x="10755032" y="2699994"/>
            <a:ext cx="220004" cy="466184"/>
            <a:chOff x="-287118" y="4952296"/>
            <a:chExt cx="1609427" cy="3410347"/>
          </a:xfrm>
          <a:solidFill>
            <a:schemeClr val="bg1"/>
          </a:solidFill>
        </p:grpSpPr>
        <p:sp>
          <p:nvSpPr>
            <p:cNvPr id="85" name="자유형: 도형 84">
              <a:extLst>
                <a:ext uri="{FF2B5EF4-FFF2-40B4-BE49-F238E27FC236}">
                  <a16:creationId xmlns:a16="http://schemas.microsoft.com/office/drawing/2014/main" id="{E7B0EC65-276C-421A-B53C-E6E5F103E794}"/>
                </a:ext>
              </a:extLst>
            </p:cNvPr>
            <p:cNvSpPr/>
            <p:nvPr/>
          </p:nvSpPr>
          <p:spPr>
            <a:xfrm>
              <a:off x="-16779" y="5815886"/>
              <a:ext cx="976601" cy="2546757"/>
            </a:xfrm>
            <a:custGeom>
              <a:avLst/>
              <a:gdLst>
                <a:gd name="connsiteX0" fmla="*/ 245997 w 976601"/>
                <a:gd name="connsiteY0" fmla="*/ 1541896 h 2546757"/>
                <a:gd name="connsiteX1" fmla="*/ 191997 w 976601"/>
                <a:gd name="connsiteY1" fmla="*/ 1595896 h 2546757"/>
                <a:gd name="connsiteX2" fmla="*/ 245997 w 976601"/>
                <a:gd name="connsiteY2" fmla="*/ 1649896 h 2546757"/>
                <a:gd name="connsiteX3" fmla="*/ 353997 w 976601"/>
                <a:gd name="connsiteY3" fmla="*/ 1649896 h 2546757"/>
                <a:gd name="connsiteX4" fmla="*/ 407997 w 976601"/>
                <a:gd name="connsiteY4" fmla="*/ 1595896 h 2546757"/>
                <a:gd name="connsiteX5" fmla="*/ 353997 w 976601"/>
                <a:gd name="connsiteY5" fmla="*/ 1541896 h 2546757"/>
                <a:gd name="connsiteX6" fmla="*/ 510373 w 976601"/>
                <a:gd name="connsiteY6" fmla="*/ 50 h 2546757"/>
                <a:gd name="connsiteX7" fmla="*/ 885380 w 976601"/>
                <a:gd name="connsiteY7" fmla="*/ 214523 h 2546757"/>
                <a:gd name="connsiteX8" fmla="*/ 975808 w 976601"/>
                <a:gd name="connsiteY8" fmla="*/ 584318 h 2546757"/>
                <a:gd name="connsiteX9" fmla="*/ 976601 w 976601"/>
                <a:gd name="connsiteY9" fmla="*/ 731372 h 2546757"/>
                <a:gd name="connsiteX10" fmla="*/ 948804 w 976601"/>
                <a:gd name="connsiteY10" fmla="*/ 719858 h 2546757"/>
                <a:gd name="connsiteX11" fmla="*/ 696804 w 976601"/>
                <a:gd name="connsiteY11" fmla="*/ 719858 h 2546757"/>
                <a:gd name="connsiteX12" fmla="*/ 642804 w 976601"/>
                <a:gd name="connsiteY12" fmla="*/ 773858 h 2546757"/>
                <a:gd name="connsiteX13" fmla="*/ 696804 w 976601"/>
                <a:gd name="connsiteY13" fmla="*/ 827858 h 2546757"/>
                <a:gd name="connsiteX14" fmla="*/ 948804 w 976601"/>
                <a:gd name="connsiteY14" fmla="*/ 827858 h 2546757"/>
                <a:gd name="connsiteX15" fmla="*/ 972918 w 976601"/>
                <a:gd name="connsiteY15" fmla="*/ 817870 h 2546757"/>
                <a:gd name="connsiteX16" fmla="*/ 966749 w 976601"/>
                <a:gd name="connsiteY16" fmla="*/ 921008 h 2546757"/>
                <a:gd name="connsiteX17" fmla="*/ 806380 w 976601"/>
                <a:gd name="connsiteY17" fmla="*/ 921008 h 2546757"/>
                <a:gd name="connsiteX18" fmla="*/ 752380 w 976601"/>
                <a:gd name="connsiteY18" fmla="*/ 975008 h 2546757"/>
                <a:gd name="connsiteX19" fmla="*/ 806380 w 976601"/>
                <a:gd name="connsiteY19" fmla="*/ 1029008 h 2546757"/>
                <a:gd name="connsiteX20" fmla="*/ 955051 w 976601"/>
                <a:gd name="connsiteY20" fmla="*/ 1029008 h 2546757"/>
                <a:gd name="connsiteX21" fmla="*/ 933789 w 976601"/>
                <a:gd name="connsiteY21" fmla="*/ 1208993 h 2546757"/>
                <a:gd name="connsiteX22" fmla="*/ 843059 w 976601"/>
                <a:gd name="connsiteY22" fmla="*/ 1688156 h 2546757"/>
                <a:gd name="connsiteX23" fmla="*/ 810682 w 976601"/>
                <a:gd name="connsiteY23" fmla="*/ 1817456 h 2546757"/>
                <a:gd name="connsiteX24" fmla="*/ 806987 w 976601"/>
                <a:gd name="connsiteY24" fmla="*/ 1811976 h 2546757"/>
                <a:gd name="connsiteX25" fmla="*/ 768803 w 976601"/>
                <a:gd name="connsiteY25" fmla="*/ 1796159 h 2546757"/>
                <a:gd name="connsiteX26" fmla="*/ 660803 w 976601"/>
                <a:gd name="connsiteY26" fmla="*/ 1796159 h 2546757"/>
                <a:gd name="connsiteX27" fmla="*/ 606803 w 976601"/>
                <a:gd name="connsiteY27" fmla="*/ 1850159 h 2546757"/>
                <a:gd name="connsiteX28" fmla="*/ 660803 w 976601"/>
                <a:gd name="connsiteY28" fmla="*/ 1904159 h 2546757"/>
                <a:gd name="connsiteX29" fmla="*/ 768803 w 976601"/>
                <a:gd name="connsiteY29" fmla="*/ 1904159 h 2546757"/>
                <a:gd name="connsiteX30" fmla="*/ 791304 w 976601"/>
                <a:gd name="connsiteY30" fmla="*/ 1894839 h 2546757"/>
                <a:gd name="connsiteX31" fmla="*/ 786712 w 976601"/>
                <a:gd name="connsiteY31" fmla="*/ 1913180 h 2546757"/>
                <a:gd name="connsiteX32" fmla="*/ 505236 w 976601"/>
                <a:gd name="connsiteY32" fmla="*/ 2546757 h 2546757"/>
                <a:gd name="connsiteX33" fmla="*/ 104544 w 976601"/>
                <a:gd name="connsiteY33" fmla="*/ 193975 h 2546757"/>
                <a:gd name="connsiteX34" fmla="*/ 510373 w 976601"/>
                <a:gd name="connsiteY34" fmla="*/ 50 h 2546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976601" h="2546757">
                  <a:moveTo>
                    <a:pt x="245997" y="1541896"/>
                  </a:moveTo>
                  <a:cubicBezTo>
                    <a:pt x="216174" y="1541896"/>
                    <a:pt x="191997" y="1566073"/>
                    <a:pt x="191997" y="1595896"/>
                  </a:cubicBezTo>
                  <a:cubicBezTo>
                    <a:pt x="191997" y="1625719"/>
                    <a:pt x="216174" y="1649896"/>
                    <a:pt x="245997" y="1649896"/>
                  </a:cubicBezTo>
                  <a:lnTo>
                    <a:pt x="353997" y="1649896"/>
                  </a:lnTo>
                  <a:cubicBezTo>
                    <a:pt x="383820" y="1649896"/>
                    <a:pt x="407997" y="1625719"/>
                    <a:pt x="407997" y="1595896"/>
                  </a:cubicBezTo>
                  <a:cubicBezTo>
                    <a:pt x="407997" y="1566073"/>
                    <a:pt x="383820" y="1541896"/>
                    <a:pt x="353997" y="1541896"/>
                  </a:cubicBezTo>
                  <a:close/>
                  <a:moveTo>
                    <a:pt x="510373" y="50"/>
                  </a:moveTo>
                  <a:cubicBezTo>
                    <a:pt x="645650" y="2191"/>
                    <a:pt x="775789" y="72397"/>
                    <a:pt x="885380" y="214523"/>
                  </a:cubicBezTo>
                  <a:cubicBezTo>
                    <a:pt x="940604" y="292864"/>
                    <a:pt x="968376" y="423579"/>
                    <a:pt x="975808" y="584318"/>
                  </a:cubicBezTo>
                  <a:lnTo>
                    <a:pt x="976601" y="731372"/>
                  </a:lnTo>
                  <a:lnTo>
                    <a:pt x="948804" y="719858"/>
                  </a:lnTo>
                  <a:lnTo>
                    <a:pt x="696804" y="719858"/>
                  </a:lnTo>
                  <a:cubicBezTo>
                    <a:pt x="666981" y="719858"/>
                    <a:pt x="642804" y="744035"/>
                    <a:pt x="642804" y="773858"/>
                  </a:cubicBezTo>
                  <a:cubicBezTo>
                    <a:pt x="642804" y="803681"/>
                    <a:pt x="666981" y="827858"/>
                    <a:pt x="696804" y="827858"/>
                  </a:cubicBezTo>
                  <a:lnTo>
                    <a:pt x="948804" y="827858"/>
                  </a:lnTo>
                  <a:lnTo>
                    <a:pt x="972918" y="817870"/>
                  </a:lnTo>
                  <a:lnTo>
                    <a:pt x="966749" y="921008"/>
                  </a:lnTo>
                  <a:lnTo>
                    <a:pt x="806380" y="921008"/>
                  </a:lnTo>
                  <a:cubicBezTo>
                    <a:pt x="776557" y="921008"/>
                    <a:pt x="752380" y="945185"/>
                    <a:pt x="752380" y="975008"/>
                  </a:cubicBezTo>
                  <a:cubicBezTo>
                    <a:pt x="752380" y="1004831"/>
                    <a:pt x="776557" y="1029008"/>
                    <a:pt x="806380" y="1029008"/>
                  </a:cubicBezTo>
                  <a:lnTo>
                    <a:pt x="955051" y="1029008"/>
                  </a:lnTo>
                  <a:lnTo>
                    <a:pt x="933789" y="1208993"/>
                  </a:lnTo>
                  <a:cubicBezTo>
                    <a:pt x="910261" y="1369418"/>
                    <a:pt x="878795" y="1532982"/>
                    <a:pt x="843059" y="1688156"/>
                  </a:cubicBezTo>
                  <a:lnTo>
                    <a:pt x="810682" y="1817456"/>
                  </a:lnTo>
                  <a:lnTo>
                    <a:pt x="806987" y="1811976"/>
                  </a:lnTo>
                  <a:cubicBezTo>
                    <a:pt x="797215" y="1802204"/>
                    <a:pt x="783715" y="1796159"/>
                    <a:pt x="768803" y="1796159"/>
                  </a:cubicBezTo>
                  <a:lnTo>
                    <a:pt x="660803" y="1796159"/>
                  </a:lnTo>
                  <a:cubicBezTo>
                    <a:pt x="630980" y="1796159"/>
                    <a:pt x="606803" y="1820336"/>
                    <a:pt x="606803" y="1850159"/>
                  </a:cubicBezTo>
                  <a:cubicBezTo>
                    <a:pt x="606803" y="1879982"/>
                    <a:pt x="630980" y="1904159"/>
                    <a:pt x="660803" y="1904159"/>
                  </a:cubicBezTo>
                  <a:lnTo>
                    <a:pt x="768803" y="1904159"/>
                  </a:lnTo>
                  <a:lnTo>
                    <a:pt x="791304" y="1894839"/>
                  </a:lnTo>
                  <a:lnTo>
                    <a:pt x="786712" y="1913180"/>
                  </a:lnTo>
                  <a:cubicBezTo>
                    <a:pt x="688992" y="2272925"/>
                    <a:pt x="576055" y="2544183"/>
                    <a:pt x="505236" y="2546757"/>
                  </a:cubicBezTo>
                  <a:cubicBezTo>
                    <a:pt x="310027" y="2543332"/>
                    <a:pt x="-224230" y="639190"/>
                    <a:pt x="104544" y="193975"/>
                  </a:cubicBezTo>
                  <a:cubicBezTo>
                    <a:pt x="234684" y="63836"/>
                    <a:pt x="375097" y="-2091"/>
                    <a:pt x="510373" y="5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86" name="자유형: 도형 85">
              <a:extLst>
                <a:ext uri="{FF2B5EF4-FFF2-40B4-BE49-F238E27FC236}">
                  <a16:creationId xmlns:a16="http://schemas.microsoft.com/office/drawing/2014/main" id="{F6C2A021-F9C8-4F4B-A15B-627E920B7435}"/>
                </a:ext>
              </a:extLst>
            </p:cNvPr>
            <p:cNvSpPr/>
            <p:nvPr/>
          </p:nvSpPr>
          <p:spPr>
            <a:xfrm>
              <a:off x="339044" y="4952296"/>
              <a:ext cx="339180" cy="883340"/>
            </a:xfrm>
            <a:custGeom>
              <a:avLst/>
              <a:gdLst>
                <a:gd name="connsiteX0" fmla="*/ 0 w 780836"/>
                <a:gd name="connsiteY0" fmla="*/ 0 h 2352782"/>
                <a:gd name="connsiteX1" fmla="*/ 780836 w 780836"/>
                <a:gd name="connsiteY1" fmla="*/ 20548 h 2352782"/>
                <a:gd name="connsiteX2" fmla="*/ 400692 w 780836"/>
                <a:gd name="connsiteY2" fmla="*/ 2352782 h 2352782"/>
                <a:gd name="connsiteX3" fmla="*/ 0 w 780836"/>
                <a:gd name="connsiteY3" fmla="*/ 0 h 2352782"/>
                <a:gd name="connsiteX0" fmla="*/ 0 w 780836"/>
                <a:gd name="connsiteY0" fmla="*/ 107443 h 2460225"/>
                <a:gd name="connsiteX1" fmla="*/ 780836 w 780836"/>
                <a:gd name="connsiteY1" fmla="*/ 127991 h 2460225"/>
                <a:gd name="connsiteX2" fmla="*/ 400692 w 780836"/>
                <a:gd name="connsiteY2" fmla="*/ 2460225 h 2460225"/>
                <a:gd name="connsiteX3" fmla="*/ 0 w 780836"/>
                <a:gd name="connsiteY3" fmla="*/ 107443 h 2460225"/>
                <a:gd name="connsiteX0" fmla="*/ 0 w 780836"/>
                <a:gd name="connsiteY0" fmla="*/ 157453 h 2510235"/>
                <a:gd name="connsiteX1" fmla="*/ 780836 w 780836"/>
                <a:gd name="connsiteY1" fmla="*/ 178001 h 2510235"/>
                <a:gd name="connsiteX2" fmla="*/ 400692 w 780836"/>
                <a:gd name="connsiteY2" fmla="*/ 2510235 h 2510235"/>
                <a:gd name="connsiteX3" fmla="*/ 0 w 780836"/>
                <a:gd name="connsiteY3" fmla="*/ 157453 h 2510235"/>
                <a:gd name="connsiteX0" fmla="*/ 0 w 780836"/>
                <a:gd name="connsiteY0" fmla="*/ 171463 h 2524245"/>
                <a:gd name="connsiteX1" fmla="*/ 780836 w 780836"/>
                <a:gd name="connsiteY1" fmla="*/ 192011 h 2524245"/>
                <a:gd name="connsiteX2" fmla="*/ 400692 w 780836"/>
                <a:gd name="connsiteY2" fmla="*/ 2524245 h 2524245"/>
                <a:gd name="connsiteX3" fmla="*/ 0 w 780836"/>
                <a:gd name="connsiteY3" fmla="*/ 171463 h 2524245"/>
                <a:gd name="connsiteX0" fmla="*/ 0 w 854731"/>
                <a:gd name="connsiteY0" fmla="*/ 171463 h 2524245"/>
                <a:gd name="connsiteX1" fmla="*/ 780836 w 854731"/>
                <a:gd name="connsiteY1" fmla="*/ 192011 h 2524245"/>
                <a:gd name="connsiteX2" fmla="*/ 400692 w 854731"/>
                <a:gd name="connsiteY2" fmla="*/ 2524245 h 2524245"/>
                <a:gd name="connsiteX3" fmla="*/ 0 w 854731"/>
                <a:gd name="connsiteY3" fmla="*/ 171463 h 2524245"/>
                <a:gd name="connsiteX0" fmla="*/ 97640 w 952371"/>
                <a:gd name="connsiteY0" fmla="*/ 171463 h 2524245"/>
                <a:gd name="connsiteX1" fmla="*/ 878476 w 952371"/>
                <a:gd name="connsiteY1" fmla="*/ 192011 h 2524245"/>
                <a:gd name="connsiteX2" fmla="*/ 498332 w 952371"/>
                <a:gd name="connsiteY2" fmla="*/ 2524245 h 2524245"/>
                <a:gd name="connsiteX3" fmla="*/ 97640 w 952371"/>
                <a:gd name="connsiteY3" fmla="*/ 171463 h 2524245"/>
                <a:gd name="connsiteX0" fmla="*/ 97640 w 964286"/>
                <a:gd name="connsiteY0" fmla="*/ 171463 h 2524245"/>
                <a:gd name="connsiteX1" fmla="*/ 878476 w 964286"/>
                <a:gd name="connsiteY1" fmla="*/ 192011 h 2524245"/>
                <a:gd name="connsiteX2" fmla="*/ 498332 w 964286"/>
                <a:gd name="connsiteY2" fmla="*/ 2524245 h 2524245"/>
                <a:gd name="connsiteX3" fmla="*/ 97640 w 964286"/>
                <a:gd name="connsiteY3" fmla="*/ 171463 h 2524245"/>
                <a:gd name="connsiteX0" fmla="*/ 97640 w 940731"/>
                <a:gd name="connsiteY0" fmla="*/ 171463 h 2524245"/>
                <a:gd name="connsiteX1" fmla="*/ 878476 w 940731"/>
                <a:gd name="connsiteY1" fmla="*/ 192011 h 2524245"/>
                <a:gd name="connsiteX2" fmla="*/ 498332 w 940731"/>
                <a:gd name="connsiteY2" fmla="*/ 2524245 h 2524245"/>
                <a:gd name="connsiteX3" fmla="*/ 97640 w 940731"/>
                <a:gd name="connsiteY3" fmla="*/ 171463 h 2524245"/>
                <a:gd name="connsiteX0" fmla="*/ 97640 w 940731"/>
                <a:gd name="connsiteY0" fmla="*/ 190080 h 2542862"/>
                <a:gd name="connsiteX1" fmla="*/ 878476 w 940731"/>
                <a:gd name="connsiteY1" fmla="*/ 210628 h 2542862"/>
                <a:gd name="connsiteX2" fmla="*/ 498332 w 940731"/>
                <a:gd name="connsiteY2" fmla="*/ 2542862 h 2542862"/>
                <a:gd name="connsiteX3" fmla="*/ 97640 w 940731"/>
                <a:gd name="connsiteY3" fmla="*/ 190080 h 2542862"/>
                <a:gd name="connsiteX0" fmla="*/ 97640 w 976424"/>
                <a:gd name="connsiteY0" fmla="*/ 190080 h 2542862"/>
                <a:gd name="connsiteX1" fmla="*/ 878476 w 976424"/>
                <a:gd name="connsiteY1" fmla="*/ 210628 h 2542862"/>
                <a:gd name="connsiteX2" fmla="*/ 498332 w 976424"/>
                <a:gd name="connsiteY2" fmla="*/ 2542862 h 2542862"/>
                <a:gd name="connsiteX3" fmla="*/ 97640 w 976424"/>
                <a:gd name="connsiteY3" fmla="*/ 190080 h 2542862"/>
                <a:gd name="connsiteX0" fmla="*/ 108311 w 987095"/>
                <a:gd name="connsiteY0" fmla="*/ 190080 h 2542862"/>
                <a:gd name="connsiteX1" fmla="*/ 889147 w 987095"/>
                <a:gd name="connsiteY1" fmla="*/ 210628 h 2542862"/>
                <a:gd name="connsiteX2" fmla="*/ 509003 w 987095"/>
                <a:gd name="connsiteY2" fmla="*/ 2542862 h 2542862"/>
                <a:gd name="connsiteX3" fmla="*/ 108311 w 987095"/>
                <a:gd name="connsiteY3" fmla="*/ 190080 h 2542862"/>
                <a:gd name="connsiteX0" fmla="*/ 108311 w 995452"/>
                <a:gd name="connsiteY0" fmla="*/ 190080 h 2542862"/>
                <a:gd name="connsiteX1" fmla="*/ 889147 w 995452"/>
                <a:gd name="connsiteY1" fmla="*/ 210628 h 2542862"/>
                <a:gd name="connsiteX2" fmla="*/ 509003 w 995452"/>
                <a:gd name="connsiteY2" fmla="*/ 2542862 h 2542862"/>
                <a:gd name="connsiteX3" fmla="*/ 108311 w 995452"/>
                <a:gd name="connsiteY3" fmla="*/ 190080 h 2542862"/>
                <a:gd name="connsiteX0" fmla="*/ 99853 w 986994"/>
                <a:gd name="connsiteY0" fmla="*/ 190080 h 2542862"/>
                <a:gd name="connsiteX1" fmla="*/ 880689 w 986994"/>
                <a:gd name="connsiteY1" fmla="*/ 210628 h 2542862"/>
                <a:gd name="connsiteX2" fmla="*/ 500545 w 986994"/>
                <a:gd name="connsiteY2" fmla="*/ 2542862 h 2542862"/>
                <a:gd name="connsiteX3" fmla="*/ 99853 w 986994"/>
                <a:gd name="connsiteY3" fmla="*/ 190080 h 2542862"/>
                <a:gd name="connsiteX0" fmla="*/ 99853 w 985728"/>
                <a:gd name="connsiteY0" fmla="*/ 190080 h 2542862"/>
                <a:gd name="connsiteX1" fmla="*/ 880689 w 985728"/>
                <a:gd name="connsiteY1" fmla="*/ 210628 h 2542862"/>
                <a:gd name="connsiteX2" fmla="*/ 500545 w 985728"/>
                <a:gd name="connsiteY2" fmla="*/ 2542862 h 2542862"/>
                <a:gd name="connsiteX3" fmla="*/ 99853 w 985728"/>
                <a:gd name="connsiteY3" fmla="*/ 190080 h 2542862"/>
                <a:gd name="connsiteX0" fmla="*/ 103955 w 989830"/>
                <a:gd name="connsiteY0" fmla="*/ 190080 h 2542862"/>
                <a:gd name="connsiteX1" fmla="*/ 884791 w 989830"/>
                <a:gd name="connsiteY1" fmla="*/ 210628 h 2542862"/>
                <a:gd name="connsiteX2" fmla="*/ 504647 w 989830"/>
                <a:gd name="connsiteY2" fmla="*/ 2542862 h 2542862"/>
                <a:gd name="connsiteX3" fmla="*/ 103955 w 989830"/>
                <a:gd name="connsiteY3" fmla="*/ 190080 h 2542862"/>
                <a:gd name="connsiteX0" fmla="*/ 103955 w 960876"/>
                <a:gd name="connsiteY0" fmla="*/ 190080 h 2542862"/>
                <a:gd name="connsiteX1" fmla="*/ 884791 w 960876"/>
                <a:gd name="connsiteY1" fmla="*/ 210628 h 2542862"/>
                <a:gd name="connsiteX2" fmla="*/ 504647 w 960876"/>
                <a:gd name="connsiteY2" fmla="*/ 2542862 h 2542862"/>
                <a:gd name="connsiteX3" fmla="*/ 103955 w 960876"/>
                <a:gd name="connsiteY3" fmla="*/ 190080 h 2542862"/>
                <a:gd name="connsiteX0" fmla="*/ 103955 w 977301"/>
                <a:gd name="connsiteY0" fmla="*/ 190080 h 2542862"/>
                <a:gd name="connsiteX1" fmla="*/ 884791 w 977301"/>
                <a:gd name="connsiteY1" fmla="*/ 210628 h 2542862"/>
                <a:gd name="connsiteX2" fmla="*/ 504647 w 977301"/>
                <a:gd name="connsiteY2" fmla="*/ 2542862 h 2542862"/>
                <a:gd name="connsiteX3" fmla="*/ 103955 w 977301"/>
                <a:gd name="connsiteY3" fmla="*/ 190080 h 2542862"/>
                <a:gd name="connsiteX0" fmla="*/ 99854 w 973200"/>
                <a:gd name="connsiteY0" fmla="*/ 190080 h 2542862"/>
                <a:gd name="connsiteX1" fmla="*/ 880690 w 973200"/>
                <a:gd name="connsiteY1" fmla="*/ 210628 h 2542862"/>
                <a:gd name="connsiteX2" fmla="*/ 500546 w 973200"/>
                <a:gd name="connsiteY2" fmla="*/ 2542862 h 2542862"/>
                <a:gd name="connsiteX3" fmla="*/ 99854 w 973200"/>
                <a:gd name="connsiteY3" fmla="*/ 190080 h 2542862"/>
                <a:gd name="connsiteX0" fmla="*/ 99854 w 973200"/>
                <a:gd name="connsiteY0" fmla="*/ 193975 h 2546757"/>
                <a:gd name="connsiteX1" fmla="*/ 880690 w 973200"/>
                <a:gd name="connsiteY1" fmla="*/ 214523 h 2546757"/>
                <a:gd name="connsiteX2" fmla="*/ 500546 w 973200"/>
                <a:gd name="connsiteY2" fmla="*/ 2546757 h 2546757"/>
                <a:gd name="connsiteX3" fmla="*/ 99854 w 97320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Lst>
              <a:ahLst/>
              <a:cxnLst>
                <a:cxn ang="0">
                  <a:pos x="connsiteX0" y="connsiteY0"/>
                </a:cxn>
                <a:cxn ang="0">
                  <a:pos x="connsiteX1" y="connsiteY1"/>
                </a:cxn>
                <a:cxn ang="0">
                  <a:pos x="connsiteX2" y="connsiteY2"/>
                </a:cxn>
                <a:cxn ang="0">
                  <a:pos x="connsiteX3" y="connsiteY3"/>
                </a:cxn>
              </a:cxnLst>
              <a:rect l="l" t="t" r="r" b="b"/>
              <a:pathLst>
                <a:path w="977890" h="2546757">
                  <a:moveTo>
                    <a:pt x="104544" y="193975"/>
                  </a:moveTo>
                  <a:cubicBezTo>
                    <a:pt x="364823" y="-66304"/>
                    <a:pt x="666198" y="-69729"/>
                    <a:pt x="885380" y="214523"/>
                  </a:cubicBezTo>
                  <a:cubicBezTo>
                    <a:pt x="1179906" y="632340"/>
                    <a:pt x="693596" y="2539908"/>
                    <a:pt x="505236" y="2546757"/>
                  </a:cubicBezTo>
                  <a:cubicBezTo>
                    <a:pt x="310027" y="2543332"/>
                    <a:pt x="-224230" y="639190"/>
                    <a:pt x="104544" y="1939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87" name="자유형: 도형 86">
              <a:extLst>
                <a:ext uri="{FF2B5EF4-FFF2-40B4-BE49-F238E27FC236}">
                  <a16:creationId xmlns:a16="http://schemas.microsoft.com/office/drawing/2014/main" id="{12E5456E-00DD-4F62-B112-46CF18B72DE0}"/>
                </a:ext>
              </a:extLst>
            </p:cNvPr>
            <p:cNvSpPr/>
            <p:nvPr/>
          </p:nvSpPr>
          <p:spPr>
            <a:xfrm rot="3314848">
              <a:off x="782588" y="5196133"/>
              <a:ext cx="299484" cy="779958"/>
            </a:xfrm>
            <a:custGeom>
              <a:avLst/>
              <a:gdLst>
                <a:gd name="connsiteX0" fmla="*/ 0 w 780836"/>
                <a:gd name="connsiteY0" fmla="*/ 0 h 2352782"/>
                <a:gd name="connsiteX1" fmla="*/ 780836 w 780836"/>
                <a:gd name="connsiteY1" fmla="*/ 20548 h 2352782"/>
                <a:gd name="connsiteX2" fmla="*/ 400692 w 780836"/>
                <a:gd name="connsiteY2" fmla="*/ 2352782 h 2352782"/>
                <a:gd name="connsiteX3" fmla="*/ 0 w 780836"/>
                <a:gd name="connsiteY3" fmla="*/ 0 h 2352782"/>
                <a:gd name="connsiteX0" fmla="*/ 0 w 780836"/>
                <a:gd name="connsiteY0" fmla="*/ 107443 h 2460225"/>
                <a:gd name="connsiteX1" fmla="*/ 780836 w 780836"/>
                <a:gd name="connsiteY1" fmla="*/ 127991 h 2460225"/>
                <a:gd name="connsiteX2" fmla="*/ 400692 w 780836"/>
                <a:gd name="connsiteY2" fmla="*/ 2460225 h 2460225"/>
                <a:gd name="connsiteX3" fmla="*/ 0 w 780836"/>
                <a:gd name="connsiteY3" fmla="*/ 107443 h 2460225"/>
                <a:gd name="connsiteX0" fmla="*/ 0 w 780836"/>
                <a:gd name="connsiteY0" fmla="*/ 157453 h 2510235"/>
                <a:gd name="connsiteX1" fmla="*/ 780836 w 780836"/>
                <a:gd name="connsiteY1" fmla="*/ 178001 h 2510235"/>
                <a:gd name="connsiteX2" fmla="*/ 400692 w 780836"/>
                <a:gd name="connsiteY2" fmla="*/ 2510235 h 2510235"/>
                <a:gd name="connsiteX3" fmla="*/ 0 w 780836"/>
                <a:gd name="connsiteY3" fmla="*/ 157453 h 2510235"/>
                <a:gd name="connsiteX0" fmla="*/ 0 w 780836"/>
                <a:gd name="connsiteY0" fmla="*/ 171463 h 2524245"/>
                <a:gd name="connsiteX1" fmla="*/ 780836 w 780836"/>
                <a:gd name="connsiteY1" fmla="*/ 192011 h 2524245"/>
                <a:gd name="connsiteX2" fmla="*/ 400692 w 780836"/>
                <a:gd name="connsiteY2" fmla="*/ 2524245 h 2524245"/>
                <a:gd name="connsiteX3" fmla="*/ 0 w 780836"/>
                <a:gd name="connsiteY3" fmla="*/ 171463 h 2524245"/>
                <a:gd name="connsiteX0" fmla="*/ 0 w 854731"/>
                <a:gd name="connsiteY0" fmla="*/ 171463 h 2524245"/>
                <a:gd name="connsiteX1" fmla="*/ 780836 w 854731"/>
                <a:gd name="connsiteY1" fmla="*/ 192011 h 2524245"/>
                <a:gd name="connsiteX2" fmla="*/ 400692 w 854731"/>
                <a:gd name="connsiteY2" fmla="*/ 2524245 h 2524245"/>
                <a:gd name="connsiteX3" fmla="*/ 0 w 854731"/>
                <a:gd name="connsiteY3" fmla="*/ 171463 h 2524245"/>
                <a:gd name="connsiteX0" fmla="*/ 97640 w 952371"/>
                <a:gd name="connsiteY0" fmla="*/ 171463 h 2524245"/>
                <a:gd name="connsiteX1" fmla="*/ 878476 w 952371"/>
                <a:gd name="connsiteY1" fmla="*/ 192011 h 2524245"/>
                <a:gd name="connsiteX2" fmla="*/ 498332 w 952371"/>
                <a:gd name="connsiteY2" fmla="*/ 2524245 h 2524245"/>
                <a:gd name="connsiteX3" fmla="*/ 97640 w 952371"/>
                <a:gd name="connsiteY3" fmla="*/ 171463 h 2524245"/>
                <a:gd name="connsiteX0" fmla="*/ 97640 w 964286"/>
                <a:gd name="connsiteY0" fmla="*/ 171463 h 2524245"/>
                <a:gd name="connsiteX1" fmla="*/ 878476 w 964286"/>
                <a:gd name="connsiteY1" fmla="*/ 192011 h 2524245"/>
                <a:gd name="connsiteX2" fmla="*/ 498332 w 964286"/>
                <a:gd name="connsiteY2" fmla="*/ 2524245 h 2524245"/>
                <a:gd name="connsiteX3" fmla="*/ 97640 w 964286"/>
                <a:gd name="connsiteY3" fmla="*/ 171463 h 2524245"/>
                <a:gd name="connsiteX0" fmla="*/ 97640 w 940731"/>
                <a:gd name="connsiteY0" fmla="*/ 171463 h 2524245"/>
                <a:gd name="connsiteX1" fmla="*/ 878476 w 940731"/>
                <a:gd name="connsiteY1" fmla="*/ 192011 h 2524245"/>
                <a:gd name="connsiteX2" fmla="*/ 498332 w 940731"/>
                <a:gd name="connsiteY2" fmla="*/ 2524245 h 2524245"/>
                <a:gd name="connsiteX3" fmla="*/ 97640 w 940731"/>
                <a:gd name="connsiteY3" fmla="*/ 171463 h 2524245"/>
                <a:gd name="connsiteX0" fmla="*/ 97640 w 940731"/>
                <a:gd name="connsiteY0" fmla="*/ 190080 h 2542862"/>
                <a:gd name="connsiteX1" fmla="*/ 878476 w 940731"/>
                <a:gd name="connsiteY1" fmla="*/ 210628 h 2542862"/>
                <a:gd name="connsiteX2" fmla="*/ 498332 w 940731"/>
                <a:gd name="connsiteY2" fmla="*/ 2542862 h 2542862"/>
                <a:gd name="connsiteX3" fmla="*/ 97640 w 940731"/>
                <a:gd name="connsiteY3" fmla="*/ 190080 h 2542862"/>
                <a:gd name="connsiteX0" fmla="*/ 97640 w 976424"/>
                <a:gd name="connsiteY0" fmla="*/ 190080 h 2542862"/>
                <a:gd name="connsiteX1" fmla="*/ 878476 w 976424"/>
                <a:gd name="connsiteY1" fmla="*/ 210628 h 2542862"/>
                <a:gd name="connsiteX2" fmla="*/ 498332 w 976424"/>
                <a:gd name="connsiteY2" fmla="*/ 2542862 h 2542862"/>
                <a:gd name="connsiteX3" fmla="*/ 97640 w 976424"/>
                <a:gd name="connsiteY3" fmla="*/ 190080 h 2542862"/>
                <a:gd name="connsiteX0" fmla="*/ 108311 w 987095"/>
                <a:gd name="connsiteY0" fmla="*/ 190080 h 2542862"/>
                <a:gd name="connsiteX1" fmla="*/ 889147 w 987095"/>
                <a:gd name="connsiteY1" fmla="*/ 210628 h 2542862"/>
                <a:gd name="connsiteX2" fmla="*/ 509003 w 987095"/>
                <a:gd name="connsiteY2" fmla="*/ 2542862 h 2542862"/>
                <a:gd name="connsiteX3" fmla="*/ 108311 w 987095"/>
                <a:gd name="connsiteY3" fmla="*/ 190080 h 2542862"/>
                <a:gd name="connsiteX0" fmla="*/ 108311 w 995452"/>
                <a:gd name="connsiteY0" fmla="*/ 190080 h 2542862"/>
                <a:gd name="connsiteX1" fmla="*/ 889147 w 995452"/>
                <a:gd name="connsiteY1" fmla="*/ 210628 h 2542862"/>
                <a:gd name="connsiteX2" fmla="*/ 509003 w 995452"/>
                <a:gd name="connsiteY2" fmla="*/ 2542862 h 2542862"/>
                <a:gd name="connsiteX3" fmla="*/ 108311 w 995452"/>
                <a:gd name="connsiteY3" fmla="*/ 190080 h 2542862"/>
                <a:gd name="connsiteX0" fmla="*/ 99853 w 986994"/>
                <a:gd name="connsiteY0" fmla="*/ 190080 h 2542862"/>
                <a:gd name="connsiteX1" fmla="*/ 880689 w 986994"/>
                <a:gd name="connsiteY1" fmla="*/ 210628 h 2542862"/>
                <a:gd name="connsiteX2" fmla="*/ 500545 w 986994"/>
                <a:gd name="connsiteY2" fmla="*/ 2542862 h 2542862"/>
                <a:gd name="connsiteX3" fmla="*/ 99853 w 986994"/>
                <a:gd name="connsiteY3" fmla="*/ 190080 h 2542862"/>
                <a:gd name="connsiteX0" fmla="*/ 99853 w 985728"/>
                <a:gd name="connsiteY0" fmla="*/ 190080 h 2542862"/>
                <a:gd name="connsiteX1" fmla="*/ 880689 w 985728"/>
                <a:gd name="connsiteY1" fmla="*/ 210628 h 2542862"/>
                <a:gd name="connsiteX2" fmla="*/ 500545 w 985728"/>
                <a:gd name="connsiteY2" fmla="*/ 2542862 h 2542862"/>
                <a:gd name="connsiteX3" fmla="*/ 99853 w 985728"/>
                <a:gd name="connsiteY3" fmla="*/ 190080 h 2542862"/>
                <a:gd name="connsiteX0" fmla="*/ 103955 w 989830"/>
                <a:gd name="connsiteY0" fmla="*/ 190080 h 2542862"/>
                <a:gd name="connsiteX1" fmla="*/ 884791 w 989830"/>
                <a:gd name="connsiteY1" fmla="*/ 210628 h 2542862"/>
                <a:gd name="connsiteX2" fmla="*/ 504647 w 989830"/>
                <a:gd name="connsiteY2" fmla="*/ 2542862 h 2542862"/>
                <a:gd name="connsiteX3" fmla="*/ 103955 w 989830"/>
                <a:gd name="connsiteY3" fmla="*/ 190080 h 2542862"/>
                <a:gd name="connsiteX0" fmla="*/ 103955 w 960876"/>
                <a:gd name="connsiteY0" fmla="*/ 190080 h 2542862"/>
                <a:gd name="connsiteX1" fmla="*/ 884791 w 960876"/>
                <a:gd name="connsiteY1" fmla="*/ 210628 h 2542862"/>
                <a:gd name="connsiteX2" fmla="*/ 504647 w 960876"/>
                <a:gd name="connsiteY2" fmla="*/ 2542862 h 2542862"/>
                <a:gd name="connsiteX3" fmla="*/ 103955 w 960876"/>
                <a:gd name="connsiteY3" fmla="*/ 190080 h 2542862"/>
                <a:gd name="connsiteX0" fmla="*/ 103955 w 977301"/>
                <a:gd name="connsiteY0" fmla="*/ 190080 h 2542862"/>
                <a:gd name="connsiteX1" fmla="*/ 884791 w 977301"/>
                <a:gd name="connsiteY1" fmla="*/ 210628 h 2542862"/>
                <a:gd name="connsiteX2" fmla="*/ 504647 w 977301"/>
                <a:gd name="connsiteY2" fmla="*/ 2542862 h 2542862"/>
                <a:gd name="connsiteX3" fmla="*/ 103955 w 977301"/>
                <a:gd name="connsiteY3" fmla="*/ 190080 h 2542862"/>
                <a:gd name="connsiteX0" fmla="*/ 99854 w 973200"/>
                <a:gd name="connsiteY0" fmla="*/ 190080 h 2542862"/>
                <a:gd name="connsiteX1" fmla="*/ 880690 w 973200"/>
                <a:gd name="connsiteY1" fmla="*/ 210628 h 2542862"/>
                <a:gd name="connsiteX2" fmla="*/ 500546 w 973200"/>
                <a:gd name="connsiteY2" fmla="*/ 2542862 h 2542862"/>
                <a:gd name="connsiteX3" fmla="*/ 99854 w 973200"/>
                <a:gd name="connsiteY3" fmla="*/ 190080 h 2542862"/>
                <a:gd name="connsiteX0" fmla="*/ 99854 w 973200"/>
                <a:gd name="connsiteY0" fmla="*/ 193975 h 2546757"/>
                <a:gd name="connsiteX1" fmla="*/ 880690 w 973200"/>
                <a:gd name="connsiteY1" fmla="*/ 214523 h 2546757"/>
                <a:gd name="connsiteX2" fmla="*/ 500546 w 973200"/>
                <a:gd name="connsiteY2" fmla="*/ 2546757 h 2546757"/>
                <a:gd name="connsiteX3" fmla="*/ 99854 w 97320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Lst>
              <a:ahLst/>
              <a:cxnLst>
                <a:cxn ang="0">
                  <a:pos x="connsiteX0" y="connsiteY0"/>
                </a:cxn>
                <a:cxn ang="0">
                  <a:pos x="connsiteX1" y="connsiteY1"/>
                </a:cxn>
                <a:cxn ang="0">
                  <a:pos x="connsiteX2" y="connsiteY2"/>
                </a:cxn>
                <a:cxn ang="0">
                  <a:pos x="connsiteX3" y="connsiteY3"/>
                </a:cxn>
              </a:cxnLst>
              <a:rect l="l" t="t" r="r" b="b"/>
              <a:pathLst>
                <a:path w="977890" h="2546757">
                  <a:moveTo>
                    <a:pt x="104544" y="193975"/>
                  </a:moveTo>
                  <a:cubicBezTo>
                    <a:pt x="364823" y="-66304"/>
                    <a:pt x="666198" y="-69729"/>
                    <a:pt x="885380" y="214523"/>
                  </a:cubicBezTo>
                  <a:cubicBezTo>
                    <a:pt x="1179906" y="632340"/>
                    <a:pt x="693596" y="2539908"/>
                    <a:pt x="505236" y="2546757"/>
                  </a:cubicBezTo>
                  <a:cubicBezTo>
                    <a:pt x="310027" y="2543332"/>
                    <a:pt x="-224230" y="639190"/>
                    <a:pt x="104544" y="1939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88" name="자유형: 도형 87">
              <a:extLst>
                <a:ext uri="{FF2B5EF4-FFF2-40B4-BE49-F238E27FC236}">
                  <a16:creationId xmlns:a16="http://schemas.microsoft.com/office/drawing/2014/main" id="{C4F4F4CA-D99C-4FE3-9062-9B7059B0B19F}"/>
                </a:ext>
              </a:extLst>
            </p:cNvPr>
            <p:cNvSpPr/>
            <p:nvPr/>
          </p:nvSpPr>
          <p:spPr>
            <a:xfrm rot="18285152" flipH="1">
              <a:off x="-46881" y="5188454"/>
              <a:ext cx="299484" cy="779958"/>
            </a:xfrm>
            <a:custGeom>
              <a:avLst/>
              <a:gdLst>
                <a:gd name="connsiteX0" fmla="*/ 0 w 780836"/>
                <a:gd name="connsiteY0" fmla="*/ 0 h 2352782"/>
                <a:gd name="connsiteX1" fmla="*/ 780836 w 780836"/>
                <a:gd name="connsiteY1" fmla="*/ 20548 h 2352782"/>
                <a:gd name="connsiteX2" fmla="*/ 400692 w 780836"/>
                <a:gd name="connsiteY2" fmla="*/ 2352782 h 2352782"/>
                <a:gd name="connsiteX3" fmla="*/ 0 w 780836"/>
                <a:gd name="connsiteY3" fmla="*/ 0 h 2352782"/>
                <a:gd name="connsiteX0" fmla="*/ 0 w 780836"/>
                <a:gd name="connsiteY0" fmla="*/ 107443 h 2460225"/>
                <a:gd name="connsiteX1" fmla="*/ 780836 w 780836"/>
                <a:gd name="connsiteY1" fmla="*/ 127991 h 2460225"/>
                <a:gd name="connsiteX2" fmla="*/ 400692 w 780836"/>
                <a:gd name="connsiteY2" fmla="*/ 2460225 h 2460225"/>
                <a:gd name="connsiteX3" fmla="*/ 0 w 780836"/>
                <a:gd name="connsiteY3" fmla="*/ 107443 h 2460225"/>
                <a:gd name="connsiteX0" fmla="*/ 0 w 780836"/>
                <a:gd name="connsiteY0" fmla="*/ 157453 h 2510235"/>
                <a:gd name="connsiteX1" fmla="*/ 780836 w 780836"/>
                <a:gd name="connsiteY1" fmla="*/ 178001 h 2510235"/>
                <a:gd name="connsiteX2" fmla="*/ 400692 w 780836"/>
                <a:gd name="connsiteY2" fmla="*/ 2510235 h 2510235"/>
                <a:gd name="connsiteX3" fmla="*/ 0 w 780836"/>
                <a:gd name="connsiteY3" fmla="*/ 157453 h 2510235"/>
                <a:gd name="connsiteX0" fmla="*/ 0 w 780836"/>
                <a:gd name="connsiteY0" fmla="*/ 171463 h 2524245"/>
                <a:gd name="connsiteX1" fmla="*/ 780836 w 780836"/>
                <a:gd name="connsiteY1" fmla="*/ 192011 h 2524245"/>
                <a:gd name="connsiteX2" fmla="*/ 400692 w 780836"/>
                <a:gd name="connsiteY2" fmla="*/ 2524245 h 2524245"/>
                <a:gd name="connsiteX3" fmla="*/ 0 w 780836"/>
                <a:gd name="connsiteY3" fmla="*/ 171463 h 2524245"/>
                <a:gd name="connsiteX0" fmla="*/ 0 w 854731"/>
                <a:gd name="connsiteY0" fmla="*/ 171463 h 2524245"/>
                <a:gd name="connsiteX1" fmla="*/ 780836 w 854731"/>
                <a:gd name="connsiteY1" fmla="*/ 192011 h 2524245"/>
                <a:gd name="connsiteX2" fmla="*/ 400692 w 854731"/>
                <a:gd name="connsiteY2" fmla="*/ 2524245 h 2524245"/>
                <a:gd name="connsiteX3" fmla="*/ 0 w 854731"/>
                <a:gd name="connsiteY3" fmla="*/ 171463 h 2524245"/>
                <a:gd name="connsiteX0" fmla="*/ 97640 w 952371"/>
                <a:gd name="connsiteY0" fmla="*/ 171463 h 2524245"/>
                <a:gd name="connsiteX1" fmla="*/ 878476 w 952371"/>
                <a:gd name="connsiteY1" fmla="*/ 192011 h 2524245"/>
                <a:gd name="connsiteX2" fmla="*/ 498332 w 952371"/>
                <a:gd name="connsiteY2" fmla="*/ 2524245 h 2524245"/>
                <a:gd name="connsiteX3" fmla="*/ 97640 w 952371"/>
                <a:gd name="connsiteY3" fmla="*/ 171463 h 2524245"/>
                <a:gd name="connsiteX0" fmla="*/ 97640 w 964286"/>
                <a:gd name="connsiteY0" fmla="*/ 171463 h 2524245"/>
                <a:gd name="connsiteX1" fmla="*/ 878476 w 964286"/>
                <a:gd name="connsiteY1" fmla="*/ 192011 h 2524245"/>
                <a:gd name="connsiteX2" fmla="*/ 498332 w 964286"/>
                <a:gd name="connsiteY2" fmla="*/ 2524245 h 2524245"/>
                <a:gd name="connsiteX3" fmla="*/ 97640 w 964286"/>
                <a:gd name="connsiteY3" fmla="*/ 171463 h 2524245"/>
                <a:gd name="connsiteX0" fmla="*/ 97640 w 940731"/>
                <a:gd name="connsiteY0" fmla="*/ 171463 h 2524245"/>
                <a:gd name="connsiteX1" fmla="*/ 878476 w 940731"/>
                <a:gd name="connsiteY1" fmla="*/ 192011 h 2524245"/>
                <a:gd name="connsiteX2" fmla="*/ 498332 w 940731"/>
                <a:gd name="connsiteY2" fmla="*/ 2524245 h 2524245"/>
                <a:gd name="connsiteX3" fmla="*/ 97640 w 940731"/>
                <a:gd name="connsiteY3" fmla="*/ 171463 h 2524245"/>
                <a:gd name="connsiteX0" fmla="*/ 97640 w 940731"/>
                <a:gd name="connsiteY0" fmla="*/ 190080 h 2542862"/>
                <a:gd name="connsiteX1" fmla="*/ 878476 w 940731"/>
                <a:gd name="connsiteY1" fmla="*/ 210628 h 2542862"/>
                <a:gd name="connsiteX2" fmla="*/ 498332 w 940731"/>
                <a:gd name="connsiteY2" fmla="*/ 2542862 h 2542862"/>
                <a:gd name="connsiteX3" fmla="*/ 97640 w 940731"/>
                <a:gd name="connsiteY3" fmla="*/ 190080 h 2542862"/>
                <a:gd name="connsiteX0" fmla="*/ 97640 w 976424"/>
                <a:gd name="connsiteY0" fmla="*/ 190080 h 2542862"/>
                <a:gd name="connsiteX1" fmla="*/ 878476 w 976424"/>
                <a:gd name="connsiteY1" fmla="*/ 210628 h 2542862"/>
                <a:gd name="connsiteX2" fmla="*/ 498332 w 976424"/>
                <a:gd name="connsiteY2" fmla="*/ 2542862 h 2542862"/>
                <a:gd name="connsiteX3" fmla="*/ 97640 w 976424"/>
                <a:gd name="connsiteY3" fmla="*/ 190080 h 2542862"/>
                <a:gd name="connsiteX0" fmla="*/ 108311 w 987095"/>
                <a:gd name="connsiteY0" fmla="*/ 190080 h 2542862"/>
                <a:gd name="connsiteX1" fmla="*/ 889147 w 987095"/>
                <a:gd name="connsiteY1" fmla="*/ 210628 h 2542862"/>
                <a:gd name="connsiteX2" fmla="*/ 509003 w 987095"/>
                <a:gd name="connsiteY2" fmla="*/ 2542862 h 2542862"/>
                <a:gd name="connsiteX3" fmla="*/ 108311 w 987095"/>
                <a:gd name="connsiteY3" fmla="*/ 190080 h 2542862"/>
                <a:gd name="connsiteX0" fmla="*/ 108311 w 995452"/>
                <a:gd name="connsiteY0" fmla="*/ 190080 h 2542862"/>
                <a:gd name="connsiteX1" fmla="*/ 889147 w 995452"/>
                <a:gd name="connsiteY1" fmla="*/ 210628 h 2542862"/>
                <a:gd name="connsiteX2" fmla="*/ 509003 w 995452"/>
                <a:gd name="connsiteY2" fmla="*/ 2542862 h 2542862"/>
                <a:gd name="connsiteX3" fmla="*/ 108311 w 995452"/>
                <a:gd name="connsiteY3" fmla="*/ 190080 h 2542862"/>
                <a:gd name="connsiteX0" fmla="*/ 99853 w 986994"/>
                <a:gd name="connsiteY0" fmla="*/ 190080 h 2542862"/>
                <a:gd name="connsiteX1" fmla="*/ 880689 w 986994"/>
                <a:gd name="connsiteY1" fmla="*/ 210628 h 2542862"/>
                <a:gd name="connsiteX2" fmla="*/ 500545 w 986994"/>
                <a:gd name="connsiteY2" fmla="*/ 2542862 h 2542862"/>
                <a:gd name="connsiteX3" fmla="*/ 99853 w 986994"/>
                <a:gd name="connsiteY3" fmla="*/ 190080 h 2542862"/>
                <a:gd name="connsiteX0" fmla="*/ 99853 w 985728"/>
                <a:gd name="connsiteY0" fmla="*/ 190080 h 2542862"/>
                <a:gd name="connsiteX1" fmla="*/ 880689 w 985728"/>
                <a:gd name="connsiteY1" fmla="*/ 210628 h 2542862"/>
                <a:gd name="connsiteX2" fmla="*/ 500545 w 985728"/>
                <a:gd name="connsiteY2" fmla="*/ 2542862 h 2542862"/>
                <a:gd name="connsiteX3" fmla="*/ 99853 w 985728"/>
                <a:gd name="connsiteY3" fmla="*/ 190080 h 2542862"/>
                <a:gd name="connsiteX0" fmla="*/ 103955 w 989830"/>
                <a:gd name="connsiteY0" fmla="*/ 190080 h 2542862"/>
                <a:gd name="connsiteX1" fmla="*/ 884791 w 989830"/>
                <a:gd name="connsiteY1" fmla="*/ 210628 h 2542862"/>
                <a:gd name="connsiteX2" fmla="*/ 504647 w 989830"/>
                <a:gd name="connsiteY2" fmla="*/ 2542862 h 2542862"/>
                <a:gd name="connsiteX3" fmla="*/ 103955 w 989830"/>
                <a:gd name="connsiteY3" fmla="*/ 190080 h 2542862"/>
                <a:gd name="connsiteX0" fmla="*/ 103955 w 960876"/>
                <a:gd name="connsiteY0" fmla="*/ 190080 h 2542862"/>
                <a:gd name="connsiteX1" fmla="*/ 884791 w 960876"/>
                <a:gd name="connsiteY1" fmla="*/ 210628 h 2542862"/>
                <a:gd name="connsiteX2" fmla="*/ 504647 w 960876"/>
                <a:gd name="connsiteY2" fmla="*/ 2542862 h 2542862"/>
                <a:gd name="connsiteX3" fmla="*/ 103955 w 960876"/>
                <a:gd name="connsiteY3" fmla="*/ 190080 h 2542862"/>
                <a:gd name="connsiteX0" fmla="*/ 103955 w 977301"/>
                <a:gd name="connsiteY0" fmla="*/ 190080 h 2542862"/>
                <a:gd name="connsiteX1" fmla="*/ 884791 w 977301"/>
                <a:gd name="connsiteY1" fmla="*/ 210628 h 2542862"/>
                <a:gd name="connsiteX2" fmla="*/ 504647 w 977301"/>
                <a:gd name="connsiteY2" fmla="*/ 2542862 h 2542862"/>
                <a:gd name="connsiteX3" fmla="*/ 103955 w 977301"/>
                <a:gd name="connsiteY3" fmla="*/ 190080 h 2542862"/>
                <a:gd name="connsiteX0" fmla="*/ 99854 w 973200"/>
                <a:gd name="connsiteY0" fmla="*/ 190080 h 2542862"/>
                <a:gd name="connsiteX1" fmla="*/ 880690 w 973200"/>
                <a:gd name="connsiteY1" fmla="*/ 210628 h 2542862"/>
                <a:gd name="connsiteX2" fmla="*/ 500546 w 973200"/>
                <a:gd name="connsiteY2" fmla="*/ 2542862 h 2542862"/>
                <a:gd name="connsiteX3" fmla="*/ 99854 w 973200"/>
                <a:gd name="connsiteY3" fmla="*/ 190080 h 2542862"/>
                <a:gd name="connsiteX0" fmla="*/ 99854 w 973200"/>
                <a:gd name="connsiteY0" fmla="*/ 193975 h 2546757"/>
                <a:gd name="connsiteX1" fmla="*/ 880690 w 973200"/>
                <a:gd name="connsiteY1" fmla="*/ 214523 h 2546757"/>
                <a:gd name="connsiteX2" fmla="*/ 500546 w 973200"/>
                <a:gd name="connsiteY2" fmla="*/ 2546757 h 2546757"/>
                <a:gd name="connsiteX3" fmla="*/ 99854 w 97320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Lst>
              <a:ahLst/>
              <a:cxnLst>
                <a:cxn ang="0">
                  <a:pos x="connsiteX0" y="connsiteY0"/>
                </a:cxn>
                <a:cxn ang="0">
                  <a:pos x="connsiteX1" y="connsiteY1"/>
                </a:cxn>
                <a:cxn ang="0">
                  <a:pos x="connsiteX2" y="connsiteY2"/>
                </a:cxn>
                <a:cxn ang="0">
                  <a:pos x="connsiteX3" y="connsiteY3"/>
                </a:cxn>
              </a:cxnLst>
              <a:rect l="l" t="t" r="r" b="b"/>
              <a:pathLst>
                <a:path w="977890" h="2546757">
                  <a:moveTo>
                    <a:pt x="104544" y="193975"/>
                  </a:moveTo>
                  <a:cubicBezTo>
                    <a:pt x="364823" y="-66304"/>
                    <a:pt x="666198" y="-69729"/>
                    <a:pt x="885380" y="214523"/>
                  </a:cubicBezTo>
                  <a:cubicBezTo>
                    <a:pt x="1179906" y="632340"/>
                    <a:pt x="693596" y="2539908"/>
                    <a:pt x="505236" y="2546757"/>
                  </a:cubicBezTo>
                  <a:cubicBezTo>
                    <a:pt x="310027" y="2543332"/>
                    <a:pt x="-224230" y="639190"/>
                    <a:pt x="104544" y="1939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grpSp>
      <p:grpSp>
        <p:nvGrpSpPr>
          <p:cNvPr id="89" name="그룹 88">
            <a:extLst>
              <a:ext uri="{FF2B5EF4-FFF2-40B4-BE49-F238E27FC236}">
                <a16:creationId xmlns:a16="http://schemas.microsoft.com/office/drawing/2014/main" id="{89CE6158-9C67-4E2C-9466-B010514B9E19}"/>
              </a:ext>
            </a:extLst>
          </p:cNvPr>
          <p:cNvGrpSpPr/>
          <p:nvPr/>
        </p:nvGrpSpPr>
        <p:grpSpPr>
          <a:xfrm>
            <a:off x="9747605" y="2576694"/>
            <a:ext cx="325023" cy="439405"/>
            <a:chOff x="1443647" y="6080624"/>
            <a:chExt cx="999933" cy="1351830"/>
          </a:xfrm>
          <a:solidFill>
            <a:schemeClr val="bg1"/>
          </a:solidFill>
        </p:grpSpPr>
        <p:sp>
          <p:nvSpPr>
            <p:cNvPr id="90" name="자유형: 도형 89">
              <a:extLst>
                <a:ext uri="{FF2B5EF4-FFF2-40B4-BE49-F238E27FC236}">
                  <a16:creationId xmlns:a16="http://schemas.microsoft.com/office/drawing/2014/main" id="{C6B6FFC2-0828-4B41-8DA1-D597C260BD6D}"/>
                </a:ext>
              </a:extLst>
            </p:cNvPr>
            <p:cNvSpPr/>
            <p:nvPr/>
          </p:nvSpPr>
          <p:spPr>
            <a:xfrm rot="18726766">
              <a:off x="1591177" y="6073177"/>
              <a:ext cx="649524" cy="664417"/>
            </a:xfrm>
            <a:custGeom>
              <a:avLst/>
              <a:gdLst>
                <a:gd name="connsiteX0" fmla="*/ 595563 w 649524"/>
                <a:gd name="connsiteY0" fmla="*/ 330541 h 664417"/>
                <a:gd name="connsiteX1" fmla="*/ 467923 w 649524"/>
                <a:gd name="connsiteY1" fmla="*/ 483367 h 664417"/>
                <a:gd name="connsiteX2" fmla="*/ 649524 w 649524"/>
                <a:gd name="connsiteY2" fmla="*/ 614165 h 664417"/>
                <a:gd name="connsiteX3" fmla="*/ 385615 w 649524"/>
                <a:gd name="connsiteY3" fmla="*/ 664417 h 664417"/>
                <a:gd name="connsiteX4" fmla="*/ 0 w 649524"/>
                <a:gd name="connsiteY4" fmla="*/ 237839 h 664417"/>
                <a:gd name="connsiteX5" fmla="*/ 102292 w 649524"/>
                <a:gd name="connsiteY5" fmla="*/ 0 h 664417"/>
                <a:gd name="connsiteX6" fmla="*/ 198503 w 649524"/>
                <a:gd name="connsiteY6" fmla="*/ 223701 h 664417"/>
                <a:gd name="connsiteX7" fmla="*/ 370293 w 649524"/>
                <a:gd name="connsiteY7" fmla="*/ 108290 h 664417"/>
                <a:gd name="connsiteX8" fmla="*/ 330049 w 649524"/>
                <a:gd name="connsiteY8" fmla="*/ 347187 h 664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9524" h="664417">
                  <a:moveTo>
                    <a:pt x="595563" y="330541"/>
                  </a:moveTo>
                  <a:lnTo>
                    <a:pt x="467923" y="483367"/>
                  </a:lnTo>
                  <a:lnTo>
                    <a:pt x="649524" y="614165"/>
                  </a:lnTo>
                  <a:lnTo>
                    <a:pt x="385615" y="664417"/>
                  </a:lnTo>
                  <a:lnTo>
                    <a:pt x="0" y="237839"/>
                  </a:lnTo>
                  <a:lnTo>
                    <a:pt x="102292" y="0"/>
                  </a:lnTo>
                  <a:lnTo>
                    <a:pt x="198503" y="223701"/>
                  </a:lnTo>
                  <a:lnTo>
                    <a:pt x="370293" y="108290"/>
                  </a:lnTo>
                  <a:lnTo>
                    <a:pt x="330049" y="347187"/>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91" name="자유형: 도형 90">
              <a:extLst>
                <a:ext uri="{FF2B5EF4-FFF2-40B4-BE49-F238E27FC236}">
                  <a16:creationId xmlns:a16="http://schemas.microsoft.com/office/drawing/2014/main" id="{F7468761-7A91-47F5-86AB-EF8010554A44}"/>
                </a:ext>
              </a:extLst>
            </p:cNvPr>
            <p:cNvSpPr/>
            <p:nvPr/>
          </p:nvSpPr>
          <p:spPr>
            <a:xfrm>
              <a:off x="1443647" y="6488440"/>
              <a:ext cx="999933" cy="944014"/>
            </a:xfrm>
            <a:custGeom>
              <a:avLst/>
              <a:gdLst>
                <a:gd name="connsiteX0" fmla="*/ 493971 w 999933"/>
                <a:gd name="connsiteY0" fmla="*/ 733792 h 944014"/>
                <a:gd name="connsiteX1" fmla="*/ 464882 w 999933"/>
                <a:gd name="connsiteY1" fmla="*/ 767569 h 944014"/>
                <a:gd name="connsiteX2" fmla="*/ 461770 w 999933"/>
                <a:gd name="connsiteY2" fmla="*/ 821685 h 944014"/>
                <a:gd name="connsiteX3" fmla="*/ 515886 w 999933"/>
                <a:gd name="connsiteY3" fmla="*/ 824796 h 944014"/>
                <a:gd name="connsiteX4" fmla="*/ 515886 w 999933"/>
                <a:gd name="connsiteY4" fmla="*/ 824796 h 944014"/>
                <a:gd name="connsiteX5" fmla="*/ 518997 w 999933"/>
                <a:gd name="connsiteY5" fmla="*/ 770680 h 944014"/>
                <a:gd name="connsiteX6" fmla="*/ 493971 w 999933"/>
                <a:gd name="connsiteY6" fmla="*/ 733792 h 944014"/>
                <a:gd name="connsiteX7" fmla="*/ 607567 w 999933"/>
                <a:gd name="connsiteY7" fmla="*/ 549499 h 944014"/>
                <a:gd name="connsiteX8" fmla="*/ 578477 w 999933"/>
                <a:gd name="connsiteY8" fmla="*/ 583276 h 944014"/>
                <a:gd name="connsiteX9" fmla="*/ 575366 w 999933"/>
                <a:gd name="connsiteY9" fmla="*/ 637392 h 944014"/>
                <a:gd name="connsiteX10" fmla="*/ 629482 w 999933"/>
                <a:gd name="connsiteY10" fmla="*/ 640503 h 944014"/>
                <a:gd name="connsiteX11" fmla="*/ 629481 w 999933"/>
                <a:gd name="connsiteY11" fmla="*/ 640503 h 944014"/>
                <a:gd name="connsiteX12" fmla="*/ 632592 w 999933"/>
                <a:gd name="connsiteY12" fmla="*/ 586387 h 944014"/>
                <a:gd name="connsiteX13" fmla="*/ 607567 w 999933"/>
                <a:gd name="connsiteY13" fmla="*/ 549499 h 944014"/>
                <a:gd name="connsiteX14" fmla="*/ 380375 w 999933"/>
                <a:gd name="connsiteY14" fmla="*/ 549498 h 944014"/>
                <a:gd name="connsiteX15" fmla="*/ 351285 w 999933"/>
                <a:gd name="connsiteY15" fmla="*/ 583276 h 944014"/>
                <a:gd name="connsiteX16" fmla="*/ 348173 w 999933"/>
                <a:gd name="connsiteY16" fmla="*/ 637392 h 944014"/>
                <a:gd name="connsiteX17" fmla="*/ 402289 w 999933"/>
                <a:gd name="connsiteY17" fmla="*/ 640504 h 944014"/>
                <a:gd name="connsiteX18" fmla="*/ 402289 w 999933"/>
                <a:gd name="connsiteY18" fmla="*/ 640502 h 944014"/>
                <a:gd name="connsiteX19" fmla="*/ 405401 w 999933"/>
                <a:gd name="connsiteY19" fmla="*/ 586386 h 944014"/>
                <a:gd name="connsiteX20" fmla="*/ 380375 w 999933"/>
                <a:gd name="connsiteY20" fmla="*/ 549498 h 944014"/>
                <a:gd name="connsiteX21" fmla="*/ 721162 w 999933"/>
                <a:gd name="connsiteY21" fmla="*/ 365204 h 944014"/>
                <a:gd name="connsiteX22" fmla="*/ 692073 w 999933"/>
                <a:gd name="connsiteY22" fmla="*/ 398982 h 944014"/>
                <a:gd name="connsiteX23" fmla="*/ 688961 w 999933"/>
                <a:gd name="connsiteY23" fmla="*/ 453098 h 944014"/>
                <a:gd name="connsiteX24" fmla="*/ 743077 w 999933"/>
                <a:gd name="connsiteY24" fmla="*/ 456209 h 944014"/>
                <a:gd name="connsiteX25" fmla="*/ 743077 w 999933"/>
                <a:gd name="connsiteY25" fmla="*/ 456208 h 944014"/>
                <a:gd name="connsiteX26" fmla="*/ 746188 w 999933"/>
                <a:gd name="connsiteY26" fmla="*/ 402092 h 944014"/>
                <a:gd name="connsiteX27" fmla="*/ 721162 w 999933"/>
                <a:gd name="connsiteY27" fmla="*/ 365204 h 944014"/>
                <a:gd name="connsiteX28" fmla="*/ 493970 w 999933"/>
                <a:gd name="connsiteY28" fmla="*/ 365204 h 944014"/>
                <a:gd name="connsiteX29" fmla="*/ 464881 w 999933"/>
                <a:gd name="connsiteY29" fmla="*/ 398981 h 944014"/>
                <a:gd name="connsiteX30" fmla="*/ 461769 w 999933"/>
                <a:gd name="connsiteY30" fmla="*/ 453097 h 944014"/>
                <a:gd name="connsiteX31" fmla="*/ 515885 w 999933"/>
                <a:gd name="connsiteY31" fmla="*/ 456209 h 944014"/>
                <a:gd name="connsiteX32" fmla="*/ 515885 w 999933"/>
                <a:gd name="connsiteY32" fmla="*/ 456208 h 944014"/>
                <a:gd name="connsiteX33" fmla="*/ 518996 w 999933"/>
                <a:gd name="connsiteY33" fmla="*/ 402092 h 944014"/>
                <a:gd name="connsiteX34" fmla="*/ 493970 w 999933"/>
                <a:gd name="connsiteY34" fmla="*/ 365204 h 944014"/>
                <a:gd name="connsiteX35" fmla="*/ 266778 w 999933"/>
                <a:gd name="connsiteY35" fmla="*/ 365204 h 944014"/>
                <a:gd name="connsiteX36" fmla="*/ 237689 w 999933"/>
                <a:gd name="connsiteY36" fmla="*/ 398982 h 944014"/>
                <a:gd name="connsiteX37" fmla="*/ 234577 w 999933"/>
                <a:gd name="connsiteY37" fmla="*/ 453098 h 944014"/>
                <a:gd name="connsiteX38" fmla="*/ 288694 w 999933"/>
                <a:gd name="connsiteY38" fmla="*/ 456210 h 944014"/>
                <a:gd name="connsiteX39" fmla="*/ 288692 w 999933"/>
                <a:gd name="connsiteY39" fmla="*/ 456208 h 944014"/>
                <a:gd name="connsiteX40" fmla="*/ 291804 w 999933"/>
                <a:gd name="connsiteY40" fmla="*/ 402092 h 944014"/>
                <a:gd name="connsiteX41" fmla="*/ 266778 w 999933"/>
                <a:gd name="connsiteY41" fmla="*/ 365204 h 944014"/>
                <a:gd name="connsiteX42" fmla="*/ 834760 w 999933"/>
                <a:gd name="connsiteY42" fmla="*/ 180910 h 944014"/>
                <a:gd name="connsiteX43" fmla="*/ 805671 w 999933"/>
                <a:gd name="connsiteY43" fmla="*/ 214688 h 944014"/>
                <a:gd name="connsiteX44" fmla="*/ 802559 w 999933"/>
                <a:gd name="connsiteY44" fmla="*/ 268804 h 944014"/>
                <a:gd name="connsiteX45" fmla="*/ 856675 w 999933"/>
                <a:gd name="connsiteY45" fmla="*/ 271915 h 944014"/>
                <a:gd name="connsiteX46" fmla="*/ 856675 w 999933"/>
                <a:gd name="connsiteY46" fmla="*/ 271914 h 944014"/>
                <a:gd name="connsiteX47" fmla="*/ 859786 w 999933"/>
                <a:gd name="connsiteY47" fmla="*/ 217798 h 944014"/>
                <a:gd name="connsiteX48" fmla="*/ 834760 w 999933"/>
                <a:gd name="connsiteY48" fmla="*/ 180910 h 944014"/>
                <a:gd name="connsiteX49" fmla="*/ 607566 w 999933"/>
                <a:gd name="connsiteY49" fmla="*/ 180910 h 944014"/>
                <a:gd name="connsiteX50" fmla="*/ 578477 w 999933"/>
                <a:gd name="connsiteY50" fmla="*/ 214688 h 944014"/>
                <a:gd name="connsiteX51" fmla="*/ 575365 w 999933"/>
                <a:gd name="connsiteY51" fmla="*/ 268804 h 944014"/>
                <a:gd name="connsiteX52" fmla="*/ 629481 w 999933"/>
                <a:gd name="connsiteY52" fmla="*/ 271915 h 944014"/>
                <a:gd name="connsiteX53" fmla="*/ 629481 w 999933"/>
                <a:gd name="connsiteY53" fmla="*/ 271915 h 944014"/>
                <a:gd name="connsiteX54" fmla="*/ 632592 w 999933"/>
                <a:gd name="connsiteY54" fmla="*/ 217798 h 944014"/>
                <a:gd name="connsiteX55" fmla="*/ 607566 w 999933"/>
                <a:gd name="connsiteY55" fmla="*/ 180910 h 944014"/>
                <a:gd name="connsiteX56" fmla="*/ 380375 w 999933"/>
                <a:gd name="connsiteY56" fmla="*/ 180910 h 944014"/>
                <a:gd name="connsiteX57" fmla="*/ 351284 w 999933"/>
                <a:gd name="connsiteY57" fmla="*/ 214688 h 944014"/>
                <a:gd name="connsiteX58" fmla="*/ 348173 w 999933"/>
                <a:gd name="connsiteY58" fmla="*/ 268804 h 944014"/>
                <a:gd name="connsiteX59" fmla="*/ 402289 w 999933"/>
                <a:gd name="connsiteY59" fmla="*/ 271916 h 944014"/>
                <a:gd name="connsiteX60" fmla="*/ 402289 w 999933"/>
                <a:gd name="connsiteY60" fmla="*/ 271914 h 944014"/>
                <a:gd name="connsiteX61" fmla="*/ 405400 w 999933"/>
                <a:gd name="connsiteY61" fmla="*/ 217798 h 944014"/>
                <a:gd name="connsiteX62" fmla="*/ 380375 w 999933"/>
                <a:gd name="connsiteY62" fmla="*/ 180910 h 944014"/>
                <a:gd name="connsiteX63" fmla="*/ 153182 w 999933"/>
                <a:gd name="connsiteY63" fmla="*/ 180910 h 944014"/>
                <a:gd name="connsiteX64" fmla="*/ 124093 w 999933"/>
                <a:gd name="connsiteY64" fmla="*/ 214688 h 944014"/>
                <a:gd name="connsiteX65" fmla="*/ 120981 w 999933"/>
                <a:gd name="connsiteY65" fmla="*/ 268804 h 944014"/>
                <a:gd name="connsiteX66" fmla="*/ 175097 w 999933"/>
                <a:gd name="connsiteY66" fmla="*/ 271915 h 944014"/>
                <a:gd name="connsiteX67" fmla="*/ 175096 w 999933"/>
                <a:gd name="connsiteY67" fmla="*/ 271914 h 944014"/>
                <a:gd name="connsiteX68" fmla="*/ 178208 w 999933"/>
                <a:gd name="connsiteY68" fmla="*/ 217798 h 944014"/>
                <a:gd name="connsiteX69" fmla="*/ 153182 w 999933"/>
                <a:gd name="connsiteY69" fmla="*/ 180910 h 944014"/>
                <a:gd name="connsiteX70" fmla="*/ 490628 w 999933"/>
                <a:gd name="connsiteY70" fmla="*/ 22 h 944014"/>
                <a:gd name="connsiteX71" fmla="*/ 979166 w 999933"/>
                <a:gd name="connsiteY71" fmla="*/ 163939 h 944014"/>
                <a:gd name="connsiteX72" fmla="*/ 495731 w 999933"/>
                <a:gd name="connsiteY72" fmla="*/ 944012 h 944014"/>
                <a:gd name="connsiteX73" fmla="*/ 12265 w 999933"/>
                <a:gd name="connsiteY73" fmla="*/ 159671 h 944014"/>
                <a:gd name="connsiteX74" fmla="*/ 490628 w 999933"/>
                <a:gd name="connsiteY74" fmla="*/ 22 h 944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999933" h="944014">
                  <a:moveTo>
                    <a:pt x="493971" y="733792"/>
                  </a:moveTo>
                  <a:cubicBezTo>
                    <a:pt x="485574" y="746509"/>
                    <a:pt x="475878" y="757768"/>
                    <a:pt x="464882" y="767569"/>
                  </a:cubicBezTo>
                  <a:cubicBezTo>
                    <a:pt x="449079" y="781654"/>
                    <a:pt x="447686" y="805882"/>
                    <a:pt x="461770" y="821685"/>
                  </a:cubicBezTo>
                  <a:cubicBezTo>
                    <a:pt x="475855" y="837488"/>
                    <a:pt x="500083" y="838881"/>
                    <a:pt x="515886" y="824796"/>
                  </a:cubicBezTo>
                  <a:lnTo>
                    <a:pt x="515886" y="824796"/>
                  </a:lnTo>
                  <a:cubicBezTo>
                    <a:pt x="531689" y="810711"/>
                    <a:pt x="533082" y="786483"/>
                    <a:pt x="518997" y="770680"/>
                  </a:cubicBezTo>
                  <a:cubicBezTo>
                    <a:pt x="509197" y="759684"/>
                    <a:pt x="500855" y="747387"/>
                    <a:pt x="493971" y="733792"/>
                  </a:cubicBezTo>
                  <a:close/>
                  <a:moveTo>
                    <a:pt x="607567" y="549499"/>
                  </a:moveTo>
                  <a:cubicBezTo>
                    <a:pt x="599170" y="562216"/>
                    <a:pt x="589474" y="573475"/>
                    <a:pt x="578477" y="583276"/>
                  </a:cubicBezTo>
                  <a:cubicBezTo>
                    <a:pt x="562674" y="597361"/>
                    <a:pt x="561280" y="621588"/>
                    <a:pt x="575366" y="637392"/>
                  </a:cubicBezTo>
                  <a:cubicBezTo>
                    <a:pt x="589451" y="653195"/>
                    <a:pt x="613678" y="654588"/>
                    <a:pt x="629482" y="640503"/>
                  </a:cubicBezTo>
                  <a:lnTo>
                    <a:pt x="629481" y="640503"/>
                  </a:lnTo>
                  <a:cubicBezTo>
                    <a:pt x="645284" y="626418"/>
                    <a:pt x="646677" y="602190"/>
                    <a:pt x="632592" y="586387"/>
                  </a:cubicBezTo>
                  <a:cubicBezTo>
                    <a:pt x="622793" y="575391"/>
                    <a:pt x="614451" y="563095"/>
                    <a:pt x="607567" y="549499"/>
                  </a:cubicBezTo>
                  <a:close/>
                  <a:moveTo>
                    <a:pt x="380375" y="549498"/>
                  </a:moveTo>
                  <a:cubicBezTo>
                    <a:pt x="371977" y="562216"/>
                    <a:pt x="362281" y="573476"/>
                    <a:pt x="351285" y="583276"/>
                  </a:cubicBezTo>
                  <a:cubicBezTo>
                    <a:pt x="335481" y="597361"/>
                    <a:pt x="334089" y="621588"/>
                    <a:pt x="348173" y="637392"/>
                  </a:cubicBezTo>
                  <a:cubicBezTo>
                    <a:pt x="362258" y="653196"/>
                    <a:pt x="386486" y="654589"/>
                    <a:pt x="402289" y="640504"/>
                  </a:cubicBezTo>
                  <a:lnTo>
                    <a:pt x="402289" y="640502"/>
                  </a:lnTo>
                  <a:cubicBezTo>
                    <a:pt x="418092" y="626418"/>
                    <a:pt x="419485" y="602190"/>
                    <a:pt x="405401" y="586386"/>
                  </a:cubicBezTo>
                  <a:cubicBezTo>
                    <a:pt x="395600" y="575391"/>
                    <a:pt x="387258" y="563095"/>
                    <a:pt x="380375" y="549498"/>
                  </a:cubicBezTo>
                  <a:close/>
                  <a:moveTo>
                    <a:pt x="721162" y="365204"/>
                  </a:moveTo>
                  <a:cubicBezTo>
                    <a:pt x="712765" y="377922"/>
                    <a:pt x="703069" y="389181"/>
                    <a:pt x="692073" y="398982"/>
                  </a:cubicBezTo>
                  <a:cubicBezTo>
                    <a:pt x="676269" y="413067"/>
                    <a:pt x="674876" y="437295"/>
                    <a:pt x="688961" y="453098"/>
                  </a:cubicBezTo>
                  <a:cubicBezTo>
                    <a:pt x="703046" y="468901"/>
                    <a:pt x="727274" y="470294"/>
                    <a:pt x="743077" y="456209"/>
                  </a:cubicBezTo>
                  <a:lnTo>
                    <a:pt x="743077" y="456208"/>
                  </a:lnTo>
                  <a:cubicBezTo>
                    <a:pt x="758880" y="442124"/>
                    <a:pt x="760273" y="417896"/>
                    <a:pt x="746188" y="402092"/>
                  </a:cubicBezTo>
                  <a:cubicBezTo>
                    <a:pt x="736388" y="391097"/>
                    <a:pt x="728046" y="378800"/>
                    <a:pt x="721162" y="365204"/>
                  </a:cubicBezTo>
                  <a:close/>
                  <a:moveTo>
                    <a:pt x="493970" y="365204"/>
                  </a:moveTo>
                  <a:cubicBezTo>
                    <a:pt x="485573" y="377921"/>
                    <a:pt x="475878" y="389181"/>
                    <a:pt x="464881" y="398981"/>
                  </a:cubicBezTo>
                  <a:cubicBezTo>
                    <a:pt x="449078" y="413067"/>
                    <a:pt x="447685" y="437294"/>
                    <a:pt x="461769" y="453097"/>
                  </a:cubicBezTo>
                  <a:cubicBezTo>
                    <a:pt x="475855" y="468901"/>
                    <a:pt x="500083" y="470294"/>
                    <a:pt x="515885" y="456209"/>
                  </a:cubicBezTo>
                  <a:lnTo>
                    <a:pt x="515885" y="456208"/>
                  </a:lnTo>
                  <a:cubicBezTo>
                    <a:pt x="531689" y="442124"/>
                    <a:pt x="533082" y="417896"/>
                    <a:pt x="518996" y="402092"/>
                  </a:cubicBezTo>
                  <a:cubicBezTo>
                    <a:pt x="509196" y="391096"/>
                    <a:pt x="500854" y="378800"/>
                    <a:pt x="493970" y="365204"/>
                  </a:cubicBezTo>
                  <a:close/>
                  <a:moveTo>
                    <a:pt x="266778" y="365204"/>
                  </a:moveTo>
                  <a:cubicBezTo>
                    <a:pt x="258382" y="377922"/>
                    <a:pt x="248685" y="389182"/>
                    <a:pt x="237689" y="398982"/>
                  </a:cubicBezTo>
                  <a:cubicBezTo>
                    <a:pt x="221886" y="413067"/>
                    <a:pt x="220492" y="437294"/>
                    <a:pt x="234577" y="453098"/>
                  </a:cubicBezTo>
                  <a:cubicBezTo>
                    <a:pt x="248662" y="468902"/>
                    <a:pt x="272890" y="470295"/>
                    <a:pt x="288694" y="456210"/>
                  </a:cubicBezTo>
                  <a:lnTo>
                    <a:pt x="288692" y="456208"/>
                  </a:lnTo>
                  <a:cubicBezTo>
                    <a:pt x="304496" y="442124"/>
                    <a:pt x="305889" y="417896"/>
                    <a:pt x="291804" y="402092"/>
                  </a:cubicBezTo>
                  <a:cubicBezTo>
                    <a:pt x="282004" y="391097"/>
                    <a:pt x="273662" y="378801"/>
                    <a:pt x="266778" y="365204"/>
                  </a:cubicBezTo>
                  <a:close/>
                  <a:moveTo>
                    <a:pt x="834760" y="180910"/>
                  </a:moveTo>
                  <a:cubicBezTo>
                    <a:pt x="826363" y="193628"/>
                    <a:pt x="816667" y="204887"/>
                    <a:pt x="805671" y="214688"/>
                  </a:cubicBezTo>
                  <a:cubicBezTo>
                    <a:pt x="789868" y="228773"/>
                    <a:pt x="788475" y="253000"/>
                    <a:pt x="802559" y="268804"/>
                  </a:cubicBezTo>
                  <a:cubicBezTo>
                    <a:pt x="816644" y="284607"/>
                    <a:pt x="840872" y="286000"/>
                    <a:pt x="856675" y="271915"/>
                  </a:cubicBezTo>
                  <a:lnTo>
                    <a:pt x="856675" y="271914"/>
                  </a:lnTo>
                  <a:cubicBezTo>
                    <a:pt x="872478" y="257829"/>
                    <a:pt x="873871" y="233602"/>
                    <a:pt x="859786" y="217798"/>
                  </a:cubicBezTo>
                  <a:cubicBezTo>
                    <a:pt x="849986" y="206803"/>
                    <a:pt x="841644" y="194506"/>
                    <a:pt x="834760" y="180910"/>
                  </a:cubicBezTo>
                  <a:close/>
                  <a:moveTo>
                    <a:pt x="607566" y="180910"/>
                  </a:moveTo>
                  <a:cubicBezTo>
                    <a:pt x="599169" y="193628"/>
                    <a:pt x="589473" y="204887"/>
                    <a:pt x="578477" y="214688"/>
                  </a:cubicBezTo>
                  <a:cubicBezTo>
                    <a:pt x="562674" y="228773"/>
                    <a:pt x="561281" y="253001"/>
                    <a:pt x="575365" y="268804"/>
                  </a:cubicBezTo>
                  <a:cubicBezTo>
                    <a:pt x="589450" y="284607"/>
                    <a:pt x="613678" y="286000"/>
                    <a:pt x="629481" y="271915"/>
                  </a:cubicBezTo>
                  <a:lnTo>
                    <a:pt x="629481" y="271915"/>
                  </a:lnTo>
                  <a:cubicBezTo>
                    <a:pt x="645284" y="257830"/>
                    <a:pt x="646677" y="233602"/>
                    <a:pt x="632592" y="217798"/>
                  </a:cubicBezTo>
                  <a:cubicBezTo>
                    <a:pt x="622792" y="206803"/>
                    <a:pt x="614450" y="194506"/>
                    <a:pt x="607566" y="180910"/>
                  </a:cubicBezTo>
                  <a:close/>
                  <a:moveTo>
                    <a:pt x="380375" y="180910"/>
                  </a:moveTo>
                  <a:cubicBezTo>
                    <a:pt x="371977" y="193628"/>
                    <a:pt x="362281" y="204887"/>
                    <a:pt x="351284" y="214688"/>
                  </a:cubicBezTo>
                  <a:cubicBezTo>
                    <a:pt x="335481" y="228773"/>
                    <a:pt x="334089" y="253000"/>
                    <a:pt x="348173" y="268804"/>
                  </a:cubicBezTo>
                  <a:cubicBezTo>
                    <a:pt x="362258" y="284607"/>
                    <a:pt x="386486" y="286000"/>
                    <a:pt x="402289" y="271916"/>
                  </a:cubicBezTo>
                  <a:lnTo>
                    <a:pt x="402289" y="271914"/>
                  </a:lnTo>
                  <a:cubicBezTo>
                    <a:pt x="418092" y="257830"/>
                    <a:pt x="419485" y="233602"/>
                    <a:pt x="405400" y="217798"/>
                  </a:cubicBezTo>
                  <a:cubicBezTo>
                    <a:pt x="395600" y="206803"/>
                    <a:pt x="387258" y="194506"/>
                    <a:pt x="380375" y="180910"/>
                  </a:cubicBezTo>
                  <a:close/>
                  <a:moveTo>
                    <a:pt x="153182" y="180910"/>
                  </a:moveTo>
                  <a:cubicBezTo>
                    <a:pt x="144785" y="193628"/>
                    <a:pt x="135089" y="204887"/>
                    <a:pt x="124093" y="214688"/>
                  </a:cubicBezTo>
                  <a:cubicBezTo>
                    <a:pt x="108289" y="228773"/>
                    <a:pt x="106896" y="253000"/>
                    <a:pt x="120981" y="268804"/>
                  </a:cubicBezTo>
                  <a:cubicBezTo>
                    <a:pt x="135067" y="284608"/>
                    <a:pt x="159295" y="286001"/>
                    <a:pt x="175097" y="271915"/>
                  </a:cubicBezTo>
                  <a:lnTo>
                    <a:pt x="175096" y="271914"/>
                  </a:lnTo>
                  <a:cubicBezTo>
                    <a:pt x="190900" y="257830"/>
                    <a:pt x="192293" y="233602"/>
                    <a:pt x="178208" y="217798"/>
                  </a:cubicBezTo>
                  <a:cubicBezTo>
                    <a:pt x="168408" y="206803"/>
                    <a:pt x="160066" y="194506"/>
                    <a:pt x="153182" y="180910"/>
                  </a:cubicBezTo>
                  <a:close/>
                  <a:moveTo>
                    <a:pt x="490628" y="22"/>
                  </a:moveTo>
                  <a:cubicBezTo>
                    <a:pt x="709776" y="1299"/>
                    <a:pt x="930620" y="56503"/>
                    <a:pt x="979166" y="163939"/>
                  </a:cubicBezTo>
                  <a:cubicBezTo>
                    <a:pt x="1104732" y="431200"/>
                    <a:pt x="625219" y="945373"/>
                    <a:pt x="495731" y="944012"/>
                  </a:cubicBezTo>
                  <a:cubicBezTo>
                    <a:pt x="346334" y="939429"/>
                    <a:pt x="-77113" y="489857"/>
                    <a:pt x="12265" y="159671"/>
                  </a:cubicBezTo>
                  <a:cubicBezTo>
                    <a:pt x="54028" y="51397"/>
                    <a:pt x="271480" y="-1255"/>
                    <a:pt x="490628" y="2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grpSp>
      <p:grpSp>
        <p:nvGrpSpPr>
          <p:cNvPr id="92" name="그룹 91">
            <a:extLst>
              <a:ext uri="{FF2B5EF4-FFF2-40B4-BE49-F238E27FC236}">
                <a16:creationId xmlns:a16="http://schemas.microsoft.com/office/drawing/2014/main" id="{3FB42ECC-A3CF-4C2C-8F29-D86A5400F678}"/>
              </a:ext>
            </a:extLst>
          </p:cNvPr>
          <p:cNvGrpSpPr/>
          <p:nvPr/>
        </p:nvGrpSpPr>
        <p:grpSpPr>
          <a:xfrm>
            <a:off x="10242339" y="2029921"/>
            <a:ext cx="276864" cy="399808"/>
            <a:chOff x="8615780" y="3185232"/>
            <a:chExt cx="1026044" cy="1481671"/>
          </a:xfrm>
          <a:solidFill>
            <a:schemeClr val="bg1"/>
          </a:solidFill>
        </p:grpSpPr>
        <p:sp>
          <p:nvSpPr>
            <p:cNvPr id="93" name="눈물 방울 92">
              <a:extLst>
                <a:ext uri="{FF2B5EF4-FFF2-40B4-BE49-F238E27FC236}">
                  <a16:creationId xmlns:a16="http://schemas.microsoft.com/office/drawing/2014/main" id="{CB537704-C223-4A2E-ABEC-42A5E6647B47}"/>
                </a:ext>
              </a:extLst>
            </p:cNvPr>
            <p:cNvSpPr/>
            <p:nvPr/>
          </p:nvSpPr>
          <p:spPr>
            <a:xfrm rot="8100000">
              <a:off x="8675547" y="3752503"/>
              <a:ext cx="914400" cy="914400"/>
            </a:xfrm>
            <a:prstGeom prst="teardrop">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94" name="자유형: 도형 93">
              <a:extLst>
                <a:ext uri="{FF2B5EF4-FFF2-40B4-BE49-F238E27FC236}">
                  <a16:creationId xmlns:a16="http://schemas.microsoft.com/office/drawing/2014/main" id="{89038E84-BD87-4C64-8FA0-84E39181651A}"/>
                </a:ext>
              </a:extLst>
            </p:cNvPr>
            <p:cNvSpPr/>
            <p:nvPr/>
          </p:nvSpPr>
          <p:spPr>
            <a:xfrm>
              <a:off x="9014972" y="3185232"/>
              <a:ext cx="216234" cy="563148"/>
            </a:xfrm>
            <a:custGeom>
              <a:avLst/>
              <a:gdLst>
                <a:gd name="connsiteX0" fmla="*/ 0 w 780836"/>
                <a:gd name="connsiteY0" fmla="*/ 0 h 2352782"/>
                <a:gd name="connsiteX1" fmla="*/ 780836 w 780836"/>
                <a:gd name="connsiteY1" fmla="*/ 20548 h 2352782"/>
                <a:gd name="connsiteX2" fmla="*/ 400692 w 780836"/>
                <a:gd name="connsiteY2" fmla="*/ 2352782 h 2352782"/>
                <a:gd name="connsiteX3" fmla="*/ 0 w 780836"/>
                <a:gd name="connsiteY3" fmla="*/ 0 h 2352782"/>
                <a:gd name="connsiteX0" fmla="*/ 0 w 780836"/>
                <a:gd name="connsiteY0" fmla="*/ 107443 h 2460225"/>
                <a:gd name="connsiteX1" fmla="*/ 780836 w 780836"/>
                <a:gd name="connsiteY1" fmla="*/ 127991 h 2460225"/>
                <a:gd name="connsiteX2" fmla="*/ 400692 w 780836"/>
                <a:gd name="connsiteY2" fmla="*/ 2460225 h 2460225"/>
                <a:gd name="connsiteX3" fmla="*/ 0 w 780836"/>
                <a:gd name="connsiteY3" fmla="*/ 107443 h 2460225"/>
                <a:gd name="connsiteX0" fmla="*/ 0 w 780836"/>
                <a:gd name="connsiteY0" fmla="*/ 157453 h 2510235"/>
                <a:gd name="connsiteX1" fmla="*/ 780836 w 780836"/>
                <a:gd name="connsiteY1" fmla="*/ 178001 h 2510235"/>
                <a:gd name="connsiteX2" fmla="*/ 400692 w 780836"/>
                <a:gd name="connsiteY2" fmla="*/ 2510235 h 2510235"/>
                <a:gd name="connsiteX3" fmla="*/ 0 w 780836"/>
                <a:gd name="connsiteY3" fmla="*/ 157453 h 2510235"/>
                <a:gd name="connsiteX0" fmla="*/ 0 w 780836"/>
                <a:gd name="connsiteY0" fmla="*/ 171463 h 2524245"/>
                <a:gd name="connsiteX1" fmla="*/ 780836 w 780836"/>
                <a:gd name="connsiteY1" fmla="*/ 192011 h 2524245"/>
                <a:gd name="connsiteX2" fmla="*/ 400692 w 780836"/>
                <a:gd name="connsiteY2" fmla="*/ 2524245 h 2524245"/>
                <a:gd name="connsiteX3" fmla="*/ 0 w 780836"/>
                <a:gd name="connsiteY3" fmla="*/ 171463 h 2524245"/>
                <a:gd name="connsiteX0" fmla="*/ 0 w 854731"/>
                <a:gd name="connsiteY0" fmla="*/ 171463 h 2524245"/>
                <a:gd name="connsiteX1" fmla="*/ 780836 w 854731"/>
                <a:gd name="connsiteY1" fmla="*/ 192011 h 2524245"/>
                <a:gd name="connsiteX2" fmla="*/ 400692 w 854731"/>
                <a:gd name="connsiteY2" fmla="*/ 2524245 h 2524245"/>
                <a:gd name="connsiteX3" fmla="*/ 0 w 854731"/>
                <a:gd name="connsiteY3" fmla="*/ 171463 h 2524245"/>
                <a:gd name="connsiteX0" fmla="*/ 97640 w 952371"/>
                <a:gd name="connsiteY0" fmla="*/ 171463 h 2524245"/>
                <a:gd name="connsiteX1" fmla="*/ 878476 w 952371"/>
                <a:gd name="connsiteY1" fmla="*/ 192011 h 2524245"/>
                <a:gd name="connsiteX2" fmla="*/ 498332 w 952371"/>
                <a:gd name="connsiteY2" fmla="*/ 2524245 h 2524245"/>
                <a:gd name="connsiteX3" fmla="*/ 97640 w 952371"/>
                <a:gd name="connsiteY3" fmla="*/ 171463 h 2524245"/>
                <a:gd name="connsiteX0" fmla="*/ 97640 w 964286"/>
                <a:gd name="connsiteY0" fmla="*/ 171463 h 2524245"/>
                <a:gd name="connsiteX1" fmla="*/ 878476 w 964286"/>
                <a:gd name="connsiteY1" fmla="*/ 192011 h 2524245"/>
                <a:gd name="connsiteX2" fmla="*/ 498332 w 964286"/>
                <a:gd name="connsiteY2" fmla="*/ 2524245 h 2524245"/>
                <a:gd name="connsiteX3" fmla="*/ 97640 w 964286"/>
                <a:gd name="connsiteY3" fmla="*/ 171463 h 2524245"/>
                <a:gd name="connsiteX0" fmla="*/ 97640 w 940731"/>
                <a:gd name="connsiteY0" fmla="*/ 171463 h 2524245"/>
                <a:gd name="connsiteX1" fmla="*/ 878476 w 940731"/>
                <a:gd name="connsiteY1" fmla="*/ 192011 h 2524245"/>
                <a:gd name="connsiteX2" fmla="*/ 498332 w 940731"/>
                <a:gd name="connsiteY2" fmla="*/ 2524245 h 2524245"/>
                <a:gd name="connsiteX3" fmla="*/ 97640 w 940731"/>
                <a:gd name="connsiteY3" fmla="*/ 171463 h 2524245"/>
                <a:gd name="connsiteX0" fmla="*/ 97640 w 940731"/>
                <a:gd name="connsiteY0" fmla="*/ 190080 h 2542862"/>
                <a:gd name="connsiteX1" fmla="*/ 878476 w 940731"/>
                <a:gd name="connsiteY1" fmla="*/ 210628 h 2542862"/>
                <a:gd name="connsiteX2" fmla="*/ 498332 w 940731"/>
                <a:gd name="connsiteY2" fmla="*/ 2542862 h 2542862"/>
                <a:gd name="connsiteX3" fmla="*/ 97640 w 940731"/>
                <a:gd name="connsiteY3" fmla="*/ 190080 h 2542862"/>
                <a:gd name="connsiteX0" fmla="*/ 97640 w 976424"/>
                <a:gd name="connsiteY0" fmla="*/ 190080 h 2542862"/>
                <a:gd name="connsiteX1" fmla="*/ 878476 w 976424"/>
                <a:gd name="connsiteY1" fmla="*/ 210628 h 2542862"/>
                <a:gd name="connsiteX2" fmla="*/ 498332 w 976424"/>
                <a:gd name="connsiteY2" fmla="*/ 2542862 h 2542862"/>
                <a:gd name="connsiteX3" fmla="*/ 97640 w 976424"/>
                <a:gd name="connsiteY3" fmla="*/ 190080 h 2542862"/>
                <a:gd name="connsiteX0" fmla="*/ 108311 w 987095"/>
                <a:gd name="connsiteY0" fmla="*/ 190080 h 2542862"/>
                <a:gd name="connsiteX1" fmla="*/ 889147 w 987095"/>
                <a:gd name="connsiteY1" fmla="*/ 210628 h 2542862"/>
                <a:gd name="connsiteX2" fmla="*/ 509003 w 987095"/>
                <a:gd name="connsiteY2" fmla="*/ 2542862 h 2542862"/>
                <a:gd name="connsiteX3" fmla="*/ 108311 w 987095"/>
                <a:gd name="connsiteY3" fmla="*/ 190080 h 2542862"/>
                <a:gd name="connsiteX0" fmla="*/ 108311 w 995452"/>
                <a:gd name="connsiteY0" fmla="*/ 190080 h 2542862"/>
                <a:gd name="connsiteX1" fmla="*/ 889147 w 995452"/>
                <a:gd name="connsiteY1" fmla="*/ 210628 h 2542862"/>
                <a:gd name="connsiteX2" fmla="*/ 509003 w 995452"/>
                <a:gd name="connsiteY2" fmla="*/ 2542862 h 2542862"/>
                <a:gd name="connsiteX3" fmla="*/ 108311 w 995452"/>
                <a:gd name="connsiteY3" fmla="*/ 190080 h 2542862"/>
                <a:gd name="connsiteX0" fmla="*/ 99853 w 986994"/>
                <a:gd name="connsiteY0" fmla="*/ 190080 h 2542862"/>
                <a:gd name="connsiteX1" fmla="*/ 880689 w 986994"/>
                <a:gd name="connsiteY1" fmla="*/ 210628 h 2542862"/>
                <a:gd name="connsiteX2" fmla="*/ 500545 w 986994"/>
                <a:gd name="connsiteY2" fmla="*/ 2542862 h 2542862"/>
                <a:gd name="connsiteX3" fmla="*/ 99853 w 986994"/>
                <a:gd name="connsiteY3" fmla="*/ 190080 h 2542862"/>
                <a:gd name="connsiteX0" fmla="*/ 99853 w 985728"/>
                <a:gd name="connsiteY0" fmla="*/ 190080 h 2542862"/>
                <a:gd name="connsiteX1" fmla="*/ 880689 w 985728"/>
                <a:gd name="connsiteY1" fmla="*/ 210628 h 2542862"/>
                <a:gd name="connsiteX2" fmla="*/ 500545 w 985728"/>
                <a:gd name="connsiteY2" fmla="*/ 2542862 h 2542862"/>
                <a:gd name="connsiteX3" fmla="*/ 99853 w 985728"/>
                <a:gd name="connsiteY3" fmla="*/ 190080 h 2542862"/>
                <a:gd name="connsiteX0" fmla="*/ 103955 w 989830"/>
                <a:gd name="connsiteY0" fmla="*/ 190080 h 2542862"/>
                <a:gd name="connsiteX1" fmla="*/ 884791 w 989830"/>
                <a:gd name="connsiteY1" fmla="*/ 210628 h 2542862"/>
                <a:gd name="connsiteX2" fmla="*/ 504647 w 989830"/>
                <a:gd name="connsiteY2" fmla="*/ 2542862 h 2542862"/>
                <a:gd name="connsiteX3" fmla="*/ 103955 w 989830"/>
                <a:gd name="connsiteY3" fmla="*/ 190080 h 2542862"/>
                <a:gd name="connsiteX0" fmla="*/ 103955 w 960876"/>
                <a:gd name="connsiteY0" fmla="*/ 190080 h 2542862"/>
                <a:gd name="connsiteX1" fmla="*/ 884791 w 960876"/>
                <a:gd name="connsiteY1" fmla="*/ 210628 h 2542862"/>
                <a:gd name="connsiteX2" fmla="*/ 504647 w 960876"/>
                <a:gd name="connsiteY2" fmla="*/ 2542862 h 2542862"/>
                <a:gd name="connsiteX3" fmla="*/ 103955 w 960876"/>
                <a:gd name="connsiteY3" fmla="*/ 190080 h 2542862"/>
                <a:gd name="connsiteX0" fmla="*/ 103955 w 977301"/>
                <a:gd name="connsiteY0" fmla="*/ 190080 h 2542862"/>
                <a:gd name="connsiteX1" fmla="*/ 884791 w 977301"/>
                <a:gd name="connsiteY1" fmla="*/ 210628 h 2542862"/>
                <a:gd name="connsiteX2" fmla="*/ 504647 w 977301"/>
                <a:gd name="connsiteY2" fmla="*/ 2542862 h 2542862"/>
                <a:gd name="connsiteX3" fmla="*/ 103955 w 977301"/>
                <a:gd name="connsiteY3" fmla="*/ 190080 h 2542862"/>
                <a:gd name="connsiteX0" fmla="*/ 99854 w 973200"/>
                <a:gd name="connsiteY0" fmla="*/ 190080 h 2542862"/>
                <a:gd name="connsiteX1" fmla="*/ 880690 w 973200"/>
                <a:gd name="connsiteY1" fmla="*/ 210628 h 2542862"/>
                <a:gd name="connsiteX2" fmla="*/ 500546 w 973200"/>
                <a:gd name="connsiteY2" fmla="*/ 2542862 h 2542862"/>
                <a:gd name="connsiteX3" fmla="*/ 99854 w 973200"/>
                <a:gd name="connsiteY3" fmla="*/ 190080 h 2542862"/>
                <a:gd name="connsiteX0" fmla="*/ 99854 w 973200"/>
                <a:gd name="connsiteY0" fmla="*/ 193975 h 2546757"/>
                <a:gd name="connsiteX1" fmla="*/ 880690 w 973200"/>
                <a:gd name="connsiteY1" fmla="*/ 214523 h 2546757"/>
                <a:gd name="connsiteX2" fmla="*/ 500546 w 973200"/>
                <a:gd name="connsiteY2" fmla="*/ 2546757 h 2546757"/>
                <a:gd name="connsiteX3" fmla="*/ 99854 w 97320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Lst>
              <a:ahLst/>
              <a:cxnLst>
                <a:cxn ang="0">
                  <a:pos x="connsiteX0" y="connsiteY0"/>
                </a:cxn>
                <a:cxn ang="0">
                  <a:pos x="connsiteX1" y="connsiteY1"/>
                </a:cxn>
                <a:cxn ang="0">
                  <a:pos x="connsiteX2" y="connsiteY2"/>
                </a:cxn>
                <a:cxn ang="0">
                  <a:pos x="connsiteX3" y="connsiteY3"/>
                </a:cxn>
              </a:cxnLst>
              <a:rect l="l" t="t" r="r" b="b"/>
              <a:pathLst>
                <a:path w="977890" h="2546757">
                  <a:moveTo>
                    <a:pt x="104544" y="193975"/>
                  </a:moveTo>
                  <a:cubicBezTo>
                    <a:pt x="364823" y="-66304"/>
                    <a:pt x="666198" y="-69729"/>
                    <a:pt x="885380" y="214523"/>
                  </a:cubicBezTo>
                  <a:cubicBezTo>
                    <a:pt x="1179906" y="632340"/>
                    <a:pt x="693596" y="2539908"/>
                    <a:pt x="505236" y="2546757"/>
                  </a:cubicBezTo>
                  <a:cubicBezTo>
                    <a:pt x="310027" y="2543332"/>
                    <a:pt x="-224230" y="639190"/>
                    <a:pt x="104544" y="1939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95" name="자유형: 도형 94">
              <a:extLst>
                <a:ext uri="{FF2B5EF4-FFF2-40B4-BE49-F238E27FC236}">
                  <a16:creationId xmlns:a16="http://schemas.microsoft.com/office/drawing/2014/main" id="{B7DB0D41-086A-4165-98B0-AF71F693F552}"/>
                </a:ext>
              </a:extLst>
            </p:cNvPr>
            <p:cNvSpPr/>
            <p:nvPr/>
          </p:nvSpPr>
          <p:spPr>
            <a:xfrm rot="3314848">
              <a:off x="9297740" y="3340683"/>
              <a:ext cx="190927" cy="497240"/>
            </a:xfrm>
            <a:custGeom>
              <a:avLst/>
              <a:gdLst>
                <a:gd name="connsiteX0" fmla="*/ 0 w 780836"/>
                <a:gd name="connsiteY0" fmla="*/ 0 h 2352782"/>
                <a:gd name="connsiteX1" fmla="*/ 780836 w 780836"/>
                <a:gd name="connsiteY1" fmla="*/ 20548 h 2352782"/>
                <a:gd name="connsiteX2" fmla="*/ 400692 w 780836"/>
                <a:gd name="connsiteY2" fmla="*/ 2352782 h 2352782"/>
                <a:gd name="connsiteX3" fmla="*/ 0 w 780836"/>
                <a:gd name="connsiteY3" fmla="*/ 0 h 2352782"/>
                <a:gd name="connsiteX0" fmla="*/ 0 w 780836"/>
                <a:gd name="connsiteY0" fmla="*/ 107443 h 2460225"/>
                <a:gd name="connsiteX1" fmla="*/ 780836 w 780836"/>
                <a:gd name="connsiteY1" fmla="*/ 127991 h 2460225"/>
                <a:gd name="connsiteX2" fmla="*/ 400692 w 780836"/>
                <a:gd name="connsiteY2" fmla="*/ 2460225 h 2460225"/>
                <a:gd name="connsiteX3" fmla="*/ 0 w 780836"/>
                <a:gd name="connsiteY3" fmla="*/ 107443 h 2460225"/>
                <a:gd name="connsiteX0" fmla="*/ 0 w 780836"/>
                <a:gd name="connsiteY0" fmla="*/ 157453 h 2510235"/>
                <a:gd name="connsiteX1" fmla="*/ 780836 w 780836"/>
                <a:gd name="connsiteY1" fmla="*/ 178001 h 2510235"/>
                <a:gd name="connsiteX2" fmla="*/ 400692 w 780836"/>
                <a:gd name="connsiteY2" fmla="*/ 2510235 h 2510235"/>
                <a:gd name="connsiteX3" fmla="*/ 0 w 780836"/>
                <a:gd name="connsiteY3" fmla="*/ 157453 h 2510235"/>
                <a:gd name="connsiteX0" fmla="*/ 0 w 780836"/>
                <a:gd name="connsiteY0" fmla="*/ 171463 h 2524245"/>
                <a:gd name="connsiteX1" fmla="*/ 780836 w 780836"/>
                <a:gd name="connsiteY1" fmla="*/ 192011 h 2524245"/>
                <a:gd name="connsiteX2" fmla="*/ 400692 w 780836"/>
                <a:gd name="connsiteY2" fmla="*/ 2524245 h 2524245"/>
                <a:gd name="connsiteX3" fmla="*/ 0 w 780836"/>
                <a:gd name="connsiteY3" fmla="*/ 171463 h 2524245"/>
                <a:gd name="connsiteX0" fmla="*/ 0 w 854731"/>
                <a:gd name="connsiteY0" fmla="*/ 171463 h 2524245"/>
                <a:gd name="connsiteX1" fmla="*/ 780836 w 854731"/>
                <a:gd name="connsiteY1" fmla="*/ 192011 h 2524245"/>
                <a:gd name="connsiteX2" fmla="*/ 400692 w 854731"/>
                <a:gd name="connsiteY2" fmla="*/ 2524245 h 2524245"/>
                <a:gd name="connsiteX3" fmla="*/ 0 w 854731"/>
                <a:gd name="connsiteY3" fmla="*/ 171463 h 2524245"/>
                <a:gd name="connsiteX0" fmla="*/ 97640 w 952371"/>
                <a:gd name="connsiteY0" fmla="*/ 171463 h 2524245"/>
                <a:gd name="connsiteX1" fmla="*/ 878476 w 952371"/>
                <a:gd name="connsiteY1" fmla="*/ 192011 h 2524245"/>
                <a:gd name="connsiteX2" fmla="*/ 498332 w 952371"/>
                <a:gd name="connsiteY2" fmla="*/ 2524245 h 2524245"/>
                <a:gd name="connsiteX3" fmla="*/ 97640 w 952371"/>
                <a:gd name="connsiteY3" fmla="*/ 171463 h 2524245"/>
                <a:gd name="connsiteX0" fmla="*/ 97640 w 964286"/>
                <a:gd name="connsiteY0" fmla="*/ 171463 h 2524245"/>
                <a:gd name="connsiteX1" fmla="*/ 878476 w 964286"/>
                <a:gd name="connsiteY1" fmla="*/ 192011 h 2524245"/>
                <a:gd name="connsiteX2" fmla="*/ 498332 w 964286"/>
                <a:gd name="connsiteY2" fmla="*/ 2524245 h 2524245"/>
                <a:gd name="connsiteX3" fmla="*/ 97640 w 964286"/>
                <a:gd name="connsiteY3" fmla="*/ 171463 h 2524245"/>
                <a:gd name="connsiteX0" fmla="*/ 97640 w 940731"/>
                <a:gd name="connsiteY0" fmla="*/ 171463 h 2524245"/>
                <a:gd name="connsiteX1" fmla="*/ 878476 w 940731"/>
                <a:gd name="connsiteY1" fmla="*/ 192011 h 2524245"/>
                <a:gd name="connsiteX2" fmla="*/ 498332 w 940731"/>
                <a:gd name="connsiteY2" fmla="*/ 2524245 h 2524245"/>
                <a:gd name="connsiteX3" fmla="*/ 97640 w 940731"/>
                <a:gd name="connsiteY3" fmla="*/ 171463 h 2524245"/>
                <a:gd name="connsiteX0" fmla="*/ 97640 w 940731"/>
                <a:gd name="connsiteY0" fmla="*/ 190080 h 2542862"/>
                <a:gd name="connsiteX1" fmla="*/ 878476 w 940731"/>
                <a:gd name="connsiteY1" fmla="*/ 210628 h 2542862"/>
                <a:gd name="connsiteX2" fmla="*/ 498332 w 940731"/>
                <a:gd name="connsiteY2" fmla="*/ 2542862 h 2542862"/>
                <a:gd name="connsiteX3" fmla="*/ 97640 w 940731"/>
                <a:gd name="connsiteY3" fmla="*/ 190080 h 2542862"/>
                <a:gd name="connsiteX0" fmla="*/ 97640 w 976424"/>
                <a:gd name="connsiteY0" fmla="*/ 190080 h 2542862"/>
                <a:gd name="connsiteX1" fmla="*/ 878476 w 976424"/>
                <a:gd name="connsiteY1" fmla="*/ 210628 h 2542862"/>
                <a:gd name="connsiteX2" fmla="*/ 498332 w 976424"/>
                <a:gd name="connsiteY2" fmla="*/ 2542862 h 2542862"/>
                <a:gd name="connsiteX3" fmla="*/ 97640 w 976424"/>
                <a:gd name="connsiteY3" fmla="*/ 190080 h 2542862"/>
                <a:gd name="connsiteX0" fmla="*/ 108311 w 987095"/>
                <a:gd name="connsiteY0" fmla="*/ 190080 h 2542862"/>
                <a:gd name="connsiteX1" fmla="*/ 889147 w 987095"/>
                <a:gd name="connsiteY1" fmla="*/ 210628 h 2542862"/>
                <a:gd name="connsiteX2" fmla="*/ 509003 w 987095"/>
                <a:gd name="connsiteY2" fmla="*/ 2542862 h 2542862"/>
                <a:gd name="connsiteX3" fmla="*/ 108311 w 987095"/>
                <a:gd name="connsiteY3" fmla="*/ 190080 h 2542862"/>
                <a:gd name="connsiteX0" fmla="*/ 108311 w 995452"/>
                <a:gd name="connsiteY0" fmla="*/ 190080 h 2542862"/>
                <a:gd name="connsiteX1" fmla="*/ 889147 w 995452"/>
                <a:gd name="connsiteY1" fmla="*/ 210628 h 2542862"/>
                <a:gd name="connsiteX2" fmla="*/ 509003 w 995452"/>
                <a:gd name="connsiteY2" fmla="*/ 2542862 h 2542862"/>
                <a:gd name="connsiteX3" fmla="*/ 108311 w 995452"/>
                <a:gd name="connsiteY3" fmla="*/ 190080 h 2542862"/>
                <a:gd name="connsiteX0" fmla="*/ 99853 w 986994"/>
                <a:gd name="connsiteY0" fmla="*/ 190080 h 2542862"/>
                <a:gd name="connsiteX1" fmla="*/ 880689 w 986994"/>
                <a:gd name="connsiteY1" fmla="*/ 210628 h 2542862"/>
                <a:gd name="connsiteX2" fmla="*/ 500545 w 986994"/>
                <a:gd name="connsiteY2" fmla="*/ 2542862 h 2542862"/>
                <a:gd name="connsiteX3" fmla="*/ 99853 w 986994"/>
                <a:gd name="connsiteY3" fmla="*/ 190080 h 2542862"/>
                <a:gd name="connsiteX0" fmla="*/ 99853 w 985728"/>
                <a:gd name="connsiteY0" fmla="*/ 190080 h 2542862"/>
                <a:gd name="connsiteX1" fmla="*/ 880689 w 985728"/>
                <a:gd name="connsiteY1" fmla="*/ 210628 h 2542862"/>
                <a:gd name="connsiteX2" fmla="*/ 500545 w 985728"/>
                <a:gd name="connsiteY2" fmla="*/ 2542862 h 2542862"/>
                <a:gd name="connsiteX3" fmla="*/ 99853 w 985728"/>
                <a:gd name="connsiteY3" fmla="*/ 190080 h 2542862"/>
                <a:gd name="connsiteX0" fmla="*/ 103955 w 989830"/>
                <a:gd name="connsiteY0" fmla="*/ 190080 h 2542862"/>
                <a:gd name="connsiteX1" fmla="*/ 884791 w 989830"/>
                <a:gd name="connsiteY1" fmla="*/ 210628 h 2542862"/>
                <a:gd name="connsiteX2" fmla="*/ 504647 w 989830"/>
                <a:gd name="connsiteY2" fmla="*/ 2542862 h 2542862"/>
                <a:gd name="connsiteX3" fmla="*/ 103955 w 989830"/>
                <a:gd name="connsiteY3" fmla="*/ 190080 h 2542862"/>
                <a:gd name="connsiteX0" fmla="*/ 103955 w 960876"/>
                <a:gd name="connsiteY0" fmla="*/ 190080 h 2542862"/>
                <a:gd name="connsiteX1" fmla="*/ 884791 w 960876"/>
                <a:gd name="connsiteY1" fmla="*/ 210628 h 2542862"/>
                <a:gd name="connsiteX2" fmla="*/ 504647 w 960876"/>
                <a:gd name="connsiteY2" fmla="*/ 2542862 h 2542862"/>
                <a:gd name="connsiteX3" fmla="*/ 103955 w 960876"/>
                <a:gd name="connsiteY3" fmla="*/ 190080 h 2542862"/>
                <a:gd name="connsiteX0" fmla="*/ 103955 w 977301"/>
                <a:gd name="connsiteY0" fmla="*/ 190080 h 2542862"/>
                <a:gd name="connsiteX1" fmla="*/ 884791 w 977301"/>
                <a:gd name="connsiteY1" fmla="*/ 210628 h 2542862"/>
                <a:gd name="connsiteX2" fmla="*/ 504647 w 977301"/>
                <a:gd name="connsiteY2" fmla="*/ 2542862 h 2542862"/>
                <a:gd name="connsiteX3" fmla="*/ 103955 w 977301"/>
                <a:gd name="connsiteY3" fmla="*/ 190080 h 2542862"/>
                <a:gd name="connsiteX0" fmla="*/ 99854 w 973200"/>
                <a:gd name="connsiteY0" fmla="*/ 190080 h 2542862"/>
                <a:gd name="connsiteX1" fmla="*/ 880690 w 973200"/>
                <a:gd name="connsiteY1" fmla="*/ 210628 h 2542862"/>
                <a:gd name="connsiteX2" fmla="*/ 500546 w 973200"/>
                <a:gd name="connsiteY2" fmla="*/ 2542862 h 2542862"/>
                <a:gd name="connsiteX3" fmla="*/ 99854 w 973200"/>
                <a:gd name="connsiteY3" fmla="*/ 190080 h 2542862"/>
                <a:gd name="connsiteX0" fmla="*/ 99854 w 973200"/>
                <a:gd name="connsiteY0" fmla="*/ 193975 h 2546757"/>
                <a:gd name="connsiteX1" fmla="*/ 880690 w 973200"/>
                <a:gd name="connsiteY1" fmla="*/ 214523 h 2546757"/>
                <a:gd name="connsiteX2" fmla="*/ 500546 w 973200"/>
                <a:gd name="connsiteY2" fmla="*/ 2546757 h 2546757"/>
                <a:gd name="connsiteX3" fmla="*/ 99854 w 97320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Lst>
              <a:ahLst/>
              <a:cxnLst>
                <a:cxn ang="0">
                  <a:pos x="connsiteX0" y="connsiteY0"/>
                </a:cxn>
                <a:cxn ang="0">
                  <a:pos x="connsiteX1" y="connsiteY1"/>
                </a:cxn>
                <a:cxn ang="0">
                  <a:pos x="connsiteX2" y="connsiteY2"/>
                </a:cxn>
                <a:cxn ang="0">
                  <a:pos x="connsiteX3" y="connsiteY3"/>
                </a:cxn>
              </a:cxnLst>
              <a:rect l="l" t="t" r="r" b="b"/>
              <a:pathLst>
                <a:path w="977890" h="2546757">
                  <a:moveTo>
                    <a:pt x="104544" y="193975"/>
                  </a:moveTo>
                  <a:cubicBezTo>
                    <a:pt x="364823" y="-66304"/>
                    <a:pt x="666198" y="-69729"/>
                    <a:pt x="885380" y="214523"/>
                  </a:cubicBezTo>
                  <a:cubicBezTo>
                    <a:pt x="1179906" y="632340"/>
                    <a:pt x="693596" y="2539908"/>
                    <a:pt x="505236" y="2546757"/>
                  </a:cubicBezTo>
                  <a:cubicBezTo>
                    <a:pt x="310027" y="2543332"/>
                    <a:pt x="-224230" y="639190"/>
                    <a:pt x="104544" y="1939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96" name="자유형: 도형 95">
              <a:extLst>
                <a:ext uri="{FF2B5EF4-FFF2-40B4-BE49-F238E27FC236}">
                  <a16:creationId xmlns:a16="http://schemas.microsoft.com/office/drawing/2014/main" id="{01A4FAEA-31EC-4FCF-9DE5-CEEC84C1BD15}"/>
                </a:ext>
              </a:extLst>
            </p:cNvPr>
            <p:cNvSpPr/>
            <p:nvPr/>
          </p:nvSpPr>
          <p:spPr>
            <a:xfrm rot="18285152" flipH="1">
              <a:off x="8768936" y="3335788"/>
              <a:ext cx="190927" cy="497240"/>
            </a:xfrm>
            <a:custGeom>
              <a:avLst/>
              <a:gdLst>
                <a:gd name="connsiteX0" fmla="*/ 0 w 780836"/>
                <a:gd name="connsiteY0" fmla="*/ 0 h 2352782"/>
                <a:gd name="connsiteX1" fmla="*/ 780836 w 780836"/>
                <a:gd name="connsiteY1" fmla="*/ 20548 h 2352782"/>
                <a:gd name="connsiteX2" fmla="*/ 400692 w 780836"/>
                <a:gd name="connsiteY2" fmla="*/ 2352782 h 2352782"/>
                <a:gd name="connsiteX3" fmla="*/ 0 w 780836"/>
                <a:gd name="connsiteY3" fmla="*/ 0 h 2352782"/>
                <a:gd name="connsiteX0" fmla="*/ 0 w 780836"/>
                <a:gd name="connsiteY0" fmla="*/ 107443 h 2460225"/>
                <a:gd name="connsiteX1" fmla="*/ 780836 w 780836"/>
                <a:gd name="connsiteY1" fmla="*/ 127991 h 2460225"/>
                <a:gd name="connsiteX2" fmla="*/ 400692 w 780836"/>
                <a:gd name="connsiteY2" fmla="*/ 2460225 h 2460225"/>
                <a:gd name="connsiteX3" fmla="*/ 0 w 780836"/>
                <a:gd name="connsiteY3" fmla="*/ 107443 h 2460225"/>
                <a:gd name="connsiteX0" fmla="*/ 0 w 780836"/>
                <a:gd name="connsiteY0" fmla="*/ 157453 h 2510235"/>
                <a:gd name="connsiteX1" fmla="*/ 780836 w 780836"/>
                <a:gd name="connsiteY1" fmla="*/ 178001 h 2510235"/>
                <a:gd name="connsiteX2" fmla="*/ 400692 w 780836"/>
                <a:gd name="connsiteY2" fmla="*/ 2510235 h 2510235"/>
                <a:gd name="connsiteX3" fmla="*/ 0 w 780836"/>
                <a:gd name="connsiteY3" fmla="*/ 157453 h 2510235"/>
                <a:gd name="connsiteX0" fmla="*/ 0 w 780836"/>
                <a:gd name="connsiteY0" fmla="*/ 171463 h 2524245"/>
                <a:gd name="connsiteX1" fmla="*/ 780836 w 780836"/>
                <a:gd name="connsiteY1" fmla="*/ 192011 h 2524245"/>
                <a:gd name="connsiteX2" fmla="*/ 400692 w 780836"/>
                <a:gd name="connsiteY2" fmla="*/ 2524245 h 2524245"/>
                <a:gd name="connsiteX3" fmla="*/ 0 w 780836"/>
                <a:gd name="connsiteY3" fmla="*/ 171463 h 2524245"/>
                <a:gd name="connsiteX0" fmla="*/ 0 w 854731"/>
                <a:gd name="connsiteY0" fmla="*/ 171463 h 2524245"/>
                <a:gd name="connsiteX1" fmla="*/ 780836 w 854731"/>
                <a:gd name="connsiteY1" fmla="*/ 192011 h 2524245"/>
                <a:gd name="connsiteX2" fmla="*/ 400692 w 854731"/>
                <a:gd name="connsiteY2" fmla="*/ 2524245 h 2524245"/>
                <a:gd name="connsiteX3" fmla="*/ 0 w 854731"/>
                <a:gd name="connsiteY3" fmla="*/ 171463 h 2524245"/>
                <a:gd name="connsiteX0" fmla="*/ 97640 w 952371"/>
                <a:gd name="connsiteY0" fmla="*/ 171463 h 2524245"/>
                <a:gd name="connsiteX1" fmla="*/ 878476 w 952371"/>
                <a:gd name="connsiteY1" fmla="*/ 192011 h 2524245"/>
                <a:gd name="connsiteX2" fmla="*/ 498332 w 952371"/>
                <a:gd name="connsiteY2" fmla="*/ 2524245 h 2524245"/>
                <a:gd name="connsiteX3" fmla="*/ 97640 w 952371"/>
                <a:gd name="connsiteY3" fmla="*/ 171463 h 2524245"/>
                <a:gd name="connsiteX0" fmla="*/ 97640 w 964286"/>
                <a:gd name="connsiteY0" fmla="*/ 171463 h 2524245"/>
                <a:gd name="connsiteX1" fmla="*/ 878476 w 964286"/>
                <a:gd name="connsiteY1" fmla="*/ 192011 h 2524245"/>
                <a:gd name="connsiteX2" fmla="*/ 498332 w 964286"/>
                <a:gd name="connsiteY2" fmla="*/ 2524245 h 2524245"/>
                <a:gd name="connsiteX3" fmla="*/ 97640 w 964286"/>
                <a:gd name="connsiteY3" fmla="*/ 171463 h 2524245"/>
                <a:gd name="connsiteX0" fmla="*/ 97640 w 940731"/>
                <a:gd name="connsiteY0" fmla="*/ 171463 h 2524245"/>
                <a:gd name="connsiteX1" fmla="*/ 878476 w 940731"/>
                <a:gd name="connsiteY1" fmla="*/ 192011 h 2524245"/>
                <a:gd name="connsiteX2" fmla="*/ 498332 w 940731"/>
                <a:gd name="connsiteY2" fmla="*/ 2524245 h 2524245"/>
                <a:gd name="connsiteX3" fmla="*/ 97640 w 940731"/>
                <a:gd name="connsiteY3" fmla="*/ 171463 h 2524245"/>
                <a:gd name="connsiteX0" fmla="*/ 97640 w 940731"/>
                <a:gd name="connsiteY0" fmla="*/ 190080 h 2542862"/>
                <a:gd name="connsiteX1" fmla="*/ 878476 w 940731"/>
                <a:gd name="connsiteY1" fmla="*/ 210628 h 2542862"/>
                <a:gd name="connsiteX2" fmla="*/ 498332 w 940731"/>
                <a:gd name="connsiteY2" fmla="*/ 2542862 h 2542862"/>
                <a:gd name="connsiteX3" fmla="*/ 97640 w 940731"/>
                <a:gd name="connsiteY3" fmla="*/ 190080 h 2542862"/>
                <a:gd name="connsiteX0" fmla="*/ 97640 w 976424"/>
                <a:gd name="connsiteY0" fmla="*/ 190080 h 2542862"/>
                <a:gd name="connsiteX1" fmla="*/ 878476 w 976424"/>
                <a:gd name="connsiteY1" fmla="*/ 210628 h 2542862"/>
                <a:gd name="connsiteX2" fmla="*/ 498332 w 976424"/>
                <a:gd name="connsiteY2" fmla="*/ 2542862 h 2542862"/>
                <a:gd name="connsiteX3" fmla="*/ 97640 w 976424"/>
                <a:gd name="connsiteY3" fmla="*/ 190080 h 2542862"/>
                <a:gd name="connsiteX0" fmla="*/ 108311 w 987095"/>
                <a:gd name="connsiteY0" fmla="*/ 190080 h 2542862"/>
                <a:gd name="connsiteX1" fmla="*/ 889147 w 987095"/>
                <a:gd name="connsiteY1" fmla="*/ 210628 h 2542862"/>
                <a:gd name="connsiteX2" fmla="*/ 509003 w 987095"/>
                <a:gd name="connsiteY2" fmla="*/ 2542862 h 2542862"/>
                <a:gd name="connsiteX3" fmla="*/ 108311 w 987095"/>
                <a:gd name="connsiteY3" fmla="*/ 190080 h 2542862"/>
                <a:gd name="connsiteX0" fmla="*/ 108311 w 995452"/>
                <a:gd name="connsiteY0" fmla="*/ 190080 h 2542862"/>
                <a:gd name="connsiteX1" fmla="*/ 889147 w 995452"/>
                <a:gd name="connsiteY1" fmla="*/ 210628 h 2542862"/>
                <a:gd name="connsiteX2" fmla="*/ 509003 w 995452"/>
                <a:gd name="connsiteY2" fmla="*/ 2542862 h 2542862"/>
                <a:gd name="connsiteX3" fmla="*/ 108311 w 995452"/>
                <a:gd name="connsiteY3" fmla="*/ 190080 h 2542862"/>
                <a:gd name="connsiteX0" fmla="*/ 99853 w 986994"/>
                <a:gd name="connsiteY0" fmla="*/ 190080 h 2542862"/>
                <a:gd name="connsiteX1" fmla="*/ 880689 w 986994"/>
                <a:gd name="connsiteY1" fmla="*/ 210628 h 2542862"/>
                <a:gd name="connsiteX2" fmla="*/ 500545 w 986994"/>
                <a:gd name="connsiteY2" fmla="*/ 2542862 h 2542862"/>
                <a:gd name="connsiteX3" fmla="*/ 99853 w 986994"/>
                <a:gd name="connsiteY3" fmla="*/ 190080 h 2542862"/>
                <a:gd name="connsiteX0" fmla="*/ 99853 w 985728"/>
                <a:gd name="connsiteY0" fmla="*/ 190080 h 2542862"/>
                <a:gd name="connsiteX1" fmla="*/ 880689 w 985728"/>
                <a:gd name="connsiteY1" fmla="*/ 210628 h 2542862"/>
                <a:gd name="connsiteX2" fmla="*/ 500545 w 985728"/>
                <a:gd name="connsiteY2" fmla="*/ 2542862 h 2542862"/>
                <a:gd name="connsiteX3" fmla="*/ 99853 w 985728"/>
                <a:gd name="connsiteY3" fmla="*/ 190080 h 2542862"/>
                <a:gd name="connsiteX0" fmla="*/ 103955 w 989830"/>
                <a:gd name="connsiteY0" fmla="*/ 190080 h 2542862"/>
                <a:gd name="connsiteX1" fmla="*/ 884791 w 989830"/>
                <a:gd name="connsiteY1" fmla="*/ 210628 h 2542862"/>
                <a:gd name="connsiteX2" fmla="*/ 504647 w 989830"/>
                <a:gd name="connsiteY2" fmla="*/ 2542862 h 2542862"/>
                <a:gd name="connsiteX3" fmla="*/ 103955 w 989830"/>
                <a:gd name="connsiteY3" fmla="*/ 190080 h 2542862"/>
                <a:gd name="connsiteX0" fmla="*/ 103955 w 960876"/>
                <a:gd name="connsiteY0" fmla="*/ 190080 h 2542862"/>
                <a:gd name="connsiteX1" fmla="*/ 884791 w 960876"/>
                <a:gd name="connsiteY1" fmla="*/ 210628 h 2542862"/>
                <a:gd name="connsiteX2" fmla="*/ 504647 w 960876"/>
                <a:gd name="connsiteY2" fmla="*/ 2542862 h 2542862"/>
                <a:gd name="connsiteX3" fmla="*/ 103955 w 960876"/>
                <a:gd name="connsiteY3" fmla="*/ 190080 h 2542862"/>
                <a:gd name="connsiteX0" fmla="*/ 103955 w 977301"/>
                <a:gd name="connsiteY0" fmla="*/ 190080 h 2542862"/>
                <a:gd name="connsiteX1" fmla="*/ 884791 w 977301"/>
                <a:gd name="connsiteY1" fmla="*/ 210628 h 2542862"/>
                <a:gd name="connsiteX2" fmla="*/ 504647 w 977301"/>
                <a:gd name="connsiteY2" fmla="*/ 2542862 h 2542862"/>
                <a:gd name="connsiteX3" fmla="*/ 103955 w 977301"/>
                <a:gd name="connsiteY3" fmla="*/ 190080 h 2542862"/>
                <a:gd name="connsiteX0" fmla="*/ 99854 w 973200"/>
                <a:gd name="connsiteY0" fmla="*/ 190080 h 2542862"/>
                <a:gd name="connsiteX1" fmla="*/ 880690 w 973200"/>
                <a:gd name="connsiteY1" fmla="*/ 210628 h 2542862"/>
                <a:gd name="connsiteX2" fmla="*/ 500546 w 973200"/>
                <a:gd name="connsiteY2" fmla="*/ 2542862 h 2542862"/>
                <a:gd name="connsiteX3" fmla="*/ 99854 w 973200"/>
                <a:gd name="connsiteY3" fmla="*/ 190080 h 2542862"/>
                <a:gd name="connsiteX0" fmla="*/ 99854 w 973200"/>
                <a:gd name="connsiteY0" fmla="*/ 193975 h 2546757"/>
                <a:gd name="connsiteX1" fmla="*/ 880690 w 973200"/>
                <a:gd name="connsiteY1" fmla="*/ 214523 h 2546757"/>
                <a:gd name="connsiteX2" fmla="*/ 500546 w 973200"/>
                <a:gd name="connsiteY2" fmla="*/ 2546757 h 2546757"/>
                <a:gd name="connsiteX3" fmla="*/ 99854 w 97320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Lst>
              <a:ahLst/>
              <a:cxnLst>
                <a:cxn ang="0">
                  <a:pos x="connsiteX0" y="connsiteY0"/>
                </a:cxn>
                <a:cxn ang="0">
                  <a:pos x="connsiteX1" y="connsiteY1"/>
                </a:cxn>
                <a:cxn ang="0">
                  <a:pos x="connsiteX2" y="connsiteY2"/>
                </a:cxn>
                <a:cxn ang="0">
                  <a:pos x="connsiteX3" y="connsiteY3"/>
                </a:cxn>
              </a:cxnLst>
              <a:rect l="l" t="t" r="r" b="b"/>
              <a:pathLst>
                <a:path w="977890" h="2546757">
                  <a:moveTo>
                    <a:pt x="104544" y="193975"/>
                  </a:moveTo>
                  <a:cubicBezTo>
                    <a:pt x="364823" y="-66304"/>
                    <a:pt x="666198" y="-69729"/>
                    <a:pt x="885380" y="214523"/>
                  </a:cubicBezTo>
                  <a:cubicBezTo>
                    <a:pt x="1179906" y="632340"/>
                    <a:pt x="693596" y="2539908"/>
                    <a:pt x="505236" y="2546757"/>
                  </a:cubicBezTo>
                  <a:cubicBezTo>
                    <a:pt x="310027" y="2543332"/>
                    <a:pt x="-224230" y="639190"/>
                    <a:pt x="104544" y="1939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grpSp>
      <p:grpSp>
        <p:nvGrpSpPr>
          <p:cNvPr id="97" name="그룹 96">
            <a:extLst>
              <a:ext uri="{FF2B5EF4-FFF2-40B4-BE49-F238E27FC236}">
                <a16:creationId xmlns:a16="http://schemas.microsoft.com/office/drawing/2014/main" id="{FC5C32EE-AECD-477B-B19F-B4E41DB859A9}"/>
              </a:ext>
            </a:extLst>
          </p:cNvPr>
          <p:cNvGrpSpPr/>
          <p:nvPr/>
        </p:nvGrpSpPr>
        <p:grpSpPr>
          <a:xfrm>
            <a:off x="8306345" y="2075748"/>
            <a:ext cx="272604" cy="311003"/>
            <a:chOff x="3434152" y="428041"/>
            <a:chExt cx="4718078" cy="5382655"/>
          </a:xfrm>
          <a:solidFill>
            <a:schemeClr val="bg1"/>
          </a:solidFill>
        </p:grpSpPr>
        <p:sp>
          <p:nvSpPr>
            <p:cNvPr id="98" name="자유형: 도형 97">
              <a:extLst>
                <a:ext uri="{FF2B5EF4-FFF2-40B4-BE49-F238E27FC236}">
                  <a16:creationId xmlns:a16="http://schemas.microsoft.com/office/drawing/2014/main" id="{A29D13EE-2E3B-44A4-8BC1-6371E8A609F0}"/>
                </a:ext>
              </a:extLst>
            </p:cNvPr>
            <p:cNvSpPr/>
            <p:nvPr/>
          </p:nvSpPr>
          <p:spPr>
            <a:xfrm>
              <a:off x="3434152" y="3168165"/>
              <a:ext cx="2828668" cy="2642531"/>
            </a:xfrm>
            <a:custGeom>
              <a:avLst/>
              <a:gdLst>
                <a:gd name="connsiteX0" fmla="*/ 712436 w 2824318"/>
                <a:gd name="connsiteY0" fmla="*/ 0 h 2637716"/>
                <a:gd name="connsiteX1" fmla="*/ 713966 w 2824318"/>
                <a:gd name="connsiteY1" fmla="*/ 10020 h 2637716"/>
                <a:gd name="connsiteX2" fmla="*/ 1669770 w 2824318"/>
                <a:gd name="connsiteY2" fmla="*/ 789023 h 2637716"/>
                <a:gd name="connsiteX3" fmla="*/ 2478775 w 2824318"/>
                <a:gd name="connsiteY3" fmla="*/ 358879 h 2637716"/>
                <a:gd name="connsiteX4" fmla="*/ 2499521 w 2824318"/>
                <a:gd name="connsiteY4" fmla="*/ 324730 h 2637716"/>
                <a:gd name="connsiteX5" fmla="*/ 2501850 w 2824318"/>
                <a:gd name="connsiteY5" fmla="*/ 327293 h 2637716"/>
                <a:gd name="connsiteX6" fmla="*/ 2824318 w 2824318"/>
                <a:gd name="connsiteY6" fmla="*/ 1225557 h 2637716"/>
                <a:gd name="connsiteX7" fmla="*/ 1412159 w 2824318"/>
                <a:gd name="connsiteY7" fmla="*/ 2637716 h 2637716"/>
                <a:gd name="connsiteX8" fmla="*/ 0 w 2824318"/>
                <a:gd name="connsiteY8" fmla="*/ 1225557 h 2637716"/>
                <a:gd name="connsiteX9" fmla="*/ 622608 w 2824318"/>
                <a:gd name="connsiteY9" fmla="*/ 54573 h 2637716"/>
                <a:gd name="connsiteX0" fmla="*/ 622608 w 2824318"/>
                <a:gd name="connsiteY0" fmla="*/ 44553 h 2627696"/>
                <a:gd name="connsiteX1" fmla="*/ 713966 w 2824318"/>
                <a:gd name="connsiteY1" fmla="*/ 0 h 2627696"/>
                <a:gd name="connsiteX2" fmla="*/ 1669770 w 2824318"/>
                <a:gd name="connsiteY2" fmla="*/ 779003 h 2627696"/>
                <a:gd name="connsiteX3" fmla="*/ 2478775 w 2824318"/>
                <a:gd name="connsiteY3" fmla="*/ 348859 h 2627696"/>
                <a:gd name="connsiteX4" fmla="*/ 2499521 w 2824318"/>
                <a:gd name="connsiteY4" fmla="*/ 314710 h 2627696"/>
                <a:gd name="connsiteX5" fmla="*/ 2501850 w 2824318"/>
                <a:gd name="connsiteY5" fmla="*/ 317273 h 2627696"/>
                <a:gd name="connsiteX6" fmla="*/ 2824318 w 2824318"/>
                <a:gd name="connsiteY6" fmla="*/ 1215537 h 2627696"/>
                <a:gd name="connsiteX7" fmla="*/ 1412159 w 2824318"/>
                <a:gd name="connsiteY7" fmla="*/ 2627696 h 2627696"/>
                <a:gd name="connsiteX8" fmla="*/ 0 w 2824318"/>
                <a:gd name="connsiteY8" fmla="*/ 1215537 h 2627696"/>
                <a:gd name="connsiteX9" fmla="*/ 622608 w 2824318"/>
                <a:gd name="connsiteY9" fmla="*/ 44553 h 2627696"/>
                <a:gd name="connsiteX0" fmla="*/ 622608 w 2824318"/>
                <a:gd name="connsiteY0" fmla="*/ 0 h 2583143"/>
                <a:gd name="connsiteX1" fmla="*/ 1669770 w 2824318"/>
                <a:gd name="connsiteY1" fmla="*/ 734450 h 2583143"/>
                <a:gd name="connsiteX2" fmla="*/ 2478775 w 2824318"/>
                <a:gd name="connsiteY2" fmla="*/ 304306 h 2583143"/>
                <a:gd name="connsiteX3" fmla="*/ 2499521 w 2824318"/>
                <a:gd name="connsiteY3" fmla="*/ 270157 h 2583143"/>
                <a:gd name="connsiteX4" fmla="*/ 2501850 w 2824318"/>
                <a:gd name="connsiteY4" fmla="*/ 272720 h 2583143"/>
                <a:gd name="connsiteX5" fmla="*/ 2824318 w 2824318"/>
                <a:gd name="connsiteY5" fmla="*/ 1170984 h 2583143"/>
                <a:gd name="connsiteX6" fmla="*/ 1412159 w 2824318"/>
                <a:gd name="connsiteY6" fmla="*/ 2583143 h 2583143"/>
                <a:gd name="connsiteX7" fmla="*/ 0 w 2824318"/>
                <a:gd name="connsiteY7" fmla="*/ 1170984 h 2583143"/>
                <a:gd name="connsiteX8" fmla="*/ 622608 w 2824318"/>
                <a:gd name="connsiteY8" fmla="*/ 0 h 2583143"/>
                <a:gd name="connsiteX0" fmla="*/ 622608 w 2824318"/>
                <a:gd name="connsiteY0" fmla="*/ 0 h 2583143"/>
                <a:gd name="connsiteX1" fmla="*/ 1669770 w 2824318"/>
                <a:gd name="connsiteY1" fmla="*/ 734450 h 2583143"/>
                <a:gd name="connsiteX2" fmla="*/ 2499521 w 2824318"/>
                <a:gd name="connsiteY2" fmla="*/ 270157 h 2583143"/>
                <a:gd name="connsiteX3" fmla="*/ 2501850 w 2824318"/>
                <a:gd name="connsiteY3" fmla="*/ 272720 h 2583143"/>
                <a:gd name="connsiteX4" fmla="*/ 2824318 w 2824318"/>
                <a:gd name="connsiteY4" fmla="*/ 1170984 h 2583143"/>
                <a:gd name="connsiteX5" fmla="*/ 1412159 w 2824318"/>
                <a:gd name="connsiteY5" fmla="*/ 2583143 h 2583143"/>
                <a:gd name="connsiteX6" fmla="*/ 0 w 2824318"/>
                <a:gd name="connsiteY6" fmla="*/ 1170984 h 2583143"/>
                <a:gd name="connsiteX7" fmla="*/ 622608 w 2824318"/>
                <a:gd name="connsiteY7" fmla="*/ 0 h 2583143"/>
                <a:gd name="connsiteX0" fmla="*/ 622608 w 2824318"/>
                <a:gd name="connsiteY0" fmla="*/ 0 h 2583143"/>
                <a:gd name="connsiteX1" fmla="*/ 1611404 w 2824318"/>
                <a:gd name="connsiteY1" fmla="*/ 209157 h 2583143"/>
                <a:gd name="connsiteX2" fmla="*/ 2499521 w 2824318"/>
                <a:gd name="connsiteY2" fmla="*/ 270157 h 2583143"/>
                <a:gd name="connsiteX3" fmla="*/ 2501850 w 2824318"/>
                <a:gd name="connsiteY3" fmla="*/ 272720 h 2583143"/>
                <a:gd name="connsiteX4" fmla="*/ 2824318 w 2824318"/>
                <a:gd name="connsiteY4" fmla="*/ 1170984 h 2583143"/>
                <a:gd name="connsiteX5" fmla="*/ 1412159 w 2824318"/>
                <a:gd name="connsiteY5" fmla="*/ 2583143 h 2583143"/>
                <a:gd name="connsiteX6" fmla="*/ 0 w 2824318"/>
                <a:gd name="connsiteY6" fmla="*/ 1170984 h 2583143"/>
                <a:gd name="connsiteX7" fmla="*/ 622608 w 2824318"/>
                <a:gd name="connsiteY7" fmla="*/ 0 h 2583143"/>
                <a:gd name="connsiteX0" fmla="*/ 622608 w 2824318"/>
                <a:gd name="connsiteY0" fmla="*/ 0 h 2583143"/>
                <a:gd name="connsiteX1" fmla="*/ 1611404 w 2824318"/>
                <a:gd name="connsiteY1" fmla="*/ 209157 h 2583143"/>
                <a:gd name="connsiteX2" fmla="*/ 2499521 w 2824318"/>
                <a:gd name="connsiteY2" fmla="*/ 270157 h 2583143"/>
                <a:gd name="connsiteX3" fmla="*/ 2501850 w 2824318"/>
                <a:gd name="connsiteY3" fmla="*/ 272720 h 2583143"/>
                <a:gd name="connsiteX4" fmla="*/ 2824318 w 2824318"/>
                <a:gd name="connsiteY4" fmla="*/ 1170984 h 2583143"/>
                <a:gd name="connsiteX5" fmla="*/ 1412159 w 2824318"/>
                <a:gd name="connsiteY5" fmla="*/ 2583143 h 2583143"/>
                <a:gd name="connsiteX6" fmla="*/ 0 w 2824318"/>
                <a:gd name="connsiteY6" fmla="*/ 1170984 h 2583143"/>
                <a:gd name="connsiteX7" fmla="*/ 622608 w 2824318"/>
                <a:gd name="connsiteY7" fmla="*/ 0 h 2583143"/>
                <a:gd name="connsiteX0" fmla="*/ 622608 w 2824318"/>
                <a:gd name="connsiteY0" fmla="*/ 62490 h 2645633"/>
                <a:gd name="connsiteX1" fmla="*/ 1611404 w 2824318"/>
                <a:gd name="connsiteY1" fmla="*/ 271647 h 2645633"/>
                <a:gd name="connsiteX2" fmla="*/ 2499521 w 2824318"/>
                <a:gd name="connsiteY2" fmla="*/ 332647 h 2645633"/>
                <a:gd name="connsiteX3" fmla="*/ 2501850 w 2824318"/>
                <a:gd name="connsiteY3" fmla="*/ 335210 h 2645633"/>
                <a:gd name="connsiteX4" fmla="*/ 2824318 w 2824318"/>
                <a:gd name="connsiteY4" fmla="*/ 1233474 h 2645633"/>
                <a:gd name="connsiteX5" fmla="*/ 1412159 w 2824318"/>
                <a:gd name="connsiteY5" fmla="*/ 2645633 h 2645633"/>
                <a:gd name="connsiteX6" fmla="*/ 0 w 2824318"/>
                <a:gd name="connsiteY6" fmla="*/ 1233474 h 2645633"/>
                <a:gd name="connsiteX7" fmla="*/ 622608 w 2824318"/>
                <a:gd name="connsiteY7" fmla="*/ 62490 h 2645633"/>
                <a:gd name="connsiteX0" fmla="*/ 622608 w 2824318"/>
                <a:gd name="connsiteY0" fmla="*/ 44328 h 2627471"/>
                <a:gd name="connsiteX1" fmla="*/ 1611404 w 2824318"/>
                <a:gd name="connsiteY1" fmla="*/ 253485 h 2627471"/>
                <a:gd name="connsiteX2" fmla="*/ 2499521 w 2824318"/>
                <a:gd name="connsiteY2" fmla="*/ 314485 h 2627471"/>
                <a:gd name="connsiteX3" fmla="*/ 2501850 w 2824318"/>
                <a:gd name="connsiteY3" fmla="*/ 317048 h 2627471"/>
                <a:gd name="connsiteX4" fmla="*/ 2824318 w 2824318"/>
                <a:gd name="connsiteY4" fmla="*/ 1215312 h 2627471"/>
                <a:gd name="connsiteX5" fmla="*/ 1412159 w 2824318"/>
                <a:gd name="connsiteY5" fmla="*/ 2627471 h 2627471"/>
                <a:gd name="connsiteX6" fmla="*/ 0 w 2824318"/>
                <a:gd name="connsiteY6" fmla="*/ 1215312 h 2627471"/>
                <a:gd name="connsiteX7" fmla="*/ 622608 w 2824318"/>
                <a:gd name="connsiteY7" fmla="*/ 44328 h 2627471"/>
                <a:gd name="connsiteX0" fmla="*/ 622608 w 2889940"/>
                <a:gd name="connsiteY0" fmla="*/ 44328 h 2627471"/>
                <a:gd name="connsiteX1" fmla="*/ 1611404 w 2889940"/>
                <a:gd name="connsiteY1" fmla="*/ 253485 h 2627471"/>
                <a:gd name="connsiteX2" fmla="*/ 2499521 w 2889940"/>
                <a:gd name="connsiteY2" fmla="*/ 314485 h 2627471"/>
                <a:gd name="connsiteX3" fmla="*/ 2550488 w 2889940"/>
                <a:gd name="connsiteY3" fmla="*/ 394869 h 2627471"/>
                <a:gd name="connsiteX4" fmla="*/ 2824318 w 2889940"/>
                <a:gd name="connsiteY4" fmla="*/ 1215312 h 2627471"/>
                <a:gd name="connsiteX5" fmla="*/ 1412159 w 2889940"/>
                <a:gd name="connsiteY5" fmla="*/ 2627471 h 2627471"/>
                <a:gd name="connsiteX6" fmla="*/ 0 w 2889940"/>
                <a:gd name="connsiteY6" fmla="*/ 1215312 h 2627471"/>
                <a:gd name="connsiteX7" fmla="*/ 622608 w 2889940"/>
                <a:gd name="connsiteY7" fmla="*/ 44328 h 2627471"/>
                <a:gd name="connsiteX0" fmla="*/ 622608 w 2890034"/>
                <a:gd name="connsiteY0" fmla="*/ 45414 h 2628557"/>
                <a:gd name="connsiteX1" fmla="*/ 1611404 w 2890034"/>
                <a:gd name="connsiteY1" fmla="*/ 254571 h 2628557"/>
                <a:gd name="connsiteX2" fmla="*/ 2550488 w 2890034"/>
                <a:gd name="connsiteY2" fmla="*/ 395955 h 2628557"/>
                <a:gd name="connsiteX3" fmla="*/ 2824318 w 2890034"/>
                <a:gd name="connsiteY3" fmla="*/ 1216398 h 2628557"/>
                <a:gd name="connsiteX4" fmla="*/ 1412159 w 2890034"/>
                <a:gd name="connsiteY4" fmla="*/ 2628557 h 2628557"/>
                <a:gd name="connsiteX5" fmla="*/ 0 w 2890034"/>
                <a:gd name="connsiteY5" fmla="*/ 1216398 h 2628557"/>
                <a:gd name="connsiteX6" fmla="*/ 622608 w 2890034"/>
                <a:gd name="connsiteY6" fmla="*/ 45414 h 2628557"/>
                <a:gd name="connsiteX0" fmla="*/ 622608 w 2825835"/>
                <a:gd name="connsiteY0" fmla="*/ 45414 h 2628557"/>
                <a:gd name="connsiteX1" fmla="*/ 1611404 w 2825835"/>
                <a:gd name="connsiteY1" fmla="*/ 254571 h 2628557"/>
                <a:gd name="connsiteX2" fmla="*/ 2550488 w 2825835"/>
                <a:gd name="connsiteY2" fmla="*/ 395955 h 2628557"/>
                <a:gd name="connsiteX3" fmla="*/ 2824318 w 2825835"/>
                <a:gd name="connsiteY3" fmla="*/ 1216398 h 2628557"/>
                <a:gd name="connsiteX4" fmla="*/ 1412159 w 2825835"/>
                <a:gd name="connsiteY4" fmla="*/ 2628557 h 2628557"/>
                <a:gd name="connsiteX5" fmla="*/ 0 w 2825835"/>
                <a:gd name="connsiteY5" fmla="*/ 1216398 h 2628557"/>
                <a:gd name="connsiteX6" fmla="*/ 622608 w 2825835"/>
                <a:gd name="connsiteY6" fmla="*/ 45414 h 2628557"/>
                <a:gd name="connsiteX0" fmla="*/ 622608 w 2831364"/>
                <a:gd name="connsiteY0" fmla="*/ 45414 h 2628557"/>
                <a:gd name="connsiteX1" fmla="*/ 1611404 w 2831364"/>
                <a:gd name="connsiteY1" fmla="*/ 254571 h 2628557"/>
                <a:gd name="connsiteX2" fmla="*/ 2550488 w 2831364"/>
                <a:gd name="connsiteY2" fmla="*/ 395955 h 2628557"/>
                <a:gd name="connsiteX3" fmla="*/ 2824318 w 2831364"/>
                <a:gd name="connsiteY3" fmla="*/ 1216398 h 2628557"/>
                <a:gd name="connsiteX4" fmla="*/ 1412159 w 2831364"/>
                <a:gd name="connsiteY4" fmla="*/ 2628557 h 2628557"/>
                <a:gd name="connsiteX5" fmla="*/ 0 w 2831364"/>
                <a:gd name="connsiteY5" fmla="*/ 1216398 h 2628557"/>
                <a:gd name="connsiteX6" fmla="*/ 622608 w 2831364"/>
                <a:gd name="connsiteY6" fmla="*/ 45414 h 2628557"/>
                <a:gd name="connsiteX0" fmla="*/ 622608 w 2828668"/>
                <a:gd name="connsiteY0" fmla="*/ 45414 h 2628557"/>
                <a:gd name="connsiteX1" fmla="*/ 1611404 w 2828668"/>
                <a:gd name="connsiteY1" fmla="*/ 254571 h 2628557"/>
                <a:gd name="connsiteX2" fmla="*/ 2550488 w 2828668"/>
                <a:gd name="connsiteY2" fmla="*/ 395955 h 2628557"/>
                <a:gd name="connsiteX3" fmla="*/ 2824318 w 2828668"/>
                <a:gd name="connsiteY3" fmla="*/ 1216398 h 2628557"/>
                <a:gd name="connsiteX4" fmla="*/ 1412159 w 2828668"/>
                <a:gd name="connsiteY4" fmla="*/ 2628557 h 2628557"/>
                <a:gd name="connsiteX5" fmla="*/ 0 w 2828668"/>
                <a:gd name="connsiteY5" fmla="*/ 1216398 h 2628557"/>
                <a:gd name="connsiteX6" fmla="*/ 622608 w 2828668"/>
                <a:gd name="connsiteY6" fmla="*/ 45414 h 2628557"/>
                <a:gd name="connsiteX0" fmla="*/ 622608 w 2828668"/>
                <a:gd name="connsiteY0" fmla="*/ 45414 h 2628557"/>
                <a:gd name="connsiteX1" fmla="*/ 1611404 w 2828668"/>
                <a:gd name="connsiteY1" fmla="*/ 254571 h 2628557"/>
                <a:gd name="connsiteX2" fmla="*/ 2550488 w 2828668"/>
                <a:gd name="connsiteY2" fmla="*/ 395955 h 2628557"/>
                <a:gd name="connsiteX3" fmla="*/ 2824318 w 2828668"/>
                <a:gd name="connsiteY3" fmla="*/ 1216398 h 2628557"/>
                <a:gd name="connsiteX4" fmla="*/ 1412159 w 2828668"/>
                <a:gd name="connsiteY4" fmla="*/ 2628557 h 2628557"/>
                <a:gd name="connsiteX5" fmla="*/ 0 w 2828668"/>
                <a:gd name="connsiteY5" fmla="*/ 1216398 h 2628557"/>
                <a:gd name="connsiteX6" fmla="*/ 622608 w 2828668"/>
                <a:gd name="connsiteY6" fmla="*/ 45414 h 2628557"/>
                <a:gd name="connsiteX0" fmla="*/ 622608 w 2828668"/>
                <a:gd name="connsiteY0" fmla="*/ 40000 h 2623143"/>
                <a:gd name="connsiteX1" fmla="*/ 1611404 w 2828668"/>
                <a:gd name="connsiteY1" fmla="*/ 307523 h 2623143"/>
                <a:gd name="connsiteX2" fmla="*/ 2550488 w 2828668"/>
                <a:gd name="connsiteY2" fmla="*/ 390541 h 2623143"/>
                <a:gd name="connsiteX3" fmla="*/ 2824318 w 2828668"/>
                <a:gd name="connsiteY3" fmla="*/ 1210984 h 2623143"/>
                <a:gd name="connsiteX4" fmla="*/ 1412159 w 2828668"/>
                <a:gd name="connsiteY4" fmla="*/ 2623143 h 2623143"/>
                <a:gd name="connsiteX5" fmla="*/ 0 w 2828668"/>
                <a:gd name="connsiteY5" fmla="*/ 1210984 h 2623143"/>
                <a:gd name="connsiteX6" fmla="*/ 622608 w 2828668"/>
                <a:gd name="connsiteY6" fmla="*/ 40000 h 2623143"/>
                <a:gd name="connsiteX0" fmla="*/ 622608 w 2828668"/>
                <a:gd name="connsiteY0" fmla="*/ 41537 h 2624680"/>
                <a:gd name="connsiteX1" fmla="*/ 1611404 w 2828668"/>
                <a:gd name="connsiteY1" fmla="*/ 309060 h 2624680"/>
                <a:gd name="connsiteX2" fmla="*/ 2550488 w 2828668"/>
                <a:gd name="connsiteY2" fmla="*/ 392078 h 2624680"/>
                <a:gd name="connsiteX3" fmla="*/ 2824318 w 2828668"/>
                <a:gd name="connsiteY3" fmla="*/ 1212521 h 2624680"/>
                <a:gd name="connsiteX4" fmla="*/ 1412159 w 2828668"/>
                <a:gd name="connsiteY4" fmla="*/ 2624680 h 2624680"/>
                <a:gd name="connsiteX5" fmla="*/ 0 w 2828668"/>
                <a:gd name="connsiteY5" fmla="*/ 1212521 h 2624680"/>
                <a:gd name="connsiteX6" fmla="*/ 622608 w 2828668"/>
                <a:gd name="connsiteY6" fmla="*/ 41537 h 2624680"/>
                <a:gd name="connsiteX0" fmla="*/ 622608 w 2828668"/>
                <a:gd name="connsiteY0" fmla="*/ 41537 h 2624680"/>
                <a:gd name="connsiteX1" fmla="*/ 1611404 w 2828668"/>
                <a:gd name="connsiteY1" fmla="*/ 309060 h 2624680"/>
                <a:gd name="connsiteX2" fmla="*/ 2550488 w 2828668"/>
                <a:gd name="connsiteY2" fmla="*/ 392078 h 2624680"/>
                <a:gd name="connsiteX3" fmla="*/ 2824318 w 2828668"/>
                <a:gd name="connsiteY3" fmla="*/ 1212521 h 2624680"/>
                <a:gd name="connsiteX4" fmla="*/ 1412159 w 2828668"/>
                <a:gd name="connsiteY4" fmla="*/ 2624680 h 2624680"/>
                <a:gd name="connsiteX5" fmla="*/ 0 w 2828668"/>
                <a:gd name="connsiteY5" fmla="*/ 1212521 h 2624680"/>
                <a:gd name="connsiteX6" fmla="*/ 622608 w 2828668"/>
                <a:gd name="connsiteY6" fmla="*/ 41537 h 2624680"/>
                <a:gd name="connsiteX0" fmla="*/ 622608 w 2828668"/>
                <a:gd name="connsiteY0" fmla="*/ 40000 h 2623143"/>
                <a:gd name="connsiteX1" fmla="*/ 1611404 w 2828668"/>
                <a:gd name="connsiteY1" fmla="*/ 307523 h 2623143"/>
                <a:gd name="connsiteX2" fmla="*/ 2550488 w 2828668"/>
                <a:gd name="connsiteY2" fmla="*/ 390541 h 2623143"/>
                <a:gd name="connsiteX3" fmla="*/ 2824318 w 2828668"/>
                <a:gd name="connsiteY3" fmla="*/ 1210984 h 2623143"/>
                <a:gd name="connsiteX4" fmla="*/ 1412159 w 2828668"/>
                <a:gd name="connsiteY4" fmla="*/ 2623143 h 2623143"/>
                <a:gd name="connsiteX5" fmla="*/ 0 w 2828668"/>
                <a:gd name="connsiteY5" fmla="*/ 1210984 h 2623143"/>
                <a:gd name="connsiteX6" fmla="*/ 622608 w 2828668"/>
                <a:gd name="connsiteY6" fmla="*/ 40000 h 2623143"/>
                <a:gd name="connsiteX0" fmla="*/ 700429 w 2828668"/>
                <a:gd name="connsiteY0" fmla="*/ 40684 h 2614100"/>
                <a:gd name="connsiteX1" fmla="*/ 1611404 w 2828668"/>
                <a:gd name="connsiteY1" fmla="*/ 298480 h 2614100"/>
                <a:gd name="connsiteX2" fmla="*/ 2550488 w 2828668"/>
                <a:gd name="connsiteY2" fmla="*/ 381498 h 2614100"/>
                <a:gd name="connsiteX3" fmla="*/ 2824318 w 2828668"/>
                <a:gd name="connsiteY3" fmla="*/ 1201941 h 2614100"/>
                <a:gd name="connsiteX4" fmla="*/ 1412159 w 2828668"/>
                <a:gd name="connsiteY4" fmla="*/ 2614100 h 2614100"/>
                <a:gd name="connsiteX5" fmla="*/ 0 w 2828668"/>
                <a:gd name="connsiteY5" fmla="*/ 1201941 h 2614100"/>
                <a:gd name="connsiteX6" fmla="*/ 700429 w 2828668"/>
                <a:gd name="connsiteY6" fmla="*/ 40684 h 2614100"/>
                <a:gd name="connsiteX0" fmla="*/ 700429 w 2828668"/>
                <a:gd name="connsiteY0" fmla="*/ 40684 h 2614100"/>
                <a:gd name="connsiteX1" fmla="*/ 1611404 w 2828668"/>
                <a:gd name="connsiteY1" fmla="*/ 298480 h 2614100"/>
                <a:gd name="connsiteX2" fmla="*/ 2550488 w 2828668"/>
                <a:gd name="connsiteY2" fmla="*/ 381498 h 2614100"/>
                <a:gd name="connsiteX3" fmla="*/ 2824318 w 2828668"/>
                <a:gd name="connsiteY3" fmla="*/ 1201941 h 2614100"/>
                <a:gd name="connsiteX4" fmla="*/ 1412159 w 2828668"/>
                <a:gd name="connsiteY4" fmla="*/ 2614100 h 2614100"/>
                <a:gd name="connsiteX5" fmla="*/ 0 w 2828668"/>
                <a:gd name="connsiteY5" fmla="*/ 1201941 h 2614100"/>
                <a:gd name="connsiteX6" fmla="*/ 700429 w 2828668"/>
                <a:gd name="connsiteY6" fmla="*/ 40684 h 2614100"/>
                <a:gd name="connsiteX0" fmla="*/ 700429 w 2828668"/>
                <a:gd name="connsiteY0" fmla="*/ 58876 h 2632292"/>
                <a:gd name="connsiteX1" fmla="*/ 1611404 w 2828668"/>
                <a:gd name="connsiteY1" fmla="*/ 316672 h 2632292"/>
                <a:gd name="connsiteX2" fmla="*/ 2550488 w 2828668"/>
                <a:gd name="connsiteY2" fmla="*/ 399690 h 2632292"/>
                <a:gd name="connsiteX3" fmla="*/ 2824318 w 2828668"/>
                <a:gd name="connsiteY3" fmla="*/ 1220133 h 2632292"/>
                <a:gd name="connsiteX4" fmla="*/ 1412159 w 2828668"/>
                <a:gd name="connsiteY4" fmla="*/ 2632292 h 2632292"/>
                <a:gd name="connsiteX5" fmla="*/ 0 w 2828668"/>
                <a:gd name="connsiteY5" fmla="*/ 1220133 h 2632292"/>
                <a:gd name="connsiteX6" fmla="*/ 700429 w 2828668"/>
                <a:gd name="connsiteY6" fmla="*/ 58876 h 2632292"/>
                <a:gd name="connsiteX0" fmla="*/ 700429 w 2828668"/>
                <a:gd name="connsiteY0" fmla="*/ 62842 h 2636258"/>
                <a:gd name="connsiteX1" fmla="*/ 1611404 w 2828668"/>
                <a:gd name="connsiteY1" fmla="*/ 320638 h 2636258"/>
                <a:gd name="connsiteX2" fmla="*/ 2550488 w 2828668"/>
                <a:gd name="connsiteY2" fmla="*/ 403656 h 2636258"/>
                <a:gd name="connsiteX3" fmla="*/ 2824318 w 2828668"/>
                <a:gd name="connsiteY3" fmla="*/ 1224099 h 2636258"/>
                <a:gd name="connsiteX4" fmla="*/ 1412159 w 2828668"/>
                <a:gd name="connsiteY4" fmla="*/ 2636258 h 2636258"/>
                <a:gd name="connsiteX5" fmla="*/ 0 w 2828668"/>
                <a:gd name="connsiteY5" fmla="*/ 1224099 h 2636258"/>
                <a:gd name="connsiteX6" fmla="*/ 700429 w 2828668"/>
                <a:gd name="connsiteY6" fmla="*/ 62842 h 2636258"/>
                <a:gd name="connsiteX0" fmla="*/ 700429 w 2828668"/>
                <a:gd name="connsiteY0" fmla="*/ 69115 h 2642531"/>
                <a:gd name="connsiteX1" fmla="*/ 1591949 w 2828668"/>
                <a:gd name="connsiteY1" fmla="*/ 278273 h 2642531"/>
                <a:gd name="connsiteX2" fmla="*/ 2550488 w 2828668"/>
                <a:gd name="connsiteY2" fmla="*/ 409929 h 2642531"/>
                <a:gd name="connsiteX3" fmla="*/ 2824318 w 2828668"/>
                <a:gd name="connsiteY3" fmla="*/ 1230372 h 2642531"/>
                <a:gd name="connsiteX4" fmla="*/ 1412159 w 2828668"/>
                <a:gd name="connsiteY4" fmla="*/ 2642531 h 2642531"/>
                <a:gd name="connsiteX5" fmla="*/ 0 w 2828668"/>
                <a:gd name="connsiteY5" fmla="*/ 1230372 h 2642531"/>
                <a:gd name="connsiteX6" fmla="*/ 700429 w 2828668"/>
                <a:gd name="connsiteY6" fmla="*/ 69115 h 2642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28668" h="2642531">
                  <a:moveTo>
                    <a:pt x="700429" y="69115"/>
                  </a:moveTo>
                  <a:cubicBezTo>
                    <a:pt x="1280281" y="-139827"/>
                    <a:pt x="1186329" y="182560"/>
                    <a:pt x="1591949" y="278273"/>
                  </a:cubicBezTo>
                  <a:cubicBezTo>
                    <a:pt x="1997569" y="373986"/>
                    <a:pt x="2085689" y="113438"/>
                    <a:pt x="2550488" y="409929"/>
                  </a:cubicBezTo>
                  <a:cubicBezTo>
                    <a:pt x="2752640" y="570233"/>
                    <a:pt x="2851209" y="775394"/>
                    <a:pt x="2824318" y="1230372"/>
                  </a:cubicBezTo>
                  <a:cubicBezTo>
                    <a:pt x="2775199" y="2061427"/>
                    <a:pt x="2192073" y="2642531"/>
                    <a:pt x="1412159" y="2642531"/>
                  </a:cubicBezTo>
                  <a:cubicBezTo>
                    <a:pt x="632245" y="2642531"/>
                    <a:pt x="0" y="2010286"/>
                    <a:pt x="0" y="1230372"/>
                  </a:cubicBezTo>
                  <a:cubicBezTo>
                    <a:pt x="0" y="742926"/>
                    <a:pt x="217788" y="303435"/>
                    <a:pt x="700429" y="6911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99" name="자유형: 도형 98">
              <a:extLst>
                <a:ext uri="{FF2B5EF4-FFF2-40B4-BE49-F238E27FC236}">
                  <a16:creationId xmlns:a16="http://schemas.microsoft.com/office/drawing/2014/main" id="{AE2463AD-3416-4395-8761-98B3BC4B7011}"/>
                </a:ext>
              </a:extLst>
            </p:cNvPr>
            <p:cNvSpPr/>
            <p:nvPr/>
          </p:nvSpPr>
          <p:spPr>
            <a:xfrm rot="15300000" flipH="1">
              <a:off x="4697268" y="953004"/>
              <a:ext cx="2262873" cy="2437350"/>
            </a:xfrm>
            <a:custGeom>
              <a:avLst/>
              <a:gdLst>
                <a:gd name="connsiteX0" fmla="*/ 18398 w 2152544"/>
                <a:gd name="connsiteY0" fmla="*/ 2085292 h 2318514"/>
                <a:gd name="connsiteX1" fmla="*/ 346522 w 2152544"/>
                <a:gd name="connsiteY1" fmla="*/ 2116479 h 2318514"/>
                <a:gd name="connsiteX2" fmla="*/ 746650 w 2152544"/>
                <a:gd name="connsiteY2" fmla="*/ 695365 h 2318514"/>
                <a:gd name="connsiteX3" fmla="*/ 2106464 w 2152544"/>
                <a:gd name="connsiteY3" fmla="*/ 160079 h 2318514"/>
                <a:gd name="connsiteX4" fmla="*/ 2152544 w 2152544"/>
                <a:gd name="connsiteY4" fmla="*/ 155773 h 2318514"/>
                <a:gd name="connsiteX5" fmla="*/ 2110805 w 2152544"/>
                <a:gd name="connsiteY5" fmla="*/ 0 h 2318514"/>
                <a:gd name="connsiteX6" fmla="*/ 2000422 w 2152544"/>
                <a:gd name="connsiteY6" fmla="*/ 2084 h 2318514"/>
                <a:gd name="connsiteX7" fmla="*/ 557372 w 2152544"/>
                <a:gd name="connsiteY7" fmla="*/ 530750 h 2318514"/>
                <a:gd name="connsiteX8" fmla="*/ 18398 w 2152544"/>
                <a:gd name="connsiteY8" fmla="*/ 2085292 h 2318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2544" h="2318514">
                  <a:moveTo>
                    <a:pt x="18398" y="2085292"/>
                  </a:moveTo>
                  <a:cubicBezTo>
                    <a:pt x="132841" y="2454215"/>
                    <a:pt x="372442" y="2323705"/>
                    <a:pt x="346522" y="2116479"/>
                  </a:cubicBezTo>
                  <a:cubicBezTo>
                    <a:pt x="242056" y="1512450"/>
                    <a:pt x="474156" y="950854"/>
                    <a:pt x="746650" y="695365"/>
                  </a:cubicBezTo>
                  <a:cubicBezTo>
                    <a:pt x="985082" y="471813"/>
                    <a:pt x="1665240" y="214502"/>
                    <a:pt x="2106464" y="160079"/>
                  </a:cubicBezTo>
                  <a:lnTo>
                    <a:pt x="2152544" y="155773"/>
                  </a:lnTo>
                  <a:lnTo>
                    <a:pt x="2110805" y="0"/>
                  </a:lnTo>
                  <a:lnTo>
                    <a:pt x="2000422" y="2084"/>
                  </a:lnTo>
                  <a:cubicBezTo>
                    <a:pt x="1446152" y="35321"/>
                    <a:pt x="880854" y="226300"/>
                    <a:pt x="557372" y="530750"/>
                  </a:cubicBezTo>
                  <a:cubicBezTo>
                    <a:pt x="187679" y="878694"/>
                    <a:pt x="-73108" y="1571513"/>
                    <a:pt x="18398" y="208529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black"/>
                </a:solidFill>
                <a:effectLst/>
                <a:uLnTx/>
                <a:uFillTx/>
                <a:latin typeface="Arial"/>
                <a:cs typeface="+mn-cs"/>
              </a:endParaRPr>
            </a:p>
          </p:txBody>
        </p:sp>
        <p:sp>
          <p:nvSpPr>
            <p:cNvPr id="100" name="자유형: 도형 99">
              <a:extLst>
                <a:ext uri="{FF2B5EF4-FFF2-40B4-BE49-F238E27FC236}">
                  <a16:creationId xmlns:a16="http://schemas.microsoft.com/office/drawing/2014/main" id="{ADF34CBA-582D-4FD2-8CE6-558EC2637B28}"/>
                </a:ext>
              </a:extLst>
            </p:cNvPr>
            <p:cNvSpPr/>
            <p:nvPr/>
          </p:nvSpPr>
          <p:spPr>
            <a:xfrm rot="20281495">
              <a:off x="5538768" y="3059101"/>
              <a:ext cx="2613462" cy="2642532"/>
            </a:xfrm>
            <a:custGeom>
              <a:avLst/>
              <a:gdLst>
                <a:gd name="connsiteX0" fmla="*/ 2177283 w 2613462"/>
                <a:gd name="connsiteY0" fmla="*/ 323073 h 2642532"/>
                <a:gd name="connsiteX1" fmla="*/ 2335282 w 2613462"/>
                <a:gd name="connsiteY1" fmla="*/ 409930 h 2642532"/>
                <a:gd name="connsiteX2" fmla="*/ 2609112 w 2613462"/>
                <a:gd name="connsiteY2" fmla="*/ 1230373 h 2642532"/>
                <a:gd name="connsiteX3" fmla="*/ 1196953 w 2613462"/>
                <a:gd name="connsiteY3" fmla="*/ 2642532 h 2642532"/>
                <a:gd name="connsiteX4" fmla="*/ 25969 w 2613462"/>
                <a:gd name="connsiteY4" fmla="*/ 2019925 h 2642532"/>
                <a:gd name="connsiteX5" fmla="*/ 0 w 2613462"/>
                <a:gd name="connsiteY5" fmla="*/ 1977178 h 2642532"/>
                <a:gd name="connsiteX6" fmla="*/ 52970 w 2613462"/>
                <a:gd name="connsiteY6" fmla="*/ 1957707 h 2642532"/>
                <a:gd name="connsiteX7" fmla="*/ 878304 w 2613462"/>
                <a:gd name="connsiteY7" fmla="*/ 1131700 h 2642532"/>
                <a:gd name="connsiteX8" fmla="*/ 934359 w 2613462"/>
                <a:gd name="connsiteY8" fmla="*/ 219950 h 2642532"/>
                <a:gd name="connsiteX9" fmla="*/ 757798 w 2613462"/>
                <a:gd name="connsiteY9" fmla="*/ 18822 h 2642532"/>
                <a:gd name="connsiteX10" fmla="*/ 738979 w 2613462"/>
                <a:gd name="connsiteY10" fmla="*/ 4034 h 2642532"/>
                <a:gd name="connsiteX11" fmla="*/ 748059 w 2613462"/>
                <a:gd name="connsiteY11" fmla="*/ 2628 h 2642532"/>
                <a:gd name="connsiteX12" fmla="*/ 1376743 w 2613462"/>
                <a:gd name="connsiteY12" fmla="*/ 278274 h 2642532"/>
                <a:gd name="connsiteX13" fmla="*/ 2177283 w 2613462"/>
                <a:gd name="connsiteY13" fmla="*/ 323073 h 2642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613462" h="2642532">
                  <a:moveTo>
                    <a:pt x="2177283" y="323073"/>
                  </a:moveTo>
                  <a:cubicBezTo>
                    <a:pt x="2224968" y="344511"/>
                    <a:pt x="2277182" y="372869"/>
                    <a:pt x="2335282" y="409930"/>
                  </a:cubicBezTo>
                  <a:cubicBezTo>
                    <a:pt x="2537434" y="570234"/>
                    <a:pt x="2636003" y="775395"/>
                    <a:pt x="2609112" y="1230373"/>
                  </a:cubicBezTo>
                  <a:cubicBezTo>
                    <a:pt x="2559993" y="2061428"/>
                    <a:pt x="1976867" y="2642532"/>
                    <a:pt x="1196953" y="2642532"/>
                  </a:cubicBezTo>
                  <a:cubicBezTo>
                    <a:pt x="709507" y="2642532"/>
                    <a:pt x="279744" y="2395561"/>
                    <a:pt x="25969" y="2019925"/>
                  </a:cubicBezTo>
                  <a:lnTo>
                    <a:pt x="0" y="1977178"/>
                  </a:lnTo>
                  <a:lnTo>
                    <a:pt x="52970" y="1957707"/>
                  </a:lnTo>
                  <a:cubicBezTo>
                    <a:pt x="395707" y="1812253"/>
                    <a:pt x="690033" y="1528956"/>
                    <a:pt x="878304" y="1131700"/>
                  </a:cubicBezTo>
                  <a:cubicBezTo>
                    <a:pt x="1084449" y="696728"/>
                    <a:pt x="1068992" y="456841"/>
                    <a:pt x="934359" y="219950"/>
                  </a:cubicBezTo>
                  <a:cubicBezTo>
                    <a:pt x="870975" y="131062"/>
                    <a:pt x="812823" y="66588"/>
                    <a:pt x="757798" y="18822"/>
                  </a:cubicBezTo>
                  <a:lnTo>
                    <a:pt x="738979" y="4034"/>
                  </a:lnTo>
                  <a:lnTo>
                    <a:pt x="748059" y="2628"/>
                  </a:lnTo>
                  <a:cubicBezTo>
                    <a:pt x="1047406" y="-26900"/>
                    <a:pt x="1047177" y="200507"/>
                    <a:pt x="1376743" y="278274"/>
                  </a:cubicBezTo>
                  <a:cubicBezTo>
                    <a:pt x="1731660" y="362023"/>
                    <a:pt x="1843492" y="173009"/>
                    <a:pt x="2177283" y="32307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101" name="자유형: 도형 100">
              <a:extLst>
                <a:ext uri="{FF2B5EF4-FFF2-40B4-BE49-F238E27FC236}">
                  <a16:creationId xmlns:a16="http://schemas.microsoft.com/office/drawing/2014/main" id="{289BC379-EA3D-476A-8B1C-CED1AC4FAE15}"/>
                </a:ext>
              </a:extLst>
            </p:cNvPr>
            <p:cNvSpPr/>
            <p:nvPr/>
          </p:nvSpPr>
          <p:spPr>
            <a:xfrm rot="12600000" flipH="1">
              <a:off x="5404406" y="1307417"/>
              <a:ext cx="1728031" cy="1861269"/>
            </a:xfrm>
            <a:custGeom>
              <a:avLst/>
              <a:gdLst>
                <a:gd name="connsiteX0" fmla="*/ 18398 w 2152544"/>
                <a:gd name="connsiteY0" fmla="*/ 2085292 h 2318514"/>
                <a:gd name="connsiteX1" fmla="*/ 346522 w 2152544"/>
                <a:gd name="connsiteY1" fmla="*/ 2116479 h 2318514"/>
                <a:gd name="connsiteX2" fmla="*/ 746650 w 2152544"/>
                <a:gd name="connsiteY2" fmla="*/ 695365 h 2318514"/>
                <a:gd name="connsiteX3" fmla="*/ 2106464 w 2152544"/>
                <a:gd name="connsiteY3" fmla="*/ 160079 h 2318514"/>
                <a:gd name="connsiteX4" fmla="*/ 2152544 w 2152544"/>
                <a:gd name="connsiteY4" fmla="*/ 155773 h 2318514"/>
                <a:gd name="connsiteX5" fmla="*/ 2110805 w 2152544"/>
                <a:gd name="connsiteY5" fmla="*/ 0 h 2318514"/>
                <a:gd name="connsiteX6" fmla="*/ 2000422 w 2152544"/>
                <a:gd name="connsiteY6" fmla="*/ 2084 h 2318514"/>
                <a:gd name="connsiteX7" fmla="*/ 557372 w 2152544"/>
                <a:gd name="connsiteY7" fmla="*/ 530750 h 2318514"/>
                <a:gd name="connsiteX8" fmla="*/ 18398 w 2152544"/>
                <a:gd name="connsiteY8" fmla="*/ 2085292 h 2318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2544" h="2318514">
                  <a:moveTo>
                    <a:pt x="18398" y="2085292"/>
                  </a:moveTo>
                  <a:cubicBezTo>
                    <a:pt x="132841" y="2454215"/>
                    <a:pt x="372442" y="2323705"/>
                    <a:pt x="346522" y="2116479"/>
                  </a:cubicBezTo>
                  <a:cubicBezTo>
                    <a:pt x="242056" y="1512450"/>
                    <a:pt x="474156" y="950854"/>
                    <a:pt x="746650" y="695365"/>
                  </a:cubicBezTo>
                  <a:cubicBezTo>
                    <a:pt x="985082" y="471813"/>
                    <a:pt x="1665240" y="214502"/>
                    <a:pt x="2106464" y="160079"/>
                  </a:cubicBezTo>
                  <a:lnTo>
                    <a:pt x="2152544" y="155773"/>
                  </a:lnTo>
                  <a:lnTo>
                    <a:pt x="2110805" y="0"/>
                  </a:lnTo>
                  <a:lnTo>
                    <a:pt x="2000422" y="2084"/>
                  </a:lnTo>
                  <a:cubicBezTo>
                    <a:pt x="1446152" y="35321"/>
                    <a:pt x="880854" y="226300"/>
                    <a:pt x="557372" y="530750"/>
                  </a:cubicBezTo>
                  <a:cubicBezTo>
                    <a:pt x="187679" y="878694"/>
                    <a:pt x="-73108" y="1571513"/>
                    <a:pt x="18398" y="208529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black"/>
                </a:solidFill>
                <a:effectLst/>
                <a:uLnTx/>
                <a:uFillTx/>
                <a:latin typeface="Arial"/>
                <a:cs typeface="+mn-cs"/>
              </a:endParaRPr>
            </a:p>
          </p:txBody>
        </p:sp>
        <p:sp>
          <p:nvSpPr>
            <p:cNvPr id="102" name="Teardrop 3">
              <a:extLst>
                <a:ext uri="{FF2B5EF4-FFF2-40B4-BE49-F238E27FC236}">
                  <a16:creationId xmlns:a16="http://schemas.microsoft.com/office/drawing/2014/main" id="{8EC875A2-89DB-4A86-94CD-72BCB228A72D}"/>
                </a:ext>
              </a:extLst>
            </p:cNvPr>
            <p:cNvSpPr/>
            <p:nvPr/>
          </p:nvSpPr>
          <p:spPr>
            <a:xfrm rot="20810195" flipH="1">
              <a:off x="3922253" y="428041"/>
              <a:ext cx="1852466" cy="1002062"/>
            </a:xfrm>
            <a:custGeom>
              <a:avLst/>
              <a:gdLst/>
              <a:ahLst/>
              <a:cxnLst/>
              <a:rect l="l" t="t" r="r" b="b"/>
              <a:pathLst>
                <a:path w="1490464" h="1490465">
                  <a:moveTo>
                    <a:pt x="745232" y="0"/>
                  </a:moveTo>
                  <a:lnTo>
                    <a:pt x="1490464" y="0"/>
                  </a:lnTo>
                  <a:lnTo>
                    <a:pt x="1490464" y="745232"/>
                  </a:lnTo>
                  <a:lnTo>
                    <a:pt x="1490464" y="745233"/>
                  </a:lnTo>
                  <a:lnTo>
                    <a:pt x="1490464" y="745233"/>
                  </a:lnTo>
                  <a:cubicBezTo>
                    <a:pt x="1490464" y="1156813"/>
                    <a:pt x="1156812" y="1490465"/>
                    <a:pt x="745232" y="1490465"/>
                  </a:cubicBezTo>
                  <a:lnTo>
                    <a:pt x="0" y="1490465"/>
                  </a:lnTo>
                  <a:lnTo>
                    <a:pt x="0" y="745233"/>
                  </a:lnTo>
                  <a:lnTo>
                    <a:pt x="0" y="745233"/>
                  </a:lnTo>
                  <a:cubicBezTo>
                    <a:pt x="0" y="333652"/>
                    <a:pt x="333652" y="0"/>
                    <a:pt x="745232"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white"/>
                </a:solidFill>
                <a:effectLst/>
                <a:uLnTx/>
                <a:uFillTx/>
                <a:latin typeface="Arial"/>
                <a:cs typeface="+mn-cs"/>
              </a:endParaRPr>
            </a:p>
          </p:txBody>
        </p:sp>
      </p:grpSp>
      <p:grpSp>
        <p:nvGrpSpPr>
          <p:cNvPr id="103" name="그룹 102">
            <a:extLst>
              <a:ext uri="{FF2B5EF4-FFF2-40B4-BE49-F238E27FC236}">
                <a16:creationId xmlns:a16="http://schemas.microsoft.com/office/drawing/2014/main" id="{BE8FEA90-23F8-4DCB-A6BC-4EFA96F235C5}"/>
              </a:ext>
            </a:extLst>
          </p:cNvPr>
          <p:cNvGrpSpPr/>
          <p:nvPr/>
        </p:nvGrpSpPr>
        <p:grpSpPr>
          <a:xfrm>
            <a:off x="7838859" y="2756463"/>
            <a:ext cx="273405" cy="352930"/>
            <a:chOff x="4494569" y="302151"/>
            <a:chExt cx="4120238" cy="5318688"/>
          </a:xfrm>
          <a:solidFill>
            <a:schemeClr val="bg1"/>
          </a:solidFill>
        </p:grpSpPr>
        <p:sp>
          <p:nvSpPr>
            <p:cNvPr id="104" name="자유형: 도형 103">
              <a:extLst>
                <a:ext uri="{FF2B5EF4-FFF2-40B4-BE49-F238E27FC236}">
                  <a16:creationId xmlns:a16="http://schemas.microsoft.com/office/drawing/2014/main" id="{115114E7-B803-4C06-ACDE-8B86E6B7D63C}"/>
                </a:ext>
              </a:extLst>
            </p:cNvPr>
            <p:cNvSpPr/>
            <p:nvPr/>
          </p:nvSpPr>
          <p:spPr>
            <a:xfrm>
              <a:off x="4494569" y="1657147"/>
              <a:ext cx="4120238" cy="3963692"/>
            </a:xfrm>
            <a:custGeom>
              <a:avLst/>
              <a:gdLst>
                <a:gd name="connsiteX0" fmla="*/ 712436 w 2824318"/>
                <a:gd name="connsiteY0" fmla="*/ 0 h 2637716"/>
                <a:gd name="connsiteX1" fmla="*/ 713966 w 2824318"/>
                <a:gd name="connsiteY1" fmla="*/ 10020 h 2637716"/>
                <a:gd name="connsiteX2" fmla="*/ 1669770 w 2824318"/>
                <a:gd name="connsiteY2" fmla="*/ 789023 h 2637716"/>
                <a:gd name="connsiteX3" fmla="*/ 2478775 w 2824318"/>
                <a:gd name="connsiteY3" fmla="*/ 358879 h 2637716"/>
                <a:gd name="connsiteX4" fmla="*/ 2499521 w 2824318"/>
                <a:gd name="connsiteY4" fmla="*/ 324730 h 2637716"/>
                <a:gd name="connsiteX5" fmla="*/ 2501850 w 2824318"/>
                <a:gd name="connsiteY5" fmla="*/ 327293 h 2637716"/>
                <a:gd name="connsiteX6" fmla="*/ 2824318 w 2824318"/>
                <a:gd name="connsiteY6" fmla="*/ 1225557 h 2637716"/>
                <a:gd name="connsiteX7" fmla="*/ 1412159 w 2824318"/>
                <a:gd name="connsiteY7" fmla="*/ 2637716 h 2637716"/>
                <a:gd name="connsiteX8" fmla="*/ 0 w 2824318"/>
                <a:gd name="connsiteY8" fmla="*/ 1225557 h 2637716"/>
                <a:gd name="connsiteX9" fmla="*/ 622608 w 2824318"/>
                <a:gd name="connsiteY9" fmla="*/ 54573 h 2637716"/>
                <a:gd name="connsiteX0" fmla="*/ 622608 w 2824318"/>
                <a:gd name="connsiteY0" fmla="*/ 44553 h 2627696"/>
                <a:gd name="connsiteX1" fmla="*/ 713966 w 2824318"/>
                <a:gd name="connsiteY1" fmla="*/ 0 h 2627696"/>
                <a:gd name="connsiteX2" fmla="*/ 1669770 w 2824318"/>
                <a:gd name="connsiteY2" fmla="*/ 779003 h 2627696"/>
                <a:gd name="connsiteX3" fmla="*/ 2478775 w 2824318"/>
                <a:gd name="connsiteY3" fmla="*/ 348859 h 2627696"/>
                <a:gd name="connsiteX4" fmla="*/ 2499521 w 2824318"/>
                <a:gd name="connsiteY4" fmla="*/ 314710 h 2627696"/>
                <a:gd name="connsiteX5" fmla="*/ 2501850 w 2824318"/>
                <a:gd name="connsiteY5" fmla="*/ 317273 h 2627696"/>
                <a:gd name="connsiteX6" fmla="*/ 2824318 w 2824318"/>
                <a:gd name="connsiteY6" fmla="*/ 1215537 h 2627696"/>
                <a:gd name="connsiteX7" fmla="*/ 1412159 w 2824318"/>
                <a:gd name="connsiteY7" fmla="*/ 2627696 h 2627696"/>
                <a:gd name="connsiteX8" fmla="*/ 0 w 2824318"/>
                <a:gd name="connsiteY8" fmla="*/ 1215537 h 2627696"/>
                <a:gd name="connsiteX9" fmla="*/ 622608 w 2824318"/>
                <a:gd name="connsiteY9" fmla="*/ 44553 h 2627696"/>
                <a:gd name="connsiteX0" fmla="*/ 622608 w 2824318"/>
                <a:gd name="connsiteY0" fmla="*/ 0 h 2583143"/>
                <a:gd name="connsiteX1" fmla="*/ 1669770 w 2824318"/>
                <a:gd name="connsiteY1" fmla="*/ 734450 h 2583143"/>
                <a:gd name="connsiteX2" fmla="*/ 2478775 w 2824318"/>
                <a:gd name="connsiteY2" fmla="*/ 304306 h 2583143"/>
                <a:gd name="connsiteX3" fmla="*/ 2499521 w 2824318"/>
                <a:gd name="connsiteY3" fmla="*/ 270157 h 2583143"/>
                <a:gd name="connsiteX4" fmla="*/ 2501850 w 2824318"/>
                <a:gd name="connsiteY4" fmla="*/ 272720 h 2583143"/>
                <a:gd name="connsiteX5" fmla="*/ 2824318 w 2824318"/>
                <a:gd name="connsiteY5" fmla="*/ 1170984 h 2583143"/>
                <a:gd name="connsiteX6" fmla="*/ 1412159 w 2824318"/>
                <a:gd name="connsiteY6" fmla="*/ 2583143 h 2583143"/>
                <a:gd name="connsiteX7" fmla="*/ 0 w 2824318"/>
                <a:gd name="connsiteY7" fmla="*/ 1170984 h 2583143"/>
                <a:gd name="connsiteX8" fmla="*/ 622608 w 2824318"/>
                <a:gd name="connsiteY8" fmla="*/ 0 h 2583143"/>
                <a:gd name="connsiteX0" fmla="*/ 622608 w 2824318"/>
                <a:gd name="connsiteY0" fmla="*/ 0 h 2583143"/>
                <a:gd name="connsiteX1" fmla="*/ 1669770 w 2824318"/>
                <a:gd name="connsiteY1" fmla="*/ 734450 h 2583143"/>
                <a:gd name="connsiteX2" fmla="*/ 2499521 w 2824318"/>
                <a:gd name="connsiteY2" fmla="*/ 270157 h 2583143"/>
                <a:gd name="connsiteX3" fmla="*/ 2501850 w 2824318"/>
                <a:gd name="connsiteY3" fmla="*/ 272720 h 2583143"/>
                <a:gd name="connsiteX4" fmla="*/ 2824318 w 2824318"/>
                <a:gd name="connsiteY4" fmla="*/ 1170984 h 2583143"/>
                <a:gd name="connsiteX5" fmla="*/ 1412159 w 2824318"/>
                <a:gd name="connsiteY5" fmla="*/ 2583143 h 2583143"/>
                <a:gd name="connsiteX6" fmla="*/ 0 w 2824318"/>
                <a:gd name="connsiteY6" fmla="*/ 1170984 h 2583143"/>
                <a:gd name="connsiteX7" fmla="*/ 622608 w 2824318"/>
                <a:gd name="connsiteY7" fmla="*/ 0 h 2583143"/>
                <a:gd name="connsiteX0" fmla="*/ 622608 w 2824318"/>
                <a:gd name="connsiteY0" fmla="*/ 0 h 2583143"/>
                <a:gd name="connsiteX1" fmla="*/ 1611404 w 2824318"/>
                <a:gd name="connsiteY1" fmla="*/ 209157 h 2583143"/>
                <a:gd name="connsiteX2" fmla="*/ 2499521 w 2824318"/>
                <a:gd name="connsiteY2" fmla="*/ 270157 h 2583143"/>
                <a:gd name="connsiteX3" fmla="*/ 2501850 w 2824318"/>
                <a:gd name="connsiteY3" fmla="*/ 272720 h 2583143"/>
                <a:gd name="connsiteX4" fmla="*/ 2824318 w 2824318"/>
                <a:gd name="connsiteY4" fmla="*/ 1170984 h 2583143"/>
                <a:gd name="connsiteX5" fmla="*/ 1412159 w 2824318"/>
                <a:gd name="connsiteY5" fmla="*/ 2583143 h 2583143"/>
                <a:gd name="connsiteX6" fmla="*/ 0 w 2824318"/>
                <a:gd name="connsiteY6" fmla="*/ 1170984 h 2583143"/>
                <a:gd name="connsiteX7" fmla="*/ 622608 w 2824318"/>
                <a:gd name="connsiteY7" fmla="*/ 0 h 2583143"/>
                <a:gd name="connsiteX0" fmla="*/ 622608 w 2824318"/>
                <a:gd name="connsiteY0" fmla="*/ 0 h 2583143"/>
                <a:gd name="connsiteX1" fmla="*/ 1611404 w 2824318"/>
                <a:gd name="connsiteY1" fmla="*/ 209157 h 2583143"/>
                <a:gd name="connsiteX2" fmla="*/ 2499521 w 2824318"/>
                <a:gd name="connsiteY2" fmla="*/ 270157 h 2583143"/>
                <a:gd name="connsiteX3" fmla="*/ 2501850 w 2824318"/>
                <a:gd name="connsiteY3" fmla="*/ 272720 h 2583143"/>
                <a:gd name="connsiteX4" fmla="*/ 2824318 w 2824318"/>
                <a:gd name="connsiteY4" fmla="*/ 1170984 h 2583143"/>
                <a:gd name="connsiteX5" fmla="*/ 1412159 w 2824318"/>
                <a:gd name="connsiteY5" fmla="*/ 2583143 h 2583143"/>
                <a:gd name="connsiteX6" fmla="*/ 0 w 2824318"/>
                <a:gd name="connsiteY6" fmla="*/ 1170984 h 2583143"/>
                <a:gd name="connsiteX7" fmla="*/ 622608 w 2824318"/>
                <a:gd name="connsiteY7" fmla="*/ 0 h 2583143"/>
                <a:gd name="connsiteX0" fmla="*/ 622608 w 2824318"/>
                <a:gd name="connsiteY0" fmla="*/ 62490 h 2645633"/>
                <a:gd name="connsiteX1" fmla="*/ 1611404 w 2824318"/>
                <a:gd name="connsiteY1" fmla="*/ 271647 h 2645633"/>
                <a:gd name="connsiteX2" fmla="*/ 2499521 w 2824318"/>
                <a:gd name="connsiteY2" fmla="*/ 332647 h 2645633"/>
                <a:gd name="connsiteX3" fmla="*/ 2501850 w 2824318"/>
                <a:gd name="connsiteY3" fmla="*/ 335210 h 2645633"/>
                <a:gd name="connsiteX4" fmla="*/ 2824318 w 2824318"/>
                <a:gd name="connsiteY4" fmla="*/ 1233474 h 2645633"/>
                <a:gd name="connsiteX5" fmla="*/ 1412159 w 2824318"/>
                <a:gd name="connsiteY5" fmla="*/ 2645633 h 2645633"/>
                <a:gd name="connsiteX6" fmla="*/ 0 w 2824318"/>
                <a:gd name="connsiteY6" fmla="*/ 1233474 h 2645633"/>
                <a:gd name="connsiteX7" fmla="*/ 622608 w 2824318"/>
                <a:gd name="connsiteY7" fmla="*/ 62490 h 2645633"/>
                <a:gd name="connsiteX0" fmla="*/ 622608 w 2824318"/>
                <a:gd name="connsiteY0" fmla="*/ 44328 h 2627471"/>
                <a:gd name="connsiteX1" fmla="*/ 1611404 w 2824318"/>
                <a:gd name="connsiteY1" fmla="*/ 253485 h 2627471"/>
                <a:gd name="connsiteX2" fmla="*/ 2499521 w 2824318"/>
                <a:gd name="connsiteY2" fmla="*/ 314485 h 2627471"/>
                <a:gd name="connsiteX3" fmla="*/ 2501850 w 2824318"/>
                <a:gd name="connsiteY3" fmla="*/ 317048 h 2627471"/>
                <a:gd name="connsiteX4" fmla="*/ 2824318 w 2824318"/>
                <a:gd name="connsiteY4" fmla="*/ 1215312 h 2627471"/>
                <a:gd name="connsiteX5" fmla="*/ 1412159 w 2824318"/>
                <a:gd name="connsiteY5" fmla="*/ 2627471 h 2627471"/>
                <a:gd name="connsiteX6" fmla="*/ 0 w 2824318"/>
                <a:gd name="connsiteY6" fmla="*/ 1215312 h 2627471"/>
                <a:gd name="connsiteX7" fmla="*/ 622608 w 2824318"/>
                <a:gd name="connsiteY7" fmla="*/ 44328 h 2627471"/>
                <a:gd name="connsiteX0" fmla="*/ 622608 w 2889940"/>
                <a:gd name="connsiteY0" fmla="*/ 44328 h 2627471"/>
                <a:gd name="connsiteX1" fmla="*/ 1611404 w 2889940"/>
                <a:gd name="connsiteY1" fmla="*/ 253485 h 2627471"/>
                <a:gd name="connsiteX2" fmla="*/ 2499521 w 2889940"/>
                <a:gd name="connsiteY2" fmla="*/ 314485 h 2627471"/>
                <a:gd name="connsiteX3" fmla="*/ 2550488 w 2889940"/>
                <a:gd name="connsiteY3" fmla="*/ 394869 h 2627471"/>
                <a:gd name="connsiteX4" fmla="*/ 2824318 w 2889940"/>
                <a:gd name="connsiteY4" fmla="*/ 1215312 h 2627471"/>
                <a:gd name="connsiteX5" fmla="*/ 1412159 w 2889940"/>
                <a:gd name="connsiteY5" fmla="*/ 2627471 h 2627471"/>
                <a:gd name="connsiteX6" fmla="*/ 0 w 2889940"/>
                <a:gd name="connsiteY6" fmla="*/ 1215312 h 2627471"/>
                <a:gd name="connsiteX7" fmla="*/ 622608 w 2889940"/>
                <a:gd name="connsiteY7" fmla="*/ 44328 h 2627471"/>
                <a:gd name="connsiteX0" fmla="*/ 622608 w 2890034"/>
                <a:gd name="connsiteY0" fmla="*/ 45414 h 2628557"/>
                <a:gd name="connsiteX1" fmla="*/ 1611404 w 2890034"/>
                <a:gd name="connsiteY1" fmla="*/ 254571 h 2628557"/>
                <a:gd name="connsiteX2" fmla="*/ 2550488 w 2890034"/>
                <a:gd name="connsiteY2" fmla="*/ 395955 h 2628557"/>
                <a:gd name="connsiteX3" fmla="*/ 2824318 w 2890034"/>
                <a:gd name="connsiteY3" fmla="*/ 1216398 h 2628557"/>
                <a:gd name="connsiteX4" fmla="*/ 1412159 w 2890034"/>
                <a:gd name="connsiteY4" fmla="*/ 2628557 h 2628557"/>
                <a:gd name="connsiteX5" fmla="*/ 0 w 2890034"/>
                <a:gd name="connsiteY5" fmla="*/ 1216398 h 2628557"/>
                <a:gd name="connsiteX6" fmla="*/ 622608 w 2890034"/>
                <a:gd name="connsiteY6" fmla="*/ 45414 h 2628557"/>
                <a:gd name="connsiteX0" fmla="*/ 622608 w 2825835"/>
                <a:gd name="connsiteY0" fmla="*/ 45414 h 2628557"/>
                <a:gd name="connsiteX1" fmla="*/ 1611404 w 2825835"/>
                <a:gd name="connsiteY1" fmla="*/ 254571 h 2628557"/>
                <a:gd name="connsiteX2" fmla="*/ 2550488 w 2825835"/>
                <a:gd name="connsiteY2" fmla="*/ 395955 h 2628557"/>
                <a:gd name="connsiteX3" fmla="*/ 2824318 w 2825835"/>
                <a:gd name="connsiteY3" fmla="*/ 1216398 h 2628557"/>
                <a:gd name="connsiteX4" fmla="*/ 1412159 w 2825835"/>
                <a:gd name="connsiteY4" fmla="*/ 2628557 h 2628557"/>
                <a:gd name="connsiteX5" fmla="*/ 0 w 2825835"/>
                <a:gd name="connsiteY5" fmla="*/ 1216398 h 2628557"/>
                <a:gd name="connsiteX6" fmla="*/ 622608 w 2825835"/>
                <a:gd name="connsiteY6" fmla="*/ 45414 h 2628557"/>
                <a:gd name="connsiteX0" fmla="*/ 622608 w 2831364"/>
                <a:gd name="connsiteY0" fmla="*/ 45414 h 2628557"/>
                <a:gd name="connsiteX1" fmla="*/ 1611404 w 2831364"/>
                <a:gd name="connsiteY1" fmla="*/ 254571 h 2628557"/>
                <a:gd name="connsiteX2" fmla="*/ 2550488 w 2831364"/>
                <a:gd name="connsiteY2" fmla="*/ 395955 h 2628557"/>
                <a:gd name="connsiteX3" fmla="*/ 2824318 w 2831364"/>
                <a:gd name="connsiteY3" fmla="*/ 1216398 h 2628557"/>
                <a:gd name="connsiteX4" fmla="*/ 1412159 w 2831364"/>
                <a:gd name="connsiteY4" fmla="*/ 2628557 h 2628557"/>
                <a:gd name="connsiteX5" fmla="*/ 0 w 2831364"/>
                <a:gd name="connsiteY5" fmla="*/ 1216398 h 2628557"/>
                <a:gd name="connsiteX6" fmla="*/ 622608 w 2831364"/>
                <a:gd name="connsiteY6" fmla="*/ 45414 h 2628557"/>
                <a:gd name="connsiteX0" fmla="*/ 622608 w 2828668"/>
                <a:gd name="connsiteY0" fmla="*/ 45414 h 2628557"/>
                <a:gd name="connsiteX1" fmla="*/ 1611404 w 2828668"/>
                <a:gd name="connsiteY1" fmla="*/ 254571 h 2628557"/>
                <a:gd name="connsiteX2" fmla="*/ 2550488 w 2828668"/>
                <a:gd name="connsiteY2" fmla="*/ 395955 h 2628557"/>
                <a:gd name="connsiteX3" fmla="*/ 2824318 w 2828668"/>
                <a:gd name="connsiteY3" fmla="*/ 1216398 h 2628557"/>
                <a:gd name="connsiteX4" fmla="*/ 1412159 w 2828668"/>
                <a:gd name="connsiteY4" fmla="*/ 2628557 h 2628557"/>
                <a:gd name="connsiteX5" fmla="*/ 0 w 2828668"/>
                <a:gd name="connsiteY5" fmla="*/ 1216398 h 2628557"/>
                <a:gd name="connsiteX6" fmla="*/ 622608 w 2828668"/>
                <a:gd name="connsiteY6" fmla="*/ 45414 h 2628557"/>
                <a:gd name="connsiteX0" fmla="*/ 622608 w 2828668"/>
                <a:gd name="connsiteY0" fmla="*/ 45414 h 2628557"/>
                <a:gd name="connsiteX1" fmla="*/ 1611404 w 2828668"/>
                <a:gd name="connsiteY1" fmla="*/ 254571 h 2628557"/>
                <a:gd name="connsiteX2" fmla="*/ 2550488 w 2828668"/>
                <a:gd name="connsiteY2" fmla="*/ 395955 h 2628557"/>
                <a:gd name="connsiteX3" fmla="*/ 2824318 w 2828668"/>
                <a:gd name="connsiteY3" fmla="*/ 1216398 h 2628557"/>
                <a:gd name="connsiteX4" fmla="*/ 1412159 w 2828668"/>
                <a:gd name="connsiteY4" fmla="*/ 2628557 h 2628557"/>
                <a:gd name="connsiteX5" fmla="*/ 0 w 2828668"/>
                <a:gd name="connsiteY5" fmla="*/ 1216398 h 2628557"/>
                <a:gd name="connsiteX6" fmla="*/ 622608 w 2828668"/>
                <a:gd name="connsiteY6" fmla="*/ 45414 h 2628557"/>
                <a:gd name="connsiteX0" fmla="*/ 622608 w 2828668"/>
                <a:gd name="connsiteY0" fmla="*/ 40000 h 2623143"/>
                <a:gd name="connsiteX1" fmla="*/ 1611404 w 2828668"/>
                <a:gd name="connsiteY1" fmla="*/ 307523 h 2623143"/>
                <a:gd name="connsiteX2" fmla="*/ 2550488 w 2828668"/>
                <a:gd name="connsiteY2" fmla="*/ 390541 h 2623143"/>
                <a:gd name="connsiteX3" fmla="*/ 2824318 w 2828668"/>
                <a:gd name="connsiteY3" fmla="*/ 1210984 h 2623143"/>
                <a:gd name="connsiteX4" fmla="*/ 1412159 w 2828668"/>
                <a:gd name="connsiteY4" fmla="*/ 2623143 h 2623143"/>
                <a:gd name="connsiteX5" fmla="*/ 0 w 2828668"/>
                <a:gd name="connsiteY5" fmla="*/ 1210984 h 2623143"/>
                <a:gd name="connsiteX6" fmla="*/ 622608 w 2828668"/>
                <a:gd name="connsiteY6" fmla="*/ 40000 h 2623143"/>
                <a:gd name="connsiteX0" fmla="*/ 622608 w 2828668"/>
                <a:gd name="connsiteY0" fmla="*/ 41537 h 2624680"/>
                <a:gd name="connsiteX1" fmla="*/ 1611404 w 2828668"/>
                <a:gd name="connsiteY1" fmla="*/ 309060 h 2624680"/>
                <a:gd name="connsiteX2" fmla="*/ 2550488 w 2828668"/>
                <a:gd name="connsiteY2" fmla="*/ 392078 h 2624680"/>
                <a:gd name="connsiteX3" fmla="*/ 2824318 w 2828668"/>
                <a:gd name="connsiteY3" fmla="*/ 1212521 h 2624680"/>
                <a:gd name="connsiteX4" fmla="*/ 1412159 w 2828668"/>
                <a:gd name="connsiteY4" fmla="*/ 2624680 h 2624680"/>
                <a:gd name="connsiteX5" fmla="*/ 0 w 2828668"/>
                <a:gd name="connsiteY5" fmla="*/ 1212521 h 2624680"/>
                <a:gd name="connsiteX6" fmla="*/ 622608 w 2828668"/>
                <a:gd name="connsiteY6" fmla="*/ 41537 h 2624680"/>
                <a:gd name="connsiteX0" fmla="*/ 622608 w 2828668"/>
                <a:gd name="connsiteY0" fmla="*/ 41537 h 2624680"/>
                <a:gd name="connsiteX1" fmla="*/ 1611404 w 2828668"/>
                <a:gd name="connsiteY1" fmla="*/ 309060 h 2624680"/>
                <a:gd name="connsiteX2" fmla="*/ 2550488 w 2828668"/>
                <a:gd name="connsiteY2" fmla="*/ 392078 h 2624680"/>
                <a:gd name="connsiteX3" fmla="*/ 2824318 w 2828668"/>
                <a:gd name="connsiteY3" fmla="*/ 1212521 h 2624680"/>
                <a:gd name="connsiteX4" fmla="*/ 1412159 w 2828668"/>
                <a:gd name="connsiteY4" fmla="*/ 2624680 h 2624680"/>
                <a:gd name="connsiteX5" fmla="*/ 0 w 2828668"/>
                <a:gd name="connsiteY5" fmla="*/ 1212521 h 2624680"/>
                <a:gd name="connsiteX6" fmla="*/ 622608 w 2828668"/>
                <a:gd name="connsiteY6" fmla="*/ 41537 h 2624680"/>
                <a:gd name="connsiteX0" fmla="*/ 622608 w 2828668"/>
                <a:gd name="connsiteY0" fmla="*/ 40000 h 2623143"/>
                <a:gd name="connsiteX1" fmla="*/ 1611404 w 2828668"/>
                <a:gd name="connsiteY1" fmla="*/ 307523 h 2623143"/>
                <a:gd name="connsiteX2" fmla="*/ 2550488 w 2828668"/>
                <a:gd name="connsiteY2" fmla="*/ 390541 h 2623143"/>
                <a:gd name="connsiteX3" fmla="*/ 2824318 w 2828668"/>
                <a:gd name="connsiteY3" fmla="*/ 1210984 h 2623143"/>
                <a:gd name="connsiteX4" fmla="*/ 1412159 w 2828668"/>
                <a:gd name="connsiteY4" fmla="*/ 2623143 h 2623143"/>
                <a:gd name="connsiteX5" fmla="*/ 0 w 2828668"/>
                <a:gd name="connsiteY5" fmla="*/ 1210984 h 2623143"/>
                <a:gd name="connsiteX6" fmla="*/ 622608 w 2828668"/>
                <a:gd name="connsiteY6" fmla="*/ 40000 h 2623143"/>
                <a:gd name="connsiteX0" fmla="*/ 700429 w 2828668"/>
                <a:gd name="connsiteY0" fmla="*/ 40684 h 2614100"/>
                <a:gd name="connsiteX1" fmla="*/ 1611404 w 2828668"/>
                <a:gd name="connsiteY1" fmla="*/ 298480 h 2614100"/>
                <a:gd name="connsiteX2" fmla="*/ 2550488 w 2828668"/>
                <a:gd name="connsiteY2" fmla="*/ 381498 h 2614100"/>
                <a:gd name="connsiteX3" fmla="*/ 2824318 w 2828668"/>
                <a:gd name="connsiteY3" fmla="*/ 1201941 h 2614100"/>
                <a:gd name="connsiteX4" fmla="*/ 1412159 w 2828668"/>
                <a:gd name="connsiteY4" fmla="*/ 2614100 h 2614100"/>
                <a:gd name="connsiteX5" fmla="*/ 0 w 2828668"/>
                <a:gd name="connsiteY5" fmla="*/ 1201941 h 2614100"/>
                <a:gd name="connsiteX6" fmla="*/ 700429 w 2828668"/>
                <a:gd name="connsiteY6" fmla="*/ 40684 h 2614100"/>
                <a:gd name="connsiteX0" fmla="*/ 700429 w 2828668"/>
                <a:gd name="connsiteY0" fmla="*/ 40684 h 2614100"/>
                <a:gd name="connsiteX1" fmla="*/ 1611404 w 2828668"/>
                <a:gd name="connsiteY1" fmla="*/ 298480 h 2614100"/>
                <a:gd name="connsiteX2" fmla="*/ 2550488 w 2828668"/>
                <a:gd name="connsiteY2" fmla="*/ 381498 h 2614100"/>
                <a:gd name="connsiteX3" fmla="*/ 2824318 w 2828668"/>
                <a:gd name="connsiteY3" fmla="*/ 1201941 h 2614100"/>
                <a:gd name="connsiteX4" fmla="*/ 1412159 w 2828668"/>
                <a:gd name="connsiteY4" fmla="*/ 2614100 h 2614100"/>
                <a:gd name="connsiteX5" fmla="*/ 0 w 2828668"/>
                <a:gd name="connsiteY5" fmla="*/ 1201941 h 2614100"/>
                <a:gd name="connsiteX6" fmla="*/ 700429 w 2828668"/>
                <a:gd name="connsiteY6" fmla="*/ 40684 h 2614100"/>
                <a:gd name="connsiteX0" fmla="*/ 700429 w 2828668"/>
                <a:gd name="connsiteY0" fmla="*/ 58876 h 2632292"/>
                <a:gd name="connsiteX1" fmla="*/ 1611404 w 2828668"/>
                <a:gd name="connsiteY1" fmla="*/ 316672 h 2632292"/>
                <a:gd name="connsiteX2" fmla="*/ 2550488 w 2828668"/>
                <a:gd name="connsiteY2" fmla="*/ 399690 h 2632292"/>
                <a:gd name="connsiteX3" fmla="*/ 2824318 w 2828668"/>
                <a:gd name="connsiteY3" fmla="*/ 1220133 h 2632292"/>
                <a:gd name="connsiteX4" fmla="*/ 1412159 w 2828668"/>
                <a:gd name="connsiteY4" fmla="*/ 2632292 h 2632292"/>
                <a:gd name="connsiteX5" fmla="*/ 0 w 2828668"/>
                <a:gd name="connsiteY5" fmla="*/ 1220133 h 2632292"/>
                <a:gd name="connsiteX6" fmla="*/ 700429 w 2828668"/>
                <a:gd name="connsiteY6" fmla="*/ 58876 h 2632292"/>
                <a:gd name="connsiteX0" fmla="*/ 700429 w 2828668"/>
                <a:gd name="connsiteY0" fmla="*/ 62842 h 2636258"/>
                <a:gd name="connsiteX1" fmla="*/ 1611404 w 2828668"/>
                <a:gd name="connsiteY1" fmla="*/ 320638 h 2636258"/>
                <a:gd name="connsiteX2" fmla="*/ 2550488 w 2828668"/>
                <a:gd name="connsiteY2" fmla="*/ 403656 h 2636258"/>
                <a:gd name="connsiteX3" fmla="*/ 2824318 w 2828668"/>
                <a:gd name="connsiteY3" fmla="*/ 1224099 h 2636258"/>
                <a:gd name="connsiteX4" fmla="*/ 1412159 w 2828668"/>
                <a:gd name="connsiteY4" fmla="*/ 2636258 h 2636258"/>
                <a:gd name="connsiteX5" fmla="*/ 0 w 2828668"/>
                <a:gd name="connsiteY5" fmla="*/ 1224099 h 2636258"/>
                <a:gd name="connsiteX6" fmla="*/ 700429 w 2828668"/>
                <a:gd name="connsiteY6" fmla="*/ 62842 h 2636258"/>
                <a:gd name="connsiteX0" fmla="*/ 700429 w 2828668"/>
                <a:gd name="connsiteY0" fmla="*/ 69115 h 2642531"/>
                <a:gd name="connsiteX1" fmla="*/ 1591949 w 2828668"/>
                <a:gd name="connsiteY1" fmla="*/ 278273 h 2642531"/>
                <a:gd name="connsiteX2" fmla="*/ 2550488 w 2828668"/>
                <a:gd name="connsiteY2" fmla="*/ 409929 h 2642531"/>
                <a:gd name="connsiteX3" fmla="*/ 2824318 w 2828668"/>
                <a:gd name="connsiteY3" fmla="*/ 1230372 h 2642531"/>
                <a:gd name="connsiteX4" fmla="*/ 1412159 w 2828668"/>
                <a:gd name="connsiteY4" fmla="*/ 2642531 h 2642531"/>
                <a:gd name="connsiteX5" fmla="*/ 0 w 2828668"/>
                <a:gd name="connsiteY5" fmla="*/ 1230372 h 2642531"/>
                <a:gd name="connsiteX6" fmla="*/ 700429 w 2828668"/>
                <a:gd name="connsiteY6" fmla="*/ 69115 h 2642531"/>
                <a:gd name="connsiteX0" fmla="*/ 700429 w 2828668"/>
                <a:gd name="connsiteY0" fmla="*/ 76377 h 2649793"/>
                <a:gd name="connsiteX1" fmla="*/ 1598618 w 2828668"/>
                <a:gd name="connsiteY1" fmla="*/ 238859 h 2649793"/>
                <a:gd name="connsiteX2" fmla="*/ 2550488 w 2828668"/>
                <a:gd name="connsiteY2" fmla="*/ 417191 h 2649793"/>
                <a:gd name="connsiteX3" fmla="*/ 2824318 w 2828668"/>
                <a:gd name="connsiteY3" fmla="*/ 1237634 h 2649793"/>
                <a:gd name="connsiteX4" fmla="*/ 1412159 w 2828668"/>
                <a:gd name="connsiteY4" fmla="*/ 2649793 h 2649793"/>
                <a:gd name="connsiteX5" fmla="*/ 0 w 2828668"/>
                <a:gd name="connsiteY5" fmla="*/ 1237634 h 2649793"/>
                <a:gd name="connsiteX6" fmla="*/ 700429 w 2828668"/>
                <a:gd name="connsiteY6" fmla="*/ 76377 h 2649793"/>
                <a:gd name="connsiteX0" fmla="*/ 700429 w 2867395"/>
                <a:gd name="connsiteY0" fmla="*/ 69022 h 2642438"/>
                <a:gd name="connsiteX1" fmla="*/ 1598618 w 2867395"/>
                <a:gd name="connsiteY1" fmla="*/ 231504 h 2642438"/>
                <a:gd name="connsiteX2" fmla="*/ 2423795 w 2867395"/>
                <a:gd name="connsiteY2" fmla="*/ 329819 h 2642438"/>
                <a:gd name="connsiteX3" fmla="*/ 2824318 w 2867395"/>
                <a:gd name="connsiteY3" fmla="*/ 1230279 h 2642438"/>
                <a:gd name="connsiteX4" fmla="*/ 1412159 w 2867395"/>
                <a:gd name="connsiteY4" fmla="*/ 2642438 h 2642438"/>
                <a:gd name="connsiteX5" fmla="*/ 0 w 2867395"/>
                <a:gd name="connsiteY5" fmla="*/ 1230279 h 2642438"/>
                <a:gd name="connsiteX6" fmla="*/ 700429 w 2867395"/>
                <a:gd name="connsiteY6" fmla="*/ 69022 h 2642438"/>
                <a:gd name="connsiteX0" fmla="*/ 700429 w 2874656"/>
                <a:gd name="connsiteY0" fmla="*/ 68169 h 2641585"/>
                <a:gd name="connsiteX1" fmla="*/ 1598618 w 2874656"/>
                <a:gd name="connsiteY1" fmla="*/ 230651 h 2641585"/>
                <a:gd name="connsiteX2" fmla="*/ 2470472 w 2874656"/>
                <a:gd name="connsiteY2" fmla="*/ 288958 h 2641585"/>
                <a:gd name="connsiteX3" fmla="*/ 2824318 w 2874656"/>
                <a:gd name="connsiteY3" fmla="*/ 1229426 h 2641585"/>
                <a:gd name="connsiteX4" fmla="*/ 1412159 w 2874656"/>
                <a:gd name="connsiteY4" fmla="*/ 2641585 h 2641585"/>
                <a:gd name="connsiteX5" fmla="*/ 0 w 2874656"/>
                <a:gd name="connsiteY5" fmla="*/ 1229426 h 2641585"/>
                <a:gd name="connsiteX6" fmla="*/ 700429 w 2874656"/>
                <a:gd name="connsiteY6" fmla="*/ 68169 h 2641585"/>
                <a:gd name="connsiteX0" fmla="*/ 700429 w 2826972"/>
                <a:gd name="connsiteY0" fmla="*/ 68169 h 2641585"/>
                <a:gd name="connsiteX1" fmla="*/ 1598618 w 2826972"/>
                <a:gd name="connsiteY1" fmla="*/ 230651 h 2641585"/>
                <a:gd name="connsiteX2" fmla="*/ 2470472 w 2826972"/>
                <a:gd name="connsiteY2" fmla="*/ 288958 h 2641585"/>
                <a:gd name="connsiteX3" fmla="*/ 2824318 w 2826972"/>
                <a:gd name="connsiteY3" fmla="*/ 1229426 h 2641585"/>
                <a:gd name="connsiteX4" fmla="*/ 1412159 w 2826972"/>
                <a:gd name="connsiteY4" fmla="*/ 2641585 h 2641585"/>
                <a:gd name="connsiteX5" fmla="*/ 0 w 2826972"/>
                <a:gd name="connsiteY5" fmla="*/ 1229426 h 2641585"/>
                <a:gd name="connsiteX6" fmla="*/ 700429 w 2826972"/>
                <a:gd name="connsiteY6" fmla="*/ 68169 h 2641585"/>
                <a:gd name="connsiteX0" fmla="*/ 700429 w 2824332"/>
                <a:gd name="connsiteY0" fmla="*/ 68169 h 2641585"/>
                <a:gd name="connsiteX1" fmla="*/ 1598618 w 2824332"/>
                <a:gd name="connsiteY1" fmla="*/ 230651 h 2641585"/>
                <a:gd name="connsiteX2" fmla="*/ 2470472 w 2824332"/>
                <a:gd name="connsiteY2" fmla="*/ 288958 h 2641585"/>
                <a:gd name="connsiteX3" fmla="*/ 2824318 w 2824332"/>
                <a:gd name="connsiteY3" fmla="*/ 1229426 h 2641585"/>
                <a:gd name="connsiteX4" fmla="*/ 1412159 w 2824332"/>
                <a:gd name="connsiteY4" fmla="*/ 2641585 h 2641585"/>
                <a:gd name="connsiteX5" fmla="*/ 0 w 2824332"/>
                <a:gd name="connsiteY5" fmla="*/ 1229426 h 2641585"/>
                <a:gd name="connsiteX6" fmla="*/ 700429 w 2824332"/>
                <a:gd name="connsiteY6" fmla="*/ 68169 h 2641585"/>
                <a:gd name="connsiteX0" fmla="*/ 700429 w 2824332"/>
                <a:gd name="connsiteY0" fmla="*/ 78908 h 2652324"/>
                <a:gd name="connsiteX1" fmla="*/ 1538605 w 2824332"/>
                <a:gd name="connsiteY1" fmla="*/ 174709 h 2652324"/>
                <a:gd name="connsiteX2" fmla="*/ 2470472 w 2824332"/>
                <a:gd name="connsiteY2" fmla="*/ 299697 h 2652324"/>
                <a:gd name="connsiteX3" fmla="*/ 2824318 w 2824332"/>
                <a:gd name="connsiteY3" fmla="*/ 1240165 h 2652324"/>
                <a:gd name="connsiteX4" fmla="*/ 1412159 w 2824332"/>
                <a:gd name="connsiteY4" fmla="*/ 2652324 h 2652324"/>
                <a:gd name="connsiteX5" fmla="*/ 0 w 2824332"/>
                <a:gd name="connsiteY5" fmla="*/ 1240165 h 2652324"/>
                <a:gd name="connsiteX6" fmla="*/ 700429 w 2824332"/>
                <a:gd name="connsiteY6" fmla="*/ 78908 h 2652324"/>
                <a:gd name="connsiteX0" fmla="*/ 700429 w 2824332"/>
                <a:gd name="connsiteY0" fmla="*/ 78908 h 2692621"/>
                <a:gd name="connsiteX1" fmla="*/ 1538605 w 2824332"/>
                <a:gd name="connsiteY1" fmla="*/ 174709 h 2692621"/>
                <a:gd name="connsiteX2" fmla="*/ 2470472 w 2824332"/>
                <a:gd name="connsiteY2" fmla="*/ 299697 h 2692621"/>
                <a:gd name="connsiteX3" fmla="*/ 2824318 w 2824332"/>
                <a:gd name="connsiteY3" fmla="*/ 1240165 h 2692621"/>
                <a:gd name="connsiteX4" fmla="*/ 1412159 w 2824332"/>
                <a:gd name="connsiteY4" fmla="*/ 2652324 h 2692621"/>
                <a:gd name="connsiteX5" fmla="*/ 0 w 2824332"/>
                <a:gd name="connsiteY5" fmla="*/ 1240165 h 2692621"/>
                <a:gd name="connsiteX6" fmla="*/ 700429 w 2824332"/>
                <a:gd name="connsiteY6" fmla="*/ 78908 h 2692621"/>
                <a:gd name="connsiteX0" fmla="*/ 700429 w 2824332"/>
                <a:gd name="connsiteY0" fmla="*/ 78908 h 2692620"/>
                <a:gd name="connsiteX1" fmla="*/ 1538605 w 2824332"/>
                <a:gd name="connsiteY1" fmla="*/ 174709 h 2692620"/>
                <a:gd name="connsiteX2" fmla="*/ 2470472 w 2824332"/>
                <a:gd name="connsiteY2" fmla="*/ 299697 h 2692620"/>
                <a:gd name="connsiteX3" fmla="*/ 2824318 w 2824332"/>
                <a:gd name="connsiteY3" fmla="*/ 1240165 h 2692620"/>
                <a:gd name="connsiteX4" fmla="*/ 1412159 w 2824332"/>
                <a:gd name="connsiteY4" fmla="*/ 2652324 h 2692620"/>
                <a:gd name="connsiteX5" fmla="*/ 0 w 2824332"/>
                <a:gd name="connsiteY5" fmla="*/ 1240165 h 2692620"/>
                <a:gd name="connsiteX6" fmla="*/ 700429 w 2824332"/>
                <a:gd name="connsiteY6" fmla="*/ 78908 h 2692620"/>
                <a:gd name="connsiteX0" fmla="*/ 700429 w 2824332"/>
                <a:gd name="connsiteY0" fmla="*/ 78908 h 2717027"/>
                <a:gd name="connsiteX1" fmla="*/ 1538605 w 2824332"/>
                <a:gd name="connsiteY1" fmla="*/ 174709 h 2717027"/>
                <a:gd name="connsiteX2" fmla="*/ 2470472 w 2824332"/>
                <a:gd name="connsiteY2" fmla="*/ 299697 h 2717027"/>
                <a:gd name="connsiteX3" fmla="*/ 2824318 w 2824332"/>
                <a:gd name="connsiteY3" fmla="*/ 1240165 h 2717027"/>
                <a:gd name="connsiteX4" fmla="*/ 1412159 w 2824332"/>
                <a:gd name="connsiteY4" fmla="*/ 2652324 h 2717027"/>
                <a:gd name="connsiteX5" fmla="*/ 0 w 2824332"/>
                <a:gd name="connsiteY5" fmla="*/ 1240165 h 2717027"/>
                <a:gd name="connsiteX6" fmla="*/ 700429 w 2824332"/>
                <a:gd name="connsiteY6" fmla="*/ 78908 h 2717027"/>
                <a:gd name="connsiteX0" fmla="*/ 700429 w 2824332"/>
                <a:gd name="connsiteY0" fmla="*/ 78908 h 2717027"/>
                <a:gd name="connsiteX1" fmla="*/ 1538605 w 2824332"/>
                <a:gd name="connsiteY1" fmla="*/ 174709 h 2717027"/>
                <a:gd name="connsiteX2" fmla="*/ 2470472 w 2824332"/>
                <a:gd name="connsiteY2" fmla="*/ 299697 h 2717027"/>
                <a:gd name="connsiteX3" fmla="*/ 2824318 w 2824332"/>
                <a:gd name="connsiteY3" fmla="*/ 1240165 h 2717027"/>
                <a:gd name="connsiteX4" fmla="*/ 1412159 w 2824332"/>
                <a:gd name="connsiteY4" fmla="*/ 2652324 h 2717027"/>
                <a:gd name="connsiteX5" fmla="*/ 0 w 2824332"/>
                <a:gd name="connsiteY5" fmla="*/ 1240165 h 2717027"/>
                <a:gd name="connsiteX6" fmla="*/ 700429 w 2824332"/>
                <a:gd name="connsiteY6" fmla="*/ 78908 h 2717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24332" h="2717027">
                  <a:moveTo>
                    <a:pt x="700429" y="78908"/>
                  </a:moveTo>
                  <a:cubicBezTo>
                    <a:pt x="1280281" y="-130034"/>
                    <a:pt x="1243598" y="137911"/>
                    <a:pt x="1538605" y="174709"/>
                  </a:cubicBezTo>
                  <a:cubicBezTo>
                    <a:pt x="1833612" y="211507"/>
                    <a:pt x="2005673" y="3206"/>
                    <a:pt x="2470472" y="299697"/>
                  </a:cubicBezTo>
                  <a:cubicBezTo>
                    <a:pt x="2672624" y="460001"/>
                    <a:pt x="2826072" y="810217"/>
                    <a:pt x="2824318" y="1240165"/>
                  </a:cubicBezTo>
                  <a:cubicBezTo>
                    <a:pt x="2821304" y="1979012"/>
                    <a:pt x="2363222" y="2982394"/>
                    <a:pt x="1412159" y="2652324"/>
                  </a:cubicBezTo>
                  <a:cubicBezTo>
                    <a:pt x="302174" y="2872372"/>
                    <a:pt x="0" y="2020079"/>
                    <a:pt x="0" y="1240165"/>
                  </a:cubicBezTo>
                  <a:cubicBezTo>
                    <a:pt x="0" y="752719"/>
                    <a:pt x="217788" y="313228"/>
                    <a:pt x="700429" y="7890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105" name="막힌 원호 135">
              <a:extLst>
                <a:ext uri="{FF2B5EF4-FFF2-40B4-BE49-F238E27FC236}">
                  <a16:creationId xmlns:a16="http://schemas.microsoft.com/office/drawing/2014/main" id="{B1469C79-51FE-4C35-AF01-70C4491E17F7}"/>
                </a:ext>
              </a:extLst>
            </p:cNvPr>
            <p:cNvSpPr/>
            <p:nvPr/>
          </p:nvSpPr>
          <p:spPr>
            <a:xfrm>
              <a:off x="6612967" y="749435"/>
              <a:ext cx="619195" cy="1253635"/>
            </a:xfrm>
            <a:custGeom>
              <a:avLst/>
              <a:gdLst>
                <a:gd name="connsiteX0" fmla="*/ 6421 w 1188673"/>
                <a:gd name="connsiteY0" fmla="*/ 681464 h 1188673"/>
                <a:gd name="connsiteX1" fmla="*/ 149811 w 1188673"/>
                <a:gd name="connsiteY1" fmla="*/ 199833 h 1188673"/>
                <a:gd name="connsiteX2" fmla="*/ 610993 w 1188673"/>
                <a:gd name="connsiteY2" fmla="*/ 233 h 1188673"/>
                <a:gd name="connsiteX3" fmla="*/ 605291 w 1188673"/>
                <a:gd name="connsiteY3" fmla="*/ 203607 h 1188673"/>
                <a:gd name="connsiteX4" fmla="*/ 301981 w 1188673"/>
                <a:gd name="connsiteY4" fmla="*/ 334880 h 1188673"/>
                <a:gd name="connsiteX5" fmla="*/ 207676 w 1188673"/>
                <a:gd name="connsiteY5" fmla="*/ 651639 h 1188673"/>
                <a:gd name="connsiteX6" fmla="*/ 6421 w 1188673"/>
                <a:gd name="connsiteY6" fmla="*/ 681464 h 1188673"/>
                <a:gd name="connsiteX0" fmla="*/ 6425 w 610997"/>
                <a:gd name="connsiteY0" fmla="*/ 681464 h 683767"/>
                <a:gd name="connsiteX1" fmla="*/ 149815 w 610997"/>
                <a:gd name="connsiteY1" fmla="*/ 199833 h 683767"/>
                <a:gd name="connsiteX2" fmla="*/ 610997 w 610997"/>
                <a:gd name="connsiteY2" fmla="*/ 233 h 683767"/>
                <a:gd name="connsiteX3" fmla="*/ 605295 w 610997"/>
                <a:gd name="connsiteY3" fmla="*/ 203607 h 683767"/>
                <a:gd name="connsiteX4" fmla="*/ 301985 w 610997"/>
                <a:gd name="connsiteY4" fmla="*/ 334880 h 683767"/>
                <a:gd name="connsiteX5" fmla="*/ 275773 w 610997"/>
                <a:gd name="connsiteY5" fmla="*/ 680822 h 683767"/>
                <a:gd name="connsiteX6" fmla="*/ 6425 w 610997"/>
                <a:gd name="connsiteY6" fmla="*/ 681464 h 683767"/>
                <a:gd name="connsiteX0" fmla="*/ 6425 w 610997"/>
                <a:gd name="connsiteY0" fmla="*/ 681464 h 683767"/>
                <a:gd name="connsiteX1" fmla="*/ 149815 w 610997"/>
                <a:gd name="connsiteY1" fmla="*/ 199833 h 683767"/>
                <a:gd name="connsiteX2" fmla="*/ 610997 w 610997"/>
                <a:gd name="connsiteY2" fmla="*/ 233 h 683767"/>
                <a:gd name="connsiteX3" fmla="*/ 595567 w 610997"/>
                <a:gd name="connsiteY3" fmla="*/ 154969 h 683767"/>
                <a:gd name="connsiteX4" fmla="*/ 301985 w 610997"/>
                <a:gd name="connsiteY4" fmla="*/ 334880 h 683767"/>
                <a:gd name="connsiteX5" fmla="*/ 275773 w 610997"/>
                <a:gd name="connsiteY5" fmla="*/ 680822 h 683767"/>
                <a:gd name="connsiteX6" fmla="*/ 6425 w 610997"/>
                <a:gd name="connsiteY6" fmla="*/ 681464 h 683767"/>
                <a:gd name="connsiteX0" fmla="*/ 6425 w 610997"/>
                <a:gd name="connsiteY0" fmla="*/ 681464 h 683767"/>
                <a:gd name="connsiteX1" fmla="*/ 149815 w 610997"/>
                <a:gd name="connsiteY1" fmla="*/ 199833 h 683767"/>
                <a:gd name="connsiteX2" fmla="*/ 610997 w 610997"/>
                <a:gd name="connsiteY2" fmla="*/ 233 h 683767"/>
                <a:gd name="connsiteX3" fmla="*/ 605611 w 610997"/>
                <a:gd name="connsiteY3" fmla="*/ 99072 h 683767"/>
                <a:gd name="connsiteX4" fmla="*/ 301985 w 610997"/>
                <a:gd name="connsiteY4" fmla="*/ 334880 h 683767"/>
                <a:gd name="connsiteX5" fmla="*/ 275773 w 610997"/>
                <a:gd name="connsiteY5" fmla="*/ 680822 h 683767"/>
                <a:gd name="connsiteX6" fmla="*/ 6425 w 610997"/>
                <a:gd name="connsiteY6" fmla="*/ 681464 h 683767"/>
                <a:gd name="connsiteX0" fmla="*/ 6425 w 610997"/>
                <a:gd name="connsiteY0" fmla="*/ 681464 h 683767"/>
                <a:gd name="connsiteX1" fmla="*/ 149815 w 610997"/>
                <a:gd name="connsiteY1" fmla="*/ 199833 h 683767"/>
                <a:gd name="connsiteX2" fmla="*/ 610997 w 610997"/>
                <a:gd name="connsiteY2" fmla="*/ 233 h 683767"/>
                <a:gd name="connsiteX3" fmla="*/ 605611 w 610997"/>
                <a:gd name="connsiteY3" fmla="*/ 99072 h 683767"/>
                <a:gd name="connsiteX4" fmla="*/ 301985 w 610997"/>
                <a:gd name="connsiteY4" fmla="*/ 334880 h 683767"/>
                <a:gd name="connsiteX5" fmla="*/ 275773 w 610997"/>
                <a:gd name="connsiteY5" fmla="*/ 680822 h 683767"/>
                <a:gd name="connsiteX6" fmla="*/ 6425 w 610997"/>
                <a:gd name="connsiteY6" fmla="*/ 681464 h 683767"/>
                <a:gd name="connsiteX0" fmla="*/ 5459 w 610031"/>
                <a:gd name="connsiteY0" fmla="*/ 681422 h 683725"/>
                <a:gd name="connsiteX1" fmla="*/ 148849 w 610031"/>
                <a:gd name="connsiteY1" fmla="*/ 199791 h 683725"/>
                <a:gd name="connsiteX2" fmla="*/ 610031 w 610031"/>
                <a:gd name="connsiteY2" fmla="*/ 191 h 683725"/>
                <a:gd name="connsiteX3" fmla="*/ 604645 w 610031"/>
                <a:gd name="connsiteY3" fmla="*/ 99030 h 683725"/>
                <a:gd name="connsiteX4" fmla="*/ 301019 w 610031"/>
                <a:gd name="connsiteY4" fmla="*/ 334838 h 683725"/>
                <a:gd name="connsiteX5" fmla="*/ 274807 w 610031"/>
                <a:gd name="connsiteY5" fmla="*/ 680780 h 683725"/>
                <a:gd name="connsiteX6" fmla="*/ 5459 w 610031"/>
                <a:gd name="connsiteY6" fmla="*/ 681422 h 683725"/>
                <a:gd name="connsiteX0" fmla="*/ 4644 w 629304"/>
                <a:gd name="connsiteY0" fmla="*/ 703788 h 703788"/>
                <a:gd name="connsiteX1" fmla="*/ 168122 w 629304"/>
                <a:gd name="connsiteY1" fmla="*/ 199798 h 703788"/>
                <a:gd name="connsiteX2" fmla="*/ 629304 w 629304"/>
                <a:gd name="connsiteY2" fmla="*/ 198 h 703788"/>
                <a:gd name="connsiteX3" fmla="*/ 623918 w 629304"/>
                <a:gd name="connsiteY3" fmla="*/ 99037 h 703788"/>
                <a:gd name="connsiteX4" fmla="*/ 320292 w 629304"/>
                <a:gd name="connsiteY4" fmla="*/ 334845 h 703788"/>
                <a:gd name="connsiteX5" fmla="*/ 294080 w 629304"/>
                <a:gd name="connsiteY5" fmla="*/ 680787 h 703788"/>
                <a:gd name="connsiteX6" fmla="*/ 4644 w 629304"/>
                <a:gd name="connsiteY6" fmla="*/ 703788 h 703788"/>
                <a:gd name="connsiteX0" fmla="*/ 14715 w 639375"/>
                <a:gd name="connsiteY0" fmla="*/ 704131 h 704131"/>
                <a:gd name="connsiteX1" fmla="*/ 178193 w 639375"/>
                <a:gd name="connsiteY1" fmla="*/ 200141 h 704131"/>
                <a:gd name="connsiteX2" fmla="*/ 639375 w 639375"/>
                <a:gd name="connsiteY2" fmla="*/ 541 h 704131"/>
                <a:gd name="connsiteX3" fmla="*/ 633989 w 639375"/>
                <a:gd name="connsiteY3" fmla="*/ 99380 h 704131"/>
                <a:gd name="connsiteX4" fmla="*/ 330363 w 639375"/>
                <a:gd name="connsiteY4" fmla="*/ 335188 h 704131"/>
                <a:gd name="connsiteX5" fmla="*/ 304151 w 639375"/>
                <a:gd name="connsiteY5" fmla="*/ 681130 h 704131"/>
                <a:gd name="connsiteX6" fmla="*/ 14715 w 639375"/>
                <a:gd name="connsiteY6" fmla="*/ 704131 h 704131"/>
                <a:gd name="connsiteX0" fmla="*/ 14715 w 639375"/>
                <a:gd name="connsiteY0" fmla="*/ 704131 h 704131"/>
                <a:gd name="connsiteX1" fmla="*/ 178193 w 639375"/>
                <a:gd name="connsiteY1" fmla="*/ 200141 h 704131"/>
                <a:gd name="connsiteX2" fmla="*/ 639375 w 639375"/>
                <a:gd name="connsiteY2" fmla="*/ 541 h 704131"/>
                <a:gd name="connsiteX3" fmla="*/ 633989 w 639375"/>
                <a:gd name="connsiteY3" fmla="*/ 99380 h 704131"/>
                <a:gd name="connsiteX4" fmla="*/ 330363 w 639375"/>
                <a:gd name="connsiteY4" fmla="*/ 335188 h 704131"/>
                <a:gd name="connsiteX5" fmla="*/ 304151 w 639375"/>
                <a:gd name="connsiteY5" fmla="*/ 681130 h 704131"/>
                <a:gd name="connsiteX6" fmla="*/ 14715 w 639375"/>
                <a:gd name="connsiteY6" fmla="*/ 704131 h 704131"/>
                <a:gd name="connsiteX0" fmla="*/ 14715 w 654078"/>
                <a:gd name="connsiteY0" fmla="*/ 704131 h 704131"/>
                <a:gd name="connsiteX1" fmla="*/ 178193 w 654078"/>
                <a:gd name="connsiteY1" fmla="*/ 200141 h 704131"/>
                <a:gd name="connsiteX2" fmla="*/ 639375 w 654078"/>
                <a:gd name="connsiteY2" fmla="*/ 541 h 704131"/>
                <a:gd name="connsiteX3" fmla="*/ 654078 w 654078"/>
                <a:gd name="connsiteY3" fmla="*/ 99380 h 704131"/>
                <a:gd name="connsiteX4" fmla="*/ 330363 w 654078"/>
                <a:gd name="connsiteY4" fmla="*/ 335188 h 704131"/>
                <a:gd name="connsiteX5" fmla="*/ 304151 w 654078"/>
                <a:gd name="connsiteY5" fmla="*/ 681130 h 704131"/>
                <a:gd name="connsiteX6" fmla="*/ 14715 w 654078"/>
                <a:gd name="connsiteY6" fmla="*/ 704131 h 704131"/>
                <a:gd name="connsiteX0" fmla="*/ 4645 w 644008"/>
                <a:gd name="connsiteY0" fmla="*/ 720531 h 720531"/>
                <a:gd name="connsiteX1" fmla="*/ 168123 w 644008"/>
                <a:gd name="connsiteY1" fmla="*/ 216541 h 720531"/>
                <a:gd name="connsiteX2" fmla="*/ 629305 w 644008"/>
                <a:gd name="connsiteY2" fmla="*/ 172 h 720531"/>
                <a:gd name="connsiteX3" fmla="*/ 644008 w 644008"/>
                <a:gd name="connsiteY3" fmla="*/ 115780 h 720531"/>
                <a:gd name="connsiteX4" fmla="*/ 320293 w 644008"/>
                <a:gd name="connsiteY4" fmla="*/ 351588 h 720531"/>
                <a:gd name="connsiteX5" fmla="*/ 294081 w 644008"/>
                <a:gd name="connsiteY5" fmla="*/ 697530 h 720531"/>
                <a:gd name="connsiteX6" fmla="*/ 4645 w 644008"/>
                <a:gd name="connsiteY6" fmla="*/ 720531 h 720531"/>
                <a:gd name="connsiteX0" fmla="*/ 4645 w 644008"/>
                <a:gd name="connsiteY0" fmla="*/ 720359 h 720359"/>
                <a:gd name="connsiteX1" fmla="*/ 168123 w 644008"/>
                <a:gd name="connsiteY1" fmla="*/ 216369 h 720359"/>
                <a:gd name="connsiteX2" fmla="*/ 629305 w 644008"/>
                <a:gd name="connsiteY2" fmla="*/ 0 h 720359"/>
                <a:gd name="connsiteX3" fmla="*/ 644008 w 644008"/>
                <a:gd name="connsiteY3" fmla="*/ 115608 h 720359"/>
                <a:gd name="connsiteX4" fmla="*/ 320293 w 644008"/>
                <a:gd name="connsiteY4" fmla="*/ 351416 h 720359"/>
                <a:gd name="connsiteX5" fmla="*/ 294081 w 644008"/>
                <a:gd name="connsiteY5" fmla="*/ 697358 h 720359"/>
                <a:gd name="connsiteX6" fmla="*/ 4645 w 644008"/>
                <a:gd name="connsiteY6" fmla="*/ 720359 h 720359"/>
                <a:gd name="connsiteX0" fmla="*/ 9895 w 649258"/>
                <a:gd name="connsiteY0" fmla="*/ 720359 h 720359"/>
                <a:gd name="connsiteX1" fmla="*/ 173373 w 649258"/>
                <a:gd name="connsiteY1" fmla="*/ 216369 h 720359"/>
                <a:gd name="connsiteX2" fmla="*/ 634555 w 649258"/>
                <a:gd name="connsiteY2" fmla="*/ 0 h 720359"/>
                <a:gd name="connsiteX3" fmla="*/ 649258 w 649258"/>
                <a:gd name="connsiteY3" fmla="*/ 115608 h 720359"/>
                <a:gd name="connsiteX4" fmla="*/ 325543 w 649258"/>
                <a:gd name="connsiteY4" fmla="*/ 351416 h 720359"/>
                <a:gd name="connsiteX5" fmla="*/ 299331 w 649258"/>
                <a:gd name="connsiteY5" fmla="*/ 697358 h 720359"/>
                <a:gd name="connsiteX6" fmla="*/ 9895 w 649258"/>
                <a:gd name="connsiteY6" fmla="*/ 720359 h 720359"/>
                <a:gd name="connsiteX0" fmla="*/ 9895 w 649258"/>
                <a:gd name="connsiteY0" fmla="*/ 720359 h 720359"/>
                <a:gd name="connsiteX1" fmla="*/ 173373 w 649258"/>
                <a:gd name="connsiteY1" fmla="*/ 216369 h 720359"/>
                <a:gd name="connsiteX2" fmla="*/ 634555 w 649258"/>
                <a:gd name="connsiteY2" fmla="*/ 0 h 720359"/>
                <a:gd name="connsiteX3" fmla="*/ 649258 w 649258"/>
                <a:gd name="connsiteY3" fmla="*/ 115608 h 720359"/>
                <a:gd name="connsiteX4" fmla="*/ 325543 w 649258"/>
                <a:gd name="connsiteY4" fmla="*/ 351416 h 720359"/>
                <a:gd name="connsiteX5" fmla="*/ 299331 w 649258"/>
                <a:gd name="connsiteY5" fmla="*/ 697358 h 720359"/>
                <a:gd name="connsiteX6" fmla="*/ 9895 w 649258"/>
                <a:gd name="connsiteY6" fmla="*/ 720359 h 720359"/>
                <a:gd name="connsiteX0" fmla="*/ 9895 w 649258"/>
                <a:gd name="connsiteY0" fmla="*/ 720359 h 720359"/>
                <a:gd name="connsiteX1" fmla="*/ 173373 w 649258"/>
                <a:gd name="connsiteY1" fmla="*/ 216369 h 720359"/>
                <a:gd name="connsiteX2" fmla="*/ 634555 w 649258"/>
                <a:gd name="connsiteY2" fmla="*/ 0 h 720359"/>
                <a:gd name="connsiteX3" fmla="*/ 649258 w 649258"/>
                <a:gd name="connsiteY3" fmla="*/ 115608 h 720359"/>
                <a:gd name="connsiteX4" fmla="*/ 295409 w 649258"/>
                <a:gd name="connsiteY4" fmla="*/ 351416 h 720359"/>
                <a:gd name="connsiteX5" fmla="*/ 299331 w 649258"/>
                <a:gd name="connsiteY5" fmla="*/ 697358 h 720359"/>
                <a:gd name="connsiteX6" fmla="*/ 9895 w 649258"/>
                <a:gd name="connsiteY6" fmla="*/ 720359 h 720359"/>
                <a:gd name="connsiteX0" fmla="*/ 9895 w 649258"/>
                <a:gd name="connsiteY0" fmla="*/ 720359 h 720359"/>
                <a:gd name="connsiteX1" fmla="*/ 173373 w 649258"/>
                <a:gd name="connsiteY1" fmla="*/ 216369 h 720359"/>
                <a:gd name="connsiteX2" fmla="*/ 634555 w 649258"/>
                <a:gd name="connsiteY2" fmla="*/ 0 h 720359"/>
                <a:gd name="connsiteX3" fmla="*/ 649258 w 649258"/>
                <a:gd name="connsiteY3" fmla="*/ 115608 h 720359"/>
                <a:gd name="connsiteX4" fmla="*/ 299331 w 649258"/>
                <a:gd name="connsiteY4" fmla="*/ 697358 h 720359"/>
                <a:gd name="connsiteX5" fmla="*/ 9895 w 649258"/>
                <a:gd name="connsiteY5" fmla="*/ 720359 h 720359"/>
                <a:gd name="connsiteX0" fmla="*/ 9895 w 649258"/>
                <a:gd name="connsiteY0" fmla="*/ 720359 h 720359"/>
                <a:gd name="connsiteX1" fmla="*/ 173373 w 649258"/>
                <a:gd name="connsiteY1" fmla="*/ 216369 h 720359"/>
                <a:gd name="connsiteX2" fmla="*/ 634555 w 649258"/>
                <a:gd name="connsiteY2" fmla="*/ 0 h 720359"/>
                <a:gd name="connsiteX3" fmla="*/ 649258 w 649258"/>
                <a:gd name="connsiteY3" fmla="*/ 115608 h 720359"/>
                <a:gd name="connsiteX4" fmla="*/ 299331 w 649258"/>
                <a:gd name="connsiteY4" fmla="*/ 697358 h 720359"/>
                <a:gd name="connsiteX5" fmla="*/ 9895 w 649258"/>
                <a:gd name="connsiteY5" fmla="*/ 720359 h 720359"/>
                <a:gd name="connsiteX0" fmla="*/ 9895 w 649258"/>
                <a:gd name="connsiteY0" fmla="*/ 720359 h 720359"/>
                <a:gd name="connsiteX1" fmla="*/ 173373 w 649258"/>
                <a:gd name="connsiteY1" fmla="*/ 216369 h 720359"/>
                <a:gd name="connsiteX2" fmla="*/ 634555 w 649258"/>
                <a:gd name="connsiteY2" fmla="*/ 0 h 720359"/>
                <a:gd name="connsiteX3" fmla="*/ 649258 w 649258"/>
                <a:gd name="connsiteY3" fmla="*/ 115608 h 720359"/>
                <a:gd name="connsiteX4" fmla="*/ 299331 w 649258"/>
                <a:gd name="connsiteY4" fmla="*/ 697358 h 720359"/>
                <a:gd name="connsiteX5" fmla="*/ 9895 w 649258"/>
                <a:gd name="connsiteY5" fmla="*/ 720359 h 720359"/>
                <a:gd name="connsiteX0" fmla="*/ 9895 w 649258"/>
                <a:gd name="connsiteY0" fmla="*/ 720359 h 720359"/>
                <a:gd name="connsiteX1" fmla="*/ 173373 w 649258"/>
                <a:gd name="connsiteY1" fmla="*/ 216369 h 720359"/>
                <a:gd name="connsiteX2" fmla="*/ 634555 w 649258"/>
                <a:gd name="connsiteY2" fmla="*/ 0 h 720359"/>
                <a:gd name="connsiteX3" fmla="*/ 649258 w 649258"/>
                <a:gd name="connsiteY3" fmla="*/ 115608 h 720359"/>
                <a:gd name="connsiteX4" fmla="*/ 299331 w 649258"/>
                <a:gd name="connsiteY4" fmla="*/ 697358 h 720359"/>
                <a:gd name="connsiteX5" fmla="*/ 9895 w 649258"/>
                <a:gd name="connsiteY5" fmla="*/ 720359 h 720359"/>
                <a:gd name="connsiteX0" fmla="*/ 9895 w 649258"/>
                <a:gd name="connsiteY0" fmla="*/ 720359 h 720359"/>
                <a:gd name="connsiteX1" fmla="*/ 173373 w 649258"/>
                <a:gd name="connsiteY1" fmla="*/ 216369 h 720359"/>
                <a:gd name="connsiteX2" fmla="*/ 634555 w 649258"/>
                <a:gd name="connsiteY2" fmla="*/ 0 h 720359"/>
                <a:gd name="connsiteX3" fmla="*/ 649258 w 649258"/>
                <a:gd name="connsiteY3" fmla="*/ 115608 h 720359"/>
                <a:gd name="connsiteX4" fmla="*/ 299331 w 649258"/>
                <a:gd name="connsiteY4" fmla="*/ 697358 h 720359"/>
                <a:gd name="connsiteX5" fmla="*/ 9895 w 649258"/>
                <a:gd name="connsiteY5" fmla="*/ 720359 h 720359"/>
                <a:gd name="connsiteX0" fmla="*/ 9895 w 649258"/>
                <a:gd name="connsiteY0" fmla="*/ 720359 h 720359"/>
                <a:gd name="connsiteX1" fmla="*/ 173373 w 649258"/>
                <a:gd name="connsiteY1" fmla="*/ 216369 h 720359"/>
                <a:gd name="connsiteX2" fmla="*/ 634555 w 649258"/>
                <a:gd name="connsiteY2" fmla="*/ 0 h 720359"/>
                <a:gd name="connsiteX3" fmla="*/ 649258 w 649258"/>
                <a:gd name="connsiteY3" fmla="*/ 115608 h 720359"/>
                <a:gd name="connsiteX4" fmla="*/ 299331 w 649258"/>
                <a:gd name="connsiteY4" fmla="*/ 697358 h 720359"/>
                <a:gd name="connsiteX5" fmla="*/ 9895 w 649258"/>
                <a:gd name="connsiteY5" fmla="*/ 720359 h 720359"/>
                <a:gd name="connsiteX0" fmla="*/ 9895 w 639213"/>
                <a:gd name="connsiteY0" fmla="*/ 720359 h 720359"/>
                <a:gd name="connsiteX1" fmla="*/ 173373 w 639213"/>
                <a:gd name="connsiteY1" fmla="*/ 216369 h 720359"/>
                <a:gd name="connsiteX2" fmla="*/ 634555 w 639213"/>
                <a:gd name="connsiteY2" fmla="*/ 0 h 720359"/>
                <a:gd name="connsiteX3" fmla="*/ 639213 w 639213"/>
                <a:gd name="connsiteY3" fmla="*/ 87660 h 720359"/>
                <a:gd name="connsiteX4" fmla="*/ 299331 w 639213"/>
                <a:gd name="connsiteY4" fmla="*/ 697358 h 720359"/>
                <a:gd name="connsiteX5" fmla="*/ 9895 w 639213"/>
                <a:gd name="connsiteY5" fmla="*/ 720359 h 720359"/>
                <a:gd name="connsiteX0" fmla="*/ 9895 w 639213"/>
                <a:gd name="connsiteY0" fmla="*/ 720359 h 720359"/>
                <a:gd name="connsiteX1" fmla="*/ 173373 w 639213"/>
                <a:gd name="connsiteY1" fmla="*/ 216369 h 720359"/>
                <a:gd name="connsiteX2" fmla="*/ 634555 w 639213"/>
                <a:gd name="connsiteY2" fmla="*/ 0 h 720359"/>
                <a:gd name="connsiteX3" fmla="*/ 639213 w 639213"/>
                <a:gd name="connsiteY3" fmla="*/ 87660 h 720359"/>
                <a:gd name="connsiteX4" fmla="*/ 299331 w 639213"/>
                <a:gd name="connsiteY4" fmla="*/ 697358 h 720359"/>
                <a:gd name="connsiteX5" fmla="*/ 9895 w 639213"/>
                <a:gd name="connsiteY5" fmla="*/ 720359 h 720359"/>
                <a:gd name="connsiteX0" fmla="*/ 9895 w 639213"/>
                <a:gd name="connsiteY0" fmla="*/ 720359 h 720359"/>
                <a:gd name="connsiteX1" fmla="*/ 173373 w 639213"/>
                <a:gd name="connsiteY1" fmla="*/ 216369 h 720359"/>
                <a:gd name="connsiteX2" fmla="*/ 634555 w 639213"/>
                <a:gd name="connsiteY2" fmla="*/ 0 h 720359"/>
                <a:gd name="connsiteX3" fmla="*/ 639213 w 639213"/>
                <a:gd name="connsiteY3" fmla="*/ 87660 h 720359"/>
                <a:gd name="connsiteX4" fmla="*/ 299331 w 639213"/>
                <a:gd name="connsiteY4" fmla="*/ 697358 h 720359"/>
                <a:gd name="connsiteX5" fmla="*/ 9895 w 639213"/>
                <a:gd name="connsiteY5" fmla="*/ 720359 h 720359"/>
                <a:gd name="connsiteX0" fmla="*/ 0 w 629318"/>
                <a:gd name="connsiteY0" fmla="*/ 720359 h 720359"/>
                <a:gd name="connsiteX1" fmla="*/ 624660 w 629318"/>
                <a:gd name="connsiteY1" fmla="*/ 0 h 720359"/>
                <a:gd name="connsiteX2" fmla="*/ 629318 w 629318"/>
                <a:gd name="connsiteY2" fmla="*/ 87660 h 720359"/>
                <a:gd name="connsiteX3" fmla="*/ 289436 w 629318"/>
                <a:gd name="connsiteY3" fmla="*/ 697358 h 720359"/>
                <a:gd name="connsiteX4" fmla="*/ 0 w 629318"/>
                <a:gd name="connsiteY4" fmla="*/ 720359 h 720359"/>
                <a:gd name="connsiteX0" fmla="*/ 0 w 629318"/>
                <a:gd name="connsiteY0" fmla="*/ 720359 h 720359"/>
                <a:gd name="connsiteX1" fmla="*/ 624660 w 629318"/>
                <a:gd name="connsiteY1" fmla="*/ 0 h 720359"/>
                <a:gd name="connsiteX2" fmla="*/ 629318 w 629318"/>
                <a:gd name="connsiteY2" fmla="*/ 87660 h 720359"/>
                <a:gd name="connsiteX3" fmla="*/ 289436 w 629318"/>
                <a:gd name="connsiteY3" fmla="*/ 697358 h 720359"/>
                <a:gd name="connsiteX4" fmla="*/ 0 w 629318"/>
                <a:gd name="connsiteY4" fmla="*/ 720359 h 720359"/>
                <a:gd name="connsiteX0" fmla="*/ 0 w 629318"/>
                <a:gd name="connsiteY0" fmla="*/ 720359 h 720359"/>
                <a:gd name="connsiteX1" fmla="*/ 624660 w 629318"/>
                <a:gd name="connsiteY1" fmla="*/ 0 h 720359"/>
                <a:gd name="connsiteX2" fmla="*/ 629318 w 629318"/>
                <a:gd name="connsiteY2" fmla="*/ 87660 h 720359"/>
                <a:gd name="connsiteX3" fmla="*/ 289436 w 629318"/>
                <a:gd name="connsiteY3" fmla="*/ 697358 h 720359"/>
                <a:gd name="connsiteX4" fmla="*/ 0 w 629318"/>
                <a:gd name="connsiteY4" fmla="*/ 720359 h 720359"/>
                <a:gd name="connsiteX0" fmla="*/ 0 w 639363"/>
                <a:gd name="connsiteY0" fmla="*/ 720359 h 720359"/>
                <a:gd name="connsiteX1" fmla="*/ 624660 w 639363"/>
                <a:gd name="connsiteY1" fmla="*/ 0 h 720359"/>
                <a:gd name="connsiteX2" fmla="*/ 639363 w 639363"/>
                <a:gd name="connsiteY2" fmla="*/ 70891 h 720359"/>
                <a:gd name="connsiteX3" fmla="*/ 289436 w 639363"/>
                <a:gd name="connsiteY3" fmla="*/ 697358 h 720359"/>
                <a:gd name="connsiteX4" fmla="*/ 0 w 639363"/>
                <a:gd name="connsiteY4" fmla="*/ 720359 h 7203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9363" h="720359">
                  <a:moveTo>
                    <a:pt x="0" y="720359"/>
                  </a:moveTo>
                  <a:cubicBezTo>
                    <a:pt x="55871" y="604133"/>
                    <a:pt x="-123074" y="234012"/>
                    <a:pt x="624660" y="0"/>
                  </a:cubicBezTo>
                  <a:lnTo>
                    <a:pt x="639363" y="70891"/>
                  </a:lnTo>
                  <a:cubicBezTo>
                    <a:pt x="171667" y="192706"/>
                    <a:pt x="225241" y="535080"/>
                    <a:pt x="289436" y="697358"/>
                  </a:cubicBezTo>
                  <a:cubicBezTo>
                    <a:pt x="222351" y="707300"/>
                    <a:pt x="67085" y="710417"/>
                    <a:pt x="0" y="72035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black"/>
                </a:solidFill>
                <a:effectLst/>
                <a:uLnTx/>
                <a:uFillTx/>
                <a:latin typeface="Arial"/>
                <a:cs typeface="+mn-cs"/>
              </a:endParaRPr>
            </a:p>
          </p:txBody>
        </p:sp>
        <p:sp>
          <p:nvSpPr>
            <p:cNvPr id="106" name="Teardrop 3">
              <a:extLst>
                <a:ext uri="{FF2B5EF4-FFF2-40B4-BE49-F238E27FC236}">
                  <a16:creationId xmlns:a16="http://schemas.microsoft.com/office/drawing/2014/main" id="{868D5DF0-772E-4B0D-B955-42EA8DAD31EA}"/>
                </a:ext>
              </a:extLst>
            </p:cNvPr>
            <p:cNvSpPr/>
            <p:nvPr/>
          </p:nvSpPr>
          <p:spPr>
            <a:xfrm rot="673055" flipH="1">
              <a:off x="5003325" y="302151"/>
              <a:ext cx="1652805" cy="1203624"/>
            </a:xfrm>
            <a:custGeom>
              <a:avLst/>
              <a:gdLst/>
              <a:ahLst/>
              <a:cxnLst/>
              <a:rect l="l" t="t" r="r" b="b"/>
              <a:pathLst>
                <a:path w="1490464" h="1490465">
                  <a:moveTo>
                    <a:pt x="745232" y="0"/>
                  </a:moveTo>
                  <a:lnTo>
                    <a:pt x="1490464" y="0"/>
                  </a:lnTo>
                  <a:lnTo>
                    <a:pt x="1490464" y="745232"/>
                  </a:lnTo>
                  <a:lnTo>
                    <a:pt x="1490464" y="745233"/>
                  </a:lnTo>
                  <a:lnTo>
                    <a:pt x="1490464" y="745233"/>
                  </a:lnTo>
                  <a:cubicBezTo>
                    <a:pt x="1490464" y="1156813"/>
                    <a:pt x="1156812" y="1490465"/>
                    <a:pt x="745232" y="1490465"/>
                  </a:cubicBezTo>
                  <a:lnTo>
                    <a:pt x="0" y="1490465"/>
                  </a:lnTo>
                  <a:lnTo>
                    <a:pt x="0" y="745233"/>
                  </a:lnTo>
                  <a:lnTo>
                    <a:pt x="0" y="745233"/>
                  </a:lnTo>
                  <a:cubicBezTo>
                    <a:pt x="0" y="333652"/>
                    <a:pt x="333652" y="0"/>
                    <a:pt x="745232"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white"/>
                </a:solidFill>
                <a:effectLst/>
                <a:uLnTx/>
                <a:uFillTx/>
                <a:latin typeface="Arial"/>
                <a:cs typeface="+mn-cs"/>
              </a:endParaRPr>
            </a:p>
          </p:txBody>
        </p:sp>
      </p:grpSp>
      <p:grpSp>
        <p:nvGrpSpPr>
          <p:cNvPr id="107" name="그룹 106">
            <a:extLst>
              <a:ext uri="{FF2B5EF4-FFF2-40B4-BE49-F238E27FC236}">
                <a16:creationId xmlns:a16="http://schemas.microsoft.com/office/drawing/2014/main" id="{7744B601-EB0B-49EC-8EB3-4E0AE6199C76}"/>
              </a:ext>
            </a:extLst>
          </p:cNvPr>
          <p:cNvGrpSpPr/>
          <p:nvPr/>
        </p:nvGrpSpPr>
        <p:grpSpPr>
          <a:xfrm>
            <a:off x="10502721" y="3576649"/>
            <a:ext cx="236453" cy="330748"/>
            <a:chOff x="1019786" y="3002376"/>
            <a:chExt cx="2531613" cy="3541196"/>
          </a:xfrm>
          <a:solidFill>
            <a:schemeClr val="bg1"/>
          </a:solidFill>
        </p:grpSpPr>
        <p:sp>
          <p:nvSpPr>
            <p:cNvPr id="108" name="사각형: 둥근 모서리 132">
              <a:extLst>
                <a:ext uri="{FF2B5EF4-FFF2-40B4-BE49-F238E27FC236}">
                  <a16:creationId xmlns:a16="http://schemas.microsoft.com/office/drawing/2014/main" id="{FF2A519A-FF01-4216-A104-790C60D330EC}"/>
                </a:ext>
              </a:extLst>
            </p:cNvPr>
            <p:cNvSpPr/>
            <p:nvPr/>
          </p:nvSpPr>
          <p:spPr>
            <a:xfrm>
              <a:off x="1719599" y="3938796"/>
              <a:ext cx="1084494" cy="2604776"/>
            </a:xfrm>
            <a:custGeom>
              <a:avLst/>
              <a:gdLst>
                <a:gd name="connsiteX0" fmla="*/ 0 w 626166"/>
                <a:gd name="connsiteY0" fmla="*/ 293202 h 1175728"/>
                <a:gd name="connsiteX1" fmla="*/ 293202 w 626166"/>
                <a:gd name="connsiteY1" fmla="*/ 0 h 1175728"/>
                <a:gd name="connsiteX2" fmla="*/ 332964 w 626166"/>
                <a:gd name="connsiteY2" fmla="*/ 0 h 1175728"/>
                <a:gd name="connsiteX3" fmla="*/ 626166 w 626166"/>
                <a:gd name="connsiteY3" fmla="*/ 293202 h 1175728"/>
                <a:gd name="connsiteX4" fmla="*/ 626166 w 626166"/>
                <a:gd name="connsiteY4" fmla="*/ 882526 h 1175728"/>
                <a:gd name="connsiteX5" fmla="*/ 332964 w 626166"/>
                <a:gd name="connsiteY5" fmla="*/ 1175728 h 1175728"/>
                <a:gd name="connsiteX6" fmla="*/ 293202 w 626166"/>
                <a:gd name="connsiteY6" fmla="*/ 1175728 h 1175728"/>
                <a:gd name="connsiteX7" fmla="*/ 0 w 626166"/>
                <a:gd name="connsiteY7" fmla="*/ 882526 h 1175728"/>
                <a:gd name="connsiteX8" fmla="*/ 0 w 626166"/>
                <a:gd name="connsiteY8" fmla="*/ 293202 h 1175728"/>
                <a:gd name="connsiteX0" fmla="*/ 0 w 626166"/>
                <a:gd name="connsiteY0" fmla="*/ 303142 h 1185668"/>
                <a:gd name="connsiteX1" fmla="*/ 293202 w 626166"/>
                <a:gd name="connsiteY1" fmla="*/ 9940 h 1185668"/>
                <a:gd name="connsiteX2" fmla="*/ 382660 w 626166"/>
                <a:gd name="connsiteY2" fmla="*/ 0 h 1185668"/>
                <a:gd name="connsiteX3" fmla="*/ 626166 w 626166"/>
                <a:gd name="connsiteY3" fmla="*/ 303142 h 1185668"/>
                <a:gd name="connsiteX4" fmla="*/ 626166 w 626166"/>
                <a:gd name="connsiteY4" fmla="*/ 892466 h 1185668"/>
                <a:gd name="connsiteX5" fmla="*/ 332964 w 626166"/>
                <a:gd name="connsiteY5" fmla="*/ 1185668 h 1185668"/>
                <a:gd name="connsiteX6" fmla="*/ 293202 w 626166"/>
                <a:gd name="connsiteY6" fmla="*/ 1185668 h 1185668"/>
                <a:gd name="connsiteX7" fmla="*/ 0 w 626166"/>
                <a:gd name="connsiteY7" fmla="*/ 892466 h 1185668"/>
                <a:gd name="connsiteX8" fmla="*/ 0 w 626166"/>
                <a:gd name="connsiteY8" fmla="*/ 303142 h 1185668"/>
                <a:gd name="connsiteX0" fmla="*/ 0 w 626166"/>
                <a:gd name="connsiteY0" fmla="*/ 303142 h 1185668"/>
                <a:gd name="connsiteX1" fmla="*/ 233567 w 626166"/>
                <a:gd name="connsiteY1" fmla="*/ 1 h 1185668"/>
                <a:gd name="connsiteX2" fmla="*/ 382660 w 626166"/>
                <a:gd name="connsiteY2" fmla="*/ 0 h 1185668"/>
                <a:gd name="connsiteX3" fmla="*/ 626166 w 626166"/>
                <a:gd name="connsiteY3" fmla="*/ 303142 h 1185668"/>
                <a:gd name="connsiteX4" fmla="*/ 626166 w 626166"/>
                <a:gd name="connsiteY4" fmla="*/ 892466 h 1185668"/>
                <a:gd name="connsiteX5" fmla="*/ 332964 w 626166"/>
                <a:gd name="connsiteY5" fmla="*/ 1185668 h 1185668"/>
                <a:gd name="connsiteX6" fmla="*/ 293202 w 626166"/>
                <a:gd name="connsiteY6" fmla="*/ 1185668 h 1185668"/>
                <a:gd name="connsiteX7" fmla="*/ 0 w 626166"/>
                <a:gd name="connsiteY7" fmla="*/ 892466 h 1185668"/>
                <a:gd name="connsiteX8" fmla="*/ 0 w 626166"/>
                <a:gd name="connsiteY8" fmla="*/ 303142 h 1185668"/>
                <a:gd name="connsiteX0" fmla="*/ 0 w 626166"/>
                <a:gd name="connsiteY0" fmla="*/ 323020 h 1205546"/>
                <a:gd name="connsiteX1" fmla="*/ 233567 w 626166"/>
                <a:gd name="connsiteY1" fmla="*/ 19879 h 1205546"/>
                <a:gd name="connsiteX2" fmla="*/ 432356 w 626166"/>
                <a:gd name="connsiteY2" fmla="*/ 0 h 1205546"/>
                <a:gd name="connsiteX3" fmla="*/ 626166 w 626166"/>
                <a:gd name="connsiteY3" fmla="*/ 323020 h 1205546"/>
                <a:gd name="connsiteX4" fmla="*/ 626166 w 626166"/>
                <a:gd name="connsiteY4" fmla="*/ 912344 h 1205546"/>
                <a:gd name="connsiteX5" fmla="*/ 332964 w 626166"/>
                <a:gd name="connsiteY5" fmla="*/ 1205546 h 1205546"/>
                <a:gd name="connsiteX6" fmla="*/ 293202 w 626166"/>
                <a:gd name="connsiteY6" fmla="*/ 1205546 h 1205546"/>
                <a:gd name="connsiteX7" fmla="*/ 0 w 626166"/>
                <a:gd name="connsiteY7" fmla="*/ 912344 h 1205546"/>
                <a:gd name="connsiteX8" fmla="*/ 0 w 626166"/>
                <a:gd name="connsiteY8" fmla="*/ 323020 h 1205546"/>
                <a:gd name="connsiteX0" fmla="*/ 0 w 626166"/>
                <a:gd name="connsiteY0" fmla="*/ 323020 h 1205546"/>
                <a:gd name="connsiteX1" fmla="*/ 233567 w 626166"/>
                <a:gd name="connsiteY1" fmla="*/ 19879 h 1205546"/>
                <a:gd name="connsiteX2" fmla="*/ 432356 w 626166"/>
                <a:gd name="connsiteY2" fmla="*/ 0 h 1205546"/>
                <a:gd name="connsiteX3" fmla="*/ 626166 w 626166"/>
                <a:gd name="connsiteY3" fmla="*/ 323020 h 1205546"/>
                <a:gd name="connsiteX4" fmla="*/ 626166 w 626166"/>
                <a:gd name="connsiteY4" fmla="*/ 912344 h 1205546"/>
                <a:gd name="connsiteX5" fmla="*/ 332964 w 626166"/>
                <a:gd name="connsiteY5" fmla="*/ 1205546 h 1205546"/>
                <a:gd name="connsiteX6" fmla="*/ 253446 w 626166"/>
                <a:gd name="connsiteY6" fmla="*/ 1195607 h 1205546"/>
                <a:gd name="connsiteX7" fmla="*/ 0 w 626166"/>
                <a:gd name="connsiteY7" fmla="*/ 912344 h 1205546"/>
                <a:gd name="connsiteX8" fmla="*/ 0 w 626166"/>
                <a:gd name="connsiteY8" fmla="*/ 323020 h 1205546"/>
                <a:gd name="connsiteX0" fmla="*/ 0 w 626166"/>
                <a:gd name="connsiteY0" fmla="*/ 323020 h 1205546"/>
                <a:gd name="connsiteX1" fmla="*/ 233567 w 626166"/>
                <a:gd name="connsiteY1" fmla="*/ 19879 h 1205546"/>
                <a:gd name="connsiteX2" fmla="*/ 432356 w 626166"/>
                <a:gd name="connsiteY2" fmla="*/ 0 h 1205546"/>
                <a:gd name="connsiteX3" fmla="*/ 626166 w 626166"/>
                <a:gd name="connsiteY3" fmla="*/ 323020 h 1205546"/>
                <a:gd name="connsiteX4" fmla="*/ 626166 w 626166"/>
                <a:gd name="connsiteY4" fmla="*/ 912344 h 1205546"/>
                <a:gd name="connsiteX5" fmla="*/ 332964 w 626166"/>
                <a:gd name="connsiteY5" fmla="*/ 1205546 h 1205546"/>
                <a:gd name="connsiteX6" fmla="*/ 332959 w 626166"/>
                <a:gd name="connsiteY6" fmla="*/ 1195607 h 1205546"/>
                <a:gd name="connsiteX7" fmla="*/ 0 w 626166"/>
                <a:gd name="connsiteY7" fmla="*/ 912344 h 1205546"/>
                <a:gd name="connsiteX8" fmla="*/ 0 w 626166"/>
                <a:gd name="connsiteY8" fmla="*/ 323020 h 1205546"/>
                <a:gd name="connsiteX0" fmla="*/ 0 w 626166"/>
                <a:gd name="connsiteY0" fmla="*/ 323020 h 1205546"/>
                <a:gd name="connsiteX1" fmla="*/ 233567 w 626166"/>
                <a:gd name="connsiteY1" fmla="*/ 19879 h 1205546"/>
                <a:gd name="connsiteX2" fmla="*/ 432356 w 626166"/>
                <a:gd name="connsiteY2" fmla="*/ 0 h 1205546"/>
                <a:gd name="connsiteX3" fmla="*/ 626166 w 626166"/>
                <a:gd name="connsiteY3" fmla="*/ 323020 h 1205546"/>
                <a:gd name="connsiteX4" fmla="*/ 626166 w 626166"/>
                <a:gd name="connsiteY4" fmla="*/ 912344 h 1205546"/>
                <a:gd name="connsiteX5" fmla="*/ 332964 w 626166"/>
                <a:gd name="connsiteY5" fmla="*/ 1205546 h 1205546"/>
                <a:gd name="connsiteX6" fmla="*/ 303142 w 626166"/>
                <a:gd name="connsiteY6" fmla="*/ 1185668 h 1205546"/>
                <a:gd name="connsiteX7" fmla="*/ 0 w 626166"/>
                <a:gd name="connsiteY7" fmla="*/ 912344 h 1205546"/>
                <a:gd name="connsiteX8" fmla="*/ 0 w 626166"/>
                <a:gd name="connsiteY8" fmla="*/ 323020 h 1205546"/>
                <a:gd name="connsiteX0" fmla="*/ 0 w 626166"/>
                <a:gd name="connsiteY0" fmla="*/ 323020 h 1225711"/>
                <a:gd name="connsiteX1" fmla="*/ 233567 w 626166"/>
                <a:gd name="connsiteY1" fmla="*/ 19879 h 1225711"/>
                <a:gd name="connsiteX2" fmla="*/ 432356 w 626166"/>
                <a:gd name="connsiteY2" fmla="*/ 0 h 1225711"/>
                <a:gd name="connsiteX3" fmla="*/ 626166 w 626166"/>
                <a:gd name="connsiteY3" fmla="*/ 323020 h 1225711"/>
                <a:gd name="connsiteX4" fmla="*/ 626166 w 626166"/>
                <a:gd name="connsiteY4" fmla="*/ 912344 h 1225711"/>
                <a:gd name="connsiteX5" fmla="*/ 332964 w 626166"/>
                <a:gd name="connsiteY5" fmla="*/ 1205546 h 1225711"/>
                <a:gd name="connsiteX6" fmla="*/ 332960 w 626166"/>
                <a:gd name="connsiteY6" fmla="*/ 1225424 h 1225711"/>
                <a:gd name="connsiteX7" fmla="*/ 0 w 626166"/>
                <a:gd name="connsiteY7" fmla="*/ 912344 h 1225711"/>
                <a:gd name="connsiteX8" fmla="*/ 0 w 626166"/>
                <a:gd name="connsiteY8" fmla="*/ 323020 h 1225711"/>
                <a:gd name="connsiteX0" fmla="*/ 0 w 626166"/>
                <a:gd name="connsiteY0" fmla="*/ 303142 h 1205833"/>
                <a:gd name="connsiteX1" fmla="*/ 233567 w 626166"/>
                <a:gd name="connsiteY1" fmla="*/ 1 h 1205833"/>
                <a:gd name="connsiteX2" fmla="*/ 412478 w 626166"/>
                <a:gd name="connsiteY2" fmla="*/ 0 h 1205833"/>
                <a:gd name="connsiteX3" fmla="*/ 626166 w 626166"/>
                <a:gd name="connsiteY3" fmla="*/ 303142 h 1205833"/>
                <a:gd name="connsiteX4" fmla="*/ 626166 w 626166"/>
                <a:gd name="connsiteY4" fmla="*/ 892466 h 1205833"/>
                <a:gd name="connsiteX5" fmla="*/ 332964 w 626166"/>
                <a:gd name="connsiteY5" fmla="*/ 1185668 h 1205833"/>
                <a:gd name="connsiteX6" fmla="*/ 332960 w 626166"/>
                <a:gd name="connsiteY6" fmla="*/ 1205546 h 1205833"/>
                <a:gd name="connsiteX7" fmla="*/ 0 w 626166"/>
                <a:gd name="connsiteY7" fmla="*/ 892466 h 1205833"/>
                <a:gd name="connsiteX8" fmla="*/ 0 w 626166"/>
                <a:gd name="connsiteY8" fmla="*/ 303142 h 1205833"/>
                <a:gd name="connsiteX0" fmla="*/ 0 w 626166"/>
                <a:gd name="connsiteY0" fmla="*/ 303142 h 1206318"/>
                <a:gd name="connsiteX1" fmla="*/ 233567 w 626166"/>
                <a:gd name="connsiteY1" fmla="*/ 1 h 1206318"/>
                <a:gd name="connsiteX2" fmla="*/ 412478 w 626166"/>
                <a:gd name="connsiteY2" fmla="*/ 0 h 1206318"/>
                <a:gd name="connsiteX3" fmla="*/ 626166 w 626166"/>
                <a:gd name="connsiteY3" fmla="*/ 303142 h 1206318"/>
                <a:gd name="connsiteX4" fmla="*/ 626166 w 626166"/>
                <a:gd name="connsiteY4" fmla="*/ 892466 h 1206318"/>
                <a:gd name="connsiteX5" fmla="*/ 345672 w 626166"/>
                <a:gd name="connsiteY5" fmla="*/ 1203547 h 1206318"/>
                <a:gd name="connsiteX6" fmla="*/ 332960 w 626166"/>
                <a:gd name="connsiteY6" fmla="*/ 1205546 h 1206318"/>
                <a:gd name="connsiteX7" fmla="*/ 0 w 626166"/>
                <a:gd name="connsiteY7" fmla="*/ 892466 h 1206318"/>
                <a:gd name="connsiteX8" fmla="*/ 0 w 626166"/>
                <a:gd name="connsiteY8" fmla="*/ 303142 h 1206318"/>
                <a:gd name="connsiteX0" fmla="*/ 0 w 626166"/>
                <a:gd name="connsiteY0" fmla="*/ 303142 h 1206318"/>
                <a:gd name="connsiteX1" fmla="*/ 233567 w 626166"/>
                <a:gd name="connsiteY1" fmla="*/ 1 h 1206318"/>
                <a:gd name="connsiteX2" fmla="*/ 412478 w 626166"/>
                <a:gd name="connsiteY2" fmla="*/ 0 h 1206318"/>
                <a:gd name="connsiteX3" fmla="*/ 626166 w 626166"/>
                <a:gd name="connsiteY3" fmla="*/ 303142 h 1206318"/>
                <a:gd name="connsiteX4" fmla="*/ 626166 w 626166"/>
                <a:gd name="connsiteY4" fmla="*/ 892466 h 1206318"/>
                <a:gd name="connsiteX5" fmla="*/ 345672 w 626166"/>
                <a:gd name="connsiteY5" fmla="*/ 1203547 h 1206318"/>
                <a:gd name="connsiteX6" fmla="*/ 323429 w 626166"/>
                <a:gd name="connsiteY6" fmla="*/ 1205546 h 1206318"/>
                <a:gd name="connsiteX7" fmla="*/ 0 w 626166"/>
                <a:gd name="connsiteY7" fmla="*/ 892466 h 1206318"/>
                <a:gd name="connsiteX8" fmla="*/ 0 w 626166"/>
                <a:gd name="connsiteY8" fmla="*/ 303142 h 1206318"/>
                <a:gd name="connsiteX0" fmla="*/ 0 w 626166"/>
                <a:gd name="connsiteY0" fmla="*/ 303142 h 1208656"/>
                <a:gd name="connsiteX1" fmla="*/ 233567 w 626166"/>
                <a:gd name="connsiteY1" fmla="*/ 1 h 1208656"/>
                <a:gd name="connsiteX2" fmla="*/ 412478 w 626166"/>
                <a:gd name="connsiteY2" fmla="*/ 0 h 1208656"/>
                <a:gd name="connsiteX3" fmla="*/ 626166 w 626166"/>
                <a:gd name="connsiteY3" fmla="*/ 303142 h 1208656"/>
                <a:gd name="connsiteX4" fmla="*/ 626166 w 626166"/>
                <a:gd name="connsiteY4" fmla="*/ 892466 h 1208656"/>
                <a:gd name="connsiteX5" fmla="*/ 345672 w 626166"/>
                <a:gd name="connsiteY5" fmla="*/ 1208656 h 1208656"/>
                <a:gd name="connsiteX6" fmla="*/ 323429 w 626166"/>
                <a:gd name="connsiteY6" fmla="*/ 1205546 h 1208656"/>
                <a:gd name="connsiteX7" fmla="*/ 0 w 626166"/>
                <a:gd name="connsiteY7" fmla="*/ 892466 h 1208656"/>
                <a:gd name="connsiteX8" fmla="*/ 0 w 626166"/>
                <a:gd name="connsiteY8" fmla="*/ 303142 h 1208656"/>
                <a:gd name="connsiteX0" fmla="*/ 0 w 626166"/>
                <a:gd name="connsiteY0" fmla="*/ 303142 h 1208656"/>
                <a:gd name="connsiteX1" fmla="*/ 233567 w 626166"/>
                <a:gd name="connsiteY1" fmla="*/ 1 h 1208656"/>
                <a:gd name="connsiteX2" fmla="*/ 412478 w 626166"/>
                <a:gd name="connsiteY2" fmla="*/ 0 h 1208656"/>
                <a:gd name="connsiteX3" fmla="*/ 626166 w 626166"/>
                <a:gd name="connsiteY3" fmla="*/ 303142 h 1208656"/>
                <a:gd name="connsiteX4" fmla="*/ 626166 w 626166"/>
                <a:gd name="connsiteY4" fmla="*/ 892466 h 1208656"/>
                <a:gd name="connsiteX5" fmla="*/ 345672 w 626166"/>
                <a:gd name="connsiteY5" fmla="*/ 1208656 h 1208656"/>
                <a:gd name="connsiteX6" fmla="*/ 320252 w 626166"/>
                <a:gd name="connsiteY6" fmla="*/ 1200437 h 1208656"/>
                <a:gd name="connsiteX7" fmla="*/ 0 w 626166"/>
                <a:gd name="connsiteY7" fmla="*/ 892466 h 1208656"/>
                <a:gd name="connsiteX8" fmla="*/ 0 w 626166"/>
                <a:gd name="connsiteY8" fmla="*/ 303142 h 1208656"/>
                <a:gd name="connsiteX0" fmla="*/ 0 w 626166"/>
                <a:gd name="connsiteY0" fmla="*/ 303142 h 1209124"/>
                <a:gd name="connsiteX1" fmla="*/ 233567 w 626166"/>
                <a:gd name="connsiteY1" fmla="*/ 1 h 1209124"/>
                <a:gd name="connsiteX2" fmla="*/ 412478 w 626166"/>
                <a:gd name="connsiteY2" fmla="*/ 0 h 1209124"/>
                <a:gd name="connsiteX3" fmla="*/ 626166 w 626166"/>
                <a:gd name="connsiteY3" fmla="*/ 303142 h 1209124"/>
                <a:gd name="connsiteX4" fmla="*/ 626166 w 626166"/>
                <a:gd name="connsiteY4" fmla="*/ 892466 h 1209124"/>
                <a:gd name="connsiteX5" fmla="*/ 345672 w 626166"/>
                <a:gd name="connsiteY5" fmla="*/ 1208656 h 1209124"/>
                <a:gd name="connsiteX6" fmla="*/ 313898 w 626166"/>
                <a:gd name="connsiteY6" fmla="*/ 1208099 h 1209124"/>
                <a:gd name="connsiteX7" fmla="*/ 0 w 626166"/>
                <a:gd name="connsiteY7" fmla="*/ 892466 h 1209124"/>
                <a:gd name="connsiteX8" fmla="*/ 0 w 626166"/>
                <a:gd name="connsiteY8" fmla="*/ 303142 h 1209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6166" h="1209124">
                  <a:moveTo>
                    <a:pt x="0" y="303142"/>
                  </a:moveTo>
                  <a:cubicBezTo>
                    <a:pt x="0" y="141211"/>
                    <a:pt x="71636" y="1"/>
                    <a:pt x="233567" y="1"/>
                  </a:cubicBezTo>
                  <a:lnTo>
                    <a:pt x="412478" y="0"/>
                  </a:lnTo>
                  <a:cubicBezTo>
                    <a:pt x="574409" y="0"/>
                    <a:pt x="626166" y="141211"/>
                    <a:pt x="626166" y="303142"/>
                  </a:cubicBezTo>
                  <a:lnTo>
                    <a:pt x="626166" y="892466"/>
                  </a:lnTo>
                  <a:cubicBezTo>
                    <a:pt x="626166" y="1054397"/>
                    <a:pt x="507603" y="1208656"/>
                    <a:pt x="345672" y="1208656"/>
                  </a:cubicBezTo>
                  <a:cubicBezTo>
                    <a:pt x="345670" y="1205343"/>
                    <a:pt x="313900" y="1211412"/>
                    <a:pt x="313898" y="1208099"/>
                  </a:cubicBezTo>
                  <a:cubicBezTo>
                    <a:pt x="151967" y="1208099"/>
                    <a:pt x="0" y="1054397"/>
                    <a:pt x="0" y="892466"/>
                  </a:cubicBezTo>
                  <a:lnTo>
                    <a:pt x="0" y="303142"/>
                  </a:lnTo>
                  <a:close/>
                </a:path>
              </a:pathLst>
            </a:custGeom>
            <a:grpFill/>
            <a:ln w="349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109" name="막힌 원호 135">
              <a:extLst>
                <a:ext uri="{FF2B5EF4-FFF2-40B4-BE49-F238E27FC236}">
                  <a16:creationId xmlns:a16="http://schemas.microsoft.com/office/drawing/2014/main" id="{C66336B6-123D-4CD8-9E7E-CC21FF487C2A}"/>
                </a:ext>
              </a:extLst>
            </p:cNvPr>
            <p:cNvSpPr/>
            <p:nvPr/>
          </p:nvSpPr>
          <p:spPr>
            <a:xfrm>
              <a:off x="2103734" y="3002376"/>
              <a:ext cx="861381" cy="963974"/>
            </a:xfrm>
            <a:custGeom>
              <a:avLst/>
              <a:gdLst>
                <a:gd name="connsiteX0" fmla="*/ 6421 w 1188673"/>
                <a:gd name="connsiteY0" fmla="*/ 681464 h 1188673"/>
                <a:gd name="connsiteX1" fmla="*/ 149811 w 1188673"/>
                <a:gd name="connsiteY1" fmla="*/ 199833 h 1188673"/>
                <a:gd name="connsiteX2" fmla="*/ 610993 w 1188673"/>
                <a:gd name="connsiteY2" fmla="*/ 233 h 1188673"/>
                <a:gd name="connsiteX3" fmla="*/ 605291 w 1188673"/>
                <a:gd name="connsiteY3" fmla="*/ 203607 h 1188673"/>
                <a:gd name="connsiteX4" fmla="*/ 301981 w 1188673"/>
                <a:gd name="connsiteY4" fmla="*/ 334880 h 1188673"/>
                <a:gd name="connsiteX5" fmla="*/ 207676 w 1188673"/>
                <a:gd name="connsiteY5" fmla="*/ 651639 h 1188673"/>
                <a:gd name="connsiteX6" fmla="*/ 6421 w 1188673"/>
                <a:gd name="connsiteY6" fmla="*/ 681464 h 1188673"/>
                <a:gd name="connsiteX0" fmla="*/ 6425 w 610997"/>
                <a:gd name="connsiteY0" fmla="*/ 681464 h 683767"/>
                <a:gd name="connsiteX1" fmla="*/ 149815 w 610997"/>
                <a:gd name="connsiteY1" fmla="*/ 199833 h 683767"/>
                <a:gd name="connsiteX2" fmla="*/ 610997 w 610997"/>
                <a:gd name="connsiteY2" fmla="*/ 233 h 683767"/>
                <a:gd name="connsiteX3" fmla="*/ 605295 w 610997"/>
                <a:gd name="connsiteY3" fmla="*/ 203607 h 683767"/>
                <a:gd name="connsiteX4" fmla="*/ 301985 w 610997"/>
                <a:gd name="connsiteY4" fmla="*/ 334880 h 683767"/>
                <a:gd name="connsiteX5" fmla="*/ 275773 w 610997"/>
                <a:gd name="connsiteY5" fmla="*/ 680822 h 683767"/>
                <a:gd name="connsiteX6" fmla="*/ 6425 w 610997"/>
                <a:gd name="connsiteY6" fmla="*/ 681464 h 683767"/>
                <a:gd name="connsiteX0" fmla="*/ 6425 w 610997"/>
                <a:gd name="connsiteY0" fmla="*/ 681464 h 683767"/>
                <a:gd name="connsiteX1" fmla="*/ 149815 w 610997"/>
                <a:gd name="connsiteY1" fmla="*/ 199833 h 683767"/>
                <a:gd name="connsiteX2" fmla="*/ 610997 w 610997"/>
                <a:gd name="connsiteY2" fmla="*/ 233 h 683767"/>
                <a:gd name="connsiteX3" fmla="*/ 595567 w 610997"/>
                <a:gd name="connsiteY3" fmla="*/ 154969 h 683767"/>
                <a:gd name="connsiteX4" fmla="*/ 301985 w 610997"/>
                <a:gd name="connsiteY4" fmla="*/ 334880 h 683767"/>
                <a:gd name="connsiteX5" fmla="*/ 275773 w 610997"/>
                <a:gd name="connsiteY5" fmla="*/ 680822 h 683767"/>
                <a:gd name="connsiteX6" fmla="*/ 6425 w 610997"/>
                <a:gd name="connsiteY6" fmla="*/ 681464 h 683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0997" h="683767">
                  <a:moveTo>
                    <a:pt x="6425" y="681464"/>
                  </a:moveTo>
                  <a:cubicBezTo>
                    <a:pt x="-19339" y="507616"/>
                    <a:pt x="33160" y="331280"/>
                    <a:pt x="149815" y="199833"/>
                  </a:cubicBezTo>
                  <a:cubicBezTo>
                    <a:pt x="266470" y="68386"/>
                    <a:pt x="435320" y="-4692"/>
                    <a:pt x="610997" y="233"/>
                  </a:cubicBezTo>
                  <a:lnTo>
                    <a:pt x="595567" y="154969"/>
                  </a:lnTo>
                  <a:cubicBezTo>
                    <a:pt x="480028" y="151730"/>
                    <a:pt x="378707" y="248430"/>
                    <a:pt x="301985" y="334880"/>
                  </a:cubicBezTo>
                  <a:cubicBezTo>
                    <a:pt x="225263" y="421330"/>
                    <a:pt x="258829" y="566486"/>
                    <a:pt x="275773" y="680822"/>
                  </a:cubicBezTo>
                  <a:cubicBezTo>
                    <a:pt x="208688" y="690764"/>
                    <a:pt x="73510" y="671522"/>
                    <a:pt x="6425" y="68146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black"/>
                </a:solidFill>
                <a:effectLst/>
                <a:uLnTx/>
                <a:uFillTx/>
                <a:latin typeface="Arial"/>
                <a:cs typeface="+mn-cs"/>
              </a:endParaRPr>
            </a:p>
          </p:txBody>
        </p:sp>
        <p:sp>
          <p:nvSpPr>
            <p:cNvPr id="110" name="자유형: 도형 109">
              <a:extLst>
                <a:ext uri="{FF2B5EF4-FFF2-40B4-BE49-F238E27FC236}">
                  <a16:creationId xmlns:a16="http://schemas.microsoft.com/office/drawing/2014/main" id="{6E9B0D0D-8FF6-4956-98A7-0B0BD646D1CD}"/>
                </a:ext>
              </a:extLst>
            </p:cNvPr>
            <p:cNvSpPr/>
            <p:nvPr/>
          </p:nvSpPr>
          <p:spPr>
            <a:xfrm rot="21000000">
              <a:off x="1019786" y="4024649"/>
              <a:ext cx="948277" cy="2492473"/>
            </a:xfrm>
            <a:custGeom>
              <a:avLst/>
              <a:gdLst>
                <a:gd name="connsiteX0" fmla="*/ 810820 w 948279"/>
                <a:gd name="connsiteY0" fmla="*/ 13176 h 2492471"/>
                <a:gd name="connsiteX1" fmla="*/ 890541 w 948279"/>
                <a:gd name="connsiteY1" fmla="*/ 50763 h 2492471"/>
                <a:gd name="connsiteX2" fmla="*/ 948279 w 948279"/>
                <a:gd name="connsiteY2" fmla="*/ 103894 h 2492471"/>
                <a:gd name="connsiteX3" fmla="*/ 938298 w 948279"/>
                <a:gd name="connsiteY3" fmla="*/ 110009 h 2492471"/>
                <a:gd name="connsiteX4" fmla="*/ 693849 w 948279"/>
                <a:gd name="connsiteY4" fmla="*/ 613610 h 2492471"/>
                <a:gd name="connsiteX5" fmla="*/ 473392 w 948279"/>
                <a:gd name="connsiteY5" fmla="*/ 1863884 h 2492471"/>
                <a:gd name="connsiteX6" fmla="*/ 621326 w 948279"/>
                <a:gd name="connsiteY6" fmla="*/ 2455353 h 2492471"/>
                <a:gd name="connsiteX7" fmla="*/ 654526 w 948279"/>
                <a:gd name="connsiteY7" fmla="*/ 2489310 h 2492471"/>
                <a:gd name="connsiteX8" fmla="*/ 632338 w 948279"/>
                <a:gd name="connsiteY8" fmla="*/ 2492471 h 2492471"/>
                <a:gd name="connsiteX9" fmla="*/ 576673 w 948279"/>
                <a:gd name="connsiteY9" fmla="*/ 2488230 h 2492471"/>
                <a:gd name="connsiteX10" fmla="*/ 0 w 948279"/>
                <a:gd name="connsiteY10" fmla="*/ 1842037 h 2492471"/>
                <a:gd name="connsiteX11" fmla="*/ 0 w 948279"/>
                <a:gd name="connsiteY11" fmla="*/ 625681 h 2492471"/>
                <a:gd name="connsiteX12" fmla="*/ 404528 w 948279"/>
                <a:gd name="connsiteY12" fmla="*/ 2 h 2492471"/>
                <a:gd name="connsiteX13" fmla="*/ 714395 w 948279"/>
                <a:gd name="connsiteY13" fmla="*/ 0 h 2492471"/>
                <a:gd name="connsiteX14" fmla="*/ 810820 w 948279"/>
                <a:gd name="connsiteY14" fmla="*/ 13176 h 2492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48279" h="2492471">
                  <a:moveTo>
                    <a:pt x="810820" y="13176"/>
                  </a:moveTo>
                  <a:cubicBezTo>
                    <a:pt x="840111" y="21799"/>
                    <a:pt x="866619" y="34490"/>
                    <a:pt x="890541" y="50763"/>
                  </a:cubicBezTo>
                  <a:lnTo>
                    <a:pt x="948279" y="103894"/>
                  </a:lnTo>
                  <a:lnTo>
                    <a:pt x="938298" y="110009"/>
                  </a:lnTo>
                  <a:cubicBezTo>
                    <a:pt x="814270" y="209770"/>
                    <a:pt x="731709" y="398896"/>
                    <a:pt x="693849" y="613610"/>
                  </a:cubicBezTo>
                  <a:lnTo>
                    <a:pt x="473392" y="1863884"/>
                  </a:lnTo>
                  <a:cubicBezTo>
                    <a:pt x="435532" y="2078599"/>
                    <a:pt x="500125" y="2304347"/>
                    <a:pt x="621326" y="2455353"/>
                  </a:cubicBezTo>
                  <a:lnTo>
                    <a:pt x="654526" y="2489310"/>
                  </a:lnTo>
                  <a:lnTo>
                    <a:pt x="632338" y="2492471"/>
                  </a:lnTo>
                  <a:cubicBezTo>
                    <a:pt x="632335" y="2485633"/>
                    <a:pt x="576677" y="2495068"/>
                    <a:pt x="576673" y="2488230"/>
                  </a:cubicBezTo>
                  <a:cubicBezTo>
                    <a:pt x="296215" y="2488230"/>
                    <a:pt x="0" y="2176260"/>
                    <a:pt x="0" y="1842037"/>
                  </a:cubicBezTo>
                  <a:lnTo>
                    <a:pt x="0" y="625681"/>
                  </a:lnTo>
                  <a:cubicBezTo>
                    <a:pt x="0" y="291458"/>
                    <a:pt x="124071" y="2"/>
                    <a:pt x="404528" y="2"/>
                  </a:cubicBezTo>
                  <a:lnTo>
                    <a:pt x="714395" y="0"/>
                  </a:lnTo>
                  <a:cubicBezTo>
                    <a:pt x="749452" y="0"/>
                    <a:pt x="781528" y="4554"/>
                    <a:pt x="810820" y="13176"/>
                  </a:cubicBezTo>
                  <a:close/>
                </a:path>
              </a:pathLst>
            </a:custGeom>
            <a:grpFill/>
            <a:ln w="3492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111" name="자유형: 도형 110">
              <a:extLst>
                <a:ext uri="{FF2B5EF4-FFF2-40B4-BE49-F238E27FC236}">
                  <a16:creationId xmlns:a16="http://schemas.microsoft.com/office/drawing/2014/main" id="{23D5ED08-E082-4B29-90D5-7956E39BD6A9}"/>
                </a:ext>
              </a:extLst>
            </p:cNvPr>
            <p:cNvSpPr/>
            <p:nvPr/>
          </p:nvSpPr>
          <p:spPr>
            <a:xfrm rot="638553" flipH="1">
              <a:off x="2580804" y="4025901"/>
              <a:ext cx="970595" cy="2486379"/>
            </a:xfrm>
            <a:custGeom>
              <a:avLst/>
              <a:gdLst>
                <a:gd name="connsiteX0" fmla="*/ 810820 w 970595"/>
                <a:gd name="connsiteY0" fmla="*/ 13176 h 2486380"/>
                <a:gd name="connsiteX1" fmla="*/ 714395 w 970595"/>
                <a:gd name="connsiteY1" fmla="*/ 0 h 2486380"/>
                <a:gd name="connsiteX2" fmla="*/ 404528 w 970595"/>
                <a:gd name="connsiteY2" fmla="*/ 2 h 2486380"/>
                <a:gd name="connsiteX3" fmla="*/ 0 w 970595"/>
                <a:gd name="connsiteY3" fmla="*/ 625681 h 2486380"/>
                <a:gd name="connsiteX4" fmla="*/ 0 w 970595"/>
                <a:gd name="connsiteY4" fmla="*/ 1842037 h 2486380"/>
                <a:gd name="connsiteX5" fmla="*/ 560449 w 970595"/>
                <a:gd name="connsiteY5" fmla="*/ 2485181 h 2486380"/>
                <a:gd name="connsiteX6" fmla="*/ 599656 w 970595"/>
                <a:gd name="connsiteY6" fmla="*/ 2473913 h 2486380"/>
                <a:gd name="connsiteX7" fmla="*/ 663413 w 970595"/>
                <a:gd name="connsiteY7" fmla="*/ 2465457 h 2486380"/>
                <a:gd name="connsiteX8" fmla="*/ 641917 w 970595"/>
                <a:gd name="connsiteY8" fmla="*/ 2440471 h 2486380"/>
                <a:gd name="connsiteX9" fmla="*/ 539647 w 970595"/>
                <a:gd name="connsiteY9" fmla="*/ 1853878 h 2486380"/>
                <a:gd name="connsiteX10" fmla="*/ 774111 w 970595"/>
                <a:gd name="connsiteY10" fmla="*/ 606155 h 2486380"/>
                <a:gd name="connsiteX11" fmla="*/ 937077 w 970595"/>
                <a:gd name="connsiteY11" fmla="*/ 171433 h 2486380"/>
                <a:gd name="connsiteX12" fmla="*/ 970595 w 970595"/>
                <a:gd name="connsiteY12" fmla="*/ 134526 h 2486380"/>
                <a:gd name="connsiteX13" fmla="*/ 954745 w 970595"/>
                <a:gd name="connsiteY13" fmla="*/ 109844 h 2486380"/>
                <a:gd name="connsiteX14" fmla="*/ 810820 w 970595"/>
                <a:gd name="connsiteY14" fmla="*/ 13176 h 2486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0595" h="2486380">
                  <a:moveTo>
                    <a:pt x="810820" y="13176"/>
                  </a:moveTo>
                  <a:cubicBezTo>
                    <a:pt x="781528" y="4554"/>
                    <a:pt x="749452" y="0"/>
                    <a:pt x="714395" y="0"/>
                  </a:cubicBezTo>
                  <a:lnTo>
                    <a:pt x="404528" y="2"/>
                  </a:lnTo>
                  <a:cubicBezTo>
                    <a:pt x="124071" y="2"/>
                    <a:pt x="0" y="291457"/>
                    <a:pt x="0" y="625681"/>
                  </a:cubicBezTo>
                  <a:lnTo>
                    <a:pt x="0" y="1842037"/>
                  </a:lnTo>
                  <a:cubicBezTo>
                    <a:pt x="0" y="2176260"/>
                    <a:pt x="279992" y="2485181"/>
                    <a:pt x="560449" y="2485181"/>
                  </a:cubicBezTo>
                  <a:cubicBezTo>
                    <a:pt x="560454" y="2492019"/>
                    <a:pt x="599653" y="2467075"/>
                    <a:pt x="599656" y="2473913"/>
                  </a:cubicBezTo>
                  <a:lnTo>
                    <a:pt x="663413" y="2465457"/>
                  </a:lnTo>
                  <a:lnTo>
                    <a:pt x="641917" y="2440471"/>
                  </a:lnTo>
                  <a:cubicBezTo>
                    <a:pt x="539141" y="2290899"/>
                    <a:pt x="499381" y="2068154"/>
                    <a:pt x="539647" y="1853878"/>
                  </a:cubicBezTo>
                  <a:lnTo>
                    <a:pt x="774111" y="606155"/>
                  </a:lnTo>
                  <a:cubicBezTo>
                    <a:pt x="806323" y="434734"/>
                    <a:pt x="858499" y="278419"/>
                    <a:pt x="937077" y="171433"/>
                  </a:cubicBezTo>
                  <a:lnTo>
                    <a:pt x="970595" y="134526"/>
                  </a:lnTo>
                  <a:lnTo>
                    <a:pt x="954745" y="109844"/>
                  </a:lnTo>
                  <a:cubicBezTo>
                    <a:pt x="916851" y="63939"/>
                    <a:pt x="869403" y="30421"/>
                    <a:pt x="810820" y="13176"/>
                  </a:cubicBezTo>
                  <a:close/>
                </a:path>
              </a:pathLst>
            </a:custGeom>
            <a:grpFill/>
            <a:ln w="3492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grpSp>
      <p:grpSp>
        <p:nvGrpSpPr>
          <p:cNvPr id="112" name="그룹 111">
            <a:extLst>
              <a:ext uri="{FF2B5EF4-FFF2-40B4-BE49-F238E27FC236}">
                <a16:creationId xmlns:a16="http://schemas.microsoft.com/office/drawing/2014/main" id="{727DB628-950A-4FF0-835C-8656395C9E49}"/>
              </a:ext>
            </a:extLst>
          </p:cNvPr>
          <p:cNvGrpSpPr/>
          <p:nvPr/>
        </p:nvGrpSpPr>
        <p:grpSpPr>
          <a:xfrm>
            <a:off x="9273950" y="1846135"/>
            <a:ext cx="311658" cy="311658"/>
            <a:chOff x="847837" y="4367156"/>
            <a:chExt cx="1901842" cy="1901842"/>
          </a:xfrm>
          <a:solidFill>
            <a:schemeClr val="bg1"/>
          </a:solidFill>
        </p:grpSpPr>
        <p:sp>
          <p:nvSpPr>
            <p:cNvPr id="113" name="자유형: 도형 112">
              <a:extLst>
                <a:ext uri="{FF2B5EF4-FFF2-40B4-BE49-F238E27FC236}">
                  <a16:creationId xmlns:a16="http://schemas.microsoft.com/office/drawing/2014/main" id="{A8D22310-360E-45AC-A83F-CF958409AE69}"/>
                </a:ext>
              </a:extLst>
            </p:cNvPr>
            <p:cNvSpPr/>
            <p:nvPr/>
          </p:nvSpPr>
          <p:spPr>
            <a:xfrm>
              <a:off x="1025650" y="4550276"/>
              <a:ext cx="1546216" cy="1535602"/>
            </a:xfrm>
            <a:custGeom>
              <a:avLst/>
              <a:gdLst>
                <a:gd name="connsiteX0" fmla="*/ 773108 w 1546216"/>
                <a:gd name="connsiteY0" fmla="*/ 812220 h 1535602"/>
                <a:gd name="connsiteX1" fmla="*/ 1014235 w 1546216"/>
                <a:gd name="connsiteY1" fmla="*/ 1535602 h 1535602"/>
                <a:gd name="connsiteX2" fmla="*/ 531981 w 1546216"/>
                <a:gd name="connsiteY2" fmla="*/ 1535602 h 1535602"/>
                <a:gd name="connsiteX3" fmla="*/ 812454 w 1546216"/>
                <a:gd name="connsiteY3" fmla="*/ 794439 h 1535602"/>
                <a:gd name="connsiteX4" fmla="*/ 1485297 w 1546216"/>
                <a:gd name="connsiteY4" fmla="*/ 1153195 h 1535602"/>
                <a:gd name="connsiteX5" fmla="*/ 1135476 w 1546216"/>
                <a:gd name="connsiteY5" fmla="*/ 1485150 h 1535602"/>
                <a:gd name="connsiteX6" fmla="*/ 735369 w 1546216"/>
                <a:gd name="connsiteY6" fmla="*/ 794439 h 1535602"/>
                <a:gd name="connsiteX7" fmla="*/ 412347 w 1546216"/>
                <a:gd name="connsiteY7" fmla="*/ 1485150 h 1535602"/>
                <a:gd name="connsiteX8" fmla="*/ 62526 w 1546216"/>
                <a:gd name="connsiteY8" fmla="*/ 1153195 h 1535602"/>
                <a:gd name="connsiteX9" fmla="*/ 1546216 w 1546216"/>
                <a:gd name="connsiteY9" fmla="*/ 528939 h 1535602"/>
                <a:gd name="connsiteX10" fmla="*/ 1546216 w 1546216"/>
                <a:gd name="connsiteY10" fmla="*/ 1011193 h 1535602"/>
                <a:gd name="connsiteX11" fmla="*/ 822834 w 1546216"/>
                <a:gd name="connsiteY11" fmla="*/ 770066 h 1535602"/>
                <a:gd name="connsiteX12" fmla="*/ 0 w 1546216"/>
                <a:gd name="connsiteY12" fmla="*/ 528939 h 1535602"/>
                <a:gd name="connsiteX13" fmla="*/ 723382 w 1546216"/>
                <a:gd name="connsiteY13" fmla="*/ 770066 h 1535602"/>
                <a:gd name="connsiteX14" fmla="*/ 0 w 1546216"/>
                <a:gd name="connsiteY14" fmla="*/ 1011193 h 1535602"/>
                <a:gd name="connsiteX15" fmla="*/ 1152010 w 1546216"/>
                <a:gd name="connsiteY15" fmla="*/ 61443 h 1535602"/>
                <a:gd name="connsiteX16" fmla="*/ 1491031 w 1546216"/>
                <a:gd name="connsiteY16" fmla="*/ 404420 h 1535602"/>
                <a:gd name="connsiteX17" fmla="*/ 807054 w 1546216"/>
                <a:gd name="connsiteY17" fmla="*/ 741464 h 1535602"/>
                <a:gd name="connsiteX18" fmla="*/ 395813 w 1546216"/>
                <a:gd name="connsiteY18" fmla="*/ 61443 h 1535602"/>
                <a:gd name="connsiteX19" fmla="*/ 740769 w 1546216"/>
                <a:gd name="connsiteY19" fmla="*/ 741464 h 1535602"/>
                <a:gd name="connsiteX20" fmla="*/ 56792 w 1546216"/>
                <a:gd name="connsiteY20" fmla="*/ 404420 h 1535602"/>
                <a:gd name="connsiteX21" fmla="*/ 531981 w 1546216"/>
                <a:gd name="connsiteY21" fmla="*/ 0 h 1535602"/>
                <a:gd name="connsiteX22" fmla="*/ 1014235 w 1546216"/>
                <a:gd name="connsiteY22" fmla="*/ 0 h 1535602"/>
                <a:gd name="connsiteX23" fmla="*/ 773108 w 1546216"/>
                <a:gd name="connsiteY23" fmla="*/ 723382 h 1535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546216" h="1535602">
                  <a:moveTo>
                    <a:pt x="773108" y="812220"/>
                  </a:moveTo>
                  <a:lnTo>
                    <a:pt x="1014235" y="1535602"/>
                  </a:lnTo>
                  <a:lnTo>
                    <a:pt x="531981" y="1535602"/>
                  </a:lnTo>
                  <a:close/>
                  <a:moveTo>
                    <a:pt x="812454" y="794439"/>
                  </a:moveTo>
                  <a:lnTo>
                    <a:pt x="1485297" y="1153195"/>
                  </a:lnTo>
                  <a:lnTo>
                    <a:pt x="1135476" y="1485150"/>
                  </a:lnTo>
                  <a:close/>
                  <a:moveTo>
                    <a:pt x="735369" y="794439"/>
                  </a:moveTo>
                  <a:lnTo>
                    <a:pt x="412347" y="1485150"/>
                  </a:lnTo>
                  <a:lnTo>
                    <a:pt x="62526" y="1153195"/>
                  </a:lnTo>
                  <a:close/>
                  <a:moveTo>
                    <a:pt x="1546216" y="528939"/>
                  </a:moveTo>
                  <a:lnTo>
                    <a:pt x="1546216" y="1011193"/>
                  </a:lnTo>
                  <a:lnTo>
                    <a:pt x="822834" y="770066"/>
                  </a:lnTo>
                  <a:close/>
                  <a:moveTo>
                    <a:pt x="0" y="528939"/>
                  </a:moveTo>
                  <a:lnTo>
                    <a:pt x="723382" y="770066"/>
                  </a:lnTo>
                  <a:lnTo>
                    <a:pt x="0" y="1011193"/>
                  </a:lnTo>
                  <a:close/>
                  <a:moveTo>
                    <a:pt x="1152010" y="61443"/>
                  </a:moveTo>
                  <a:lnTo>
                    <a:pt x="1491031" y="404420"/>
                  </a:lnTo>
                  <a:lnTo>
                    <a:pt x="807054" y="741464"/>
                  </a:lnTo>
                  <a:close/>
                  <a:moveTo>
                    <a:pt x="395813" y="61443"/>
                  </a:moveTo>
                  <a:lnTo>
                    <a:pt x="740769" y="741464"/>
                  </a:lnTo>
                  <a:lnTo>
                    <a:pt x="56792" y="404420"/>
                  </a:lnTo>
                  <a:close/>
                  <a:moveTo>
                    <a:pt x="531981" y="0"/>
                  </a:moveTo>
                  <a:lnTo>
                    <a:pt x="1014235" y="0"/>
                  </a:lnTo>
                  <a:lnTo>
                    <a:pt x="773108" y="723382"/>
                  </a:lnTo>
                  <a:close/>
                </a:path>
              </a:pathLst>
            </a:custGeom>
            <a:grpFill/>
            <a:ln w="508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114" name="원형: 비어 있음 113">
              <a:extLst>
                <a:ext uri="{FF2B5EF4-FFF2-40B4-BE49-F238E27FC236}">
                  <a16:creationId xmlns:a16="http://schemas.microsoft.com/office/drawing/2014/main" id="{D63CF85E-96C3-4420-8DAD-6FD9D6666385}"/>
                </a:ext>
              </a:extLst>
            </p:cNvPr>
            <p:cNvSpPr/>
            <p:nvPr/>
          </p:nvSpPr>
          <p:spPr>
            <a:xfrm>
              <a:off x="847837" y="4367156"/>
              <a:ext cx="1901842" cy="1901842"/>
            </a:xfrm>
            <a:prstGeom prst="donut">
              <a:avLst>
                <a:gd name="adj" fmla="val 323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Arial"/>
                <a:cs typeface="+mn-cs"/>
              </a:endParaRPr>
            </a:p>
          </p:txBody>
        </p:sp>
      </p:grpSp>
      <p:grpSp>
        <p:nvGrpSpPr>
          <p:cNvPr id="115" name="그룹 114">
            <a:extLst>
              <a:ext uri="{FF2B5EF4-FFF2-40B4-BE49-F238E27FC236}">
                <a16:creationId xmlns:a16="http://schemas.microsoft.com/office/drawing/2014/main" id="{80EFC6A0-CE65-488E-96A5-3F6DA38B4C5A}"/>
              </a:ext>
            </a:extLst>
          </p:cNvPr>
          <p:cNvGrpSpPr/>
          <p:nvPr/>
        </p:nvGrpSpPr>
        <p:grpSpPr>
          <a:xfrm rot="7967816">
            <a:off x="7768744" y="3535637"/>
            <a:ext cx="249977" cy="1597486"/>
            <a:chOff x="1055023" y="2447148"/>
            <a:chExt cx="489227" cy="3126415"/>
          </a:xfrm>
          <a:solidFill>
            <a:schemeClr val="accent1"/>
          </a:solidFill>
        </p:grpSpPr>
        <p:grpSp>
          <p:nvGrpSpPr>
            <p:cNvPr id="116" name="그룹 115">
              <a:extLst>
                <a:ext uri="{FF2B5EF4-FFF2-40B4-BE49-F238E27FC236}">
                  <a16:creationId xmlns:a16="http://schemas.microsoft.com/office/drawing/2014/main" id="{52CB362B-3771-4AFB-BC57-17C6B1849BE7}"/>
                </a:ext>
              </a:extLst>
            </p:cNvPr>
            <p:cNvGrpSpPr/>
            <p:nvPr/>
          </p:nvGrpSpPr>
          <p:grpSpPr>
            <a:xfrm>
              <a:off x="1195228" y="3663994"/>
              <a:ext cx="208870" cy="1909569"/>
              <a:chOff x="4360431" y="3515651"/>
              <a:chExt cx="208870" cy="1909569"/>
            </a:xfrm>
            <a:grpFill/>
          </p:grpSpPr>
          <p:sp>
            <p:nvSpPr>
              <p:cNvPr id="118" name="사다리꼴 117">
                <a:extLst>
                  <a:ext uri="{FF2B5EF4-FFF2-40B4-BE49-F238E27FC236}">
                    <a16:creationId xmlns:a16="http://schemas.microsoft.com/office/drawing/2014/main" id="{21AA498F-18D1-418D-BE9A-4BB4998880FB}"/>
                  </a:ext>
                </a:extLst>
              </p:cNvPr>
              <p:cNvSpPr/>
              <p:nvPr/>
            </p:nvSpPr>
            <p:spPr>
              <a:xfrm>
                <a:off x="4360431" y="3515651"/>
                <a:ext cx="208870" cy="1803164"/>
              </a:xfrm>
              <a:prstGeom prst="trapezoid">
                <a:avLst>
                  <a:gd name="adj" fmla="val 17206"/>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119" name="타원 118">
                <a:extLst>
                  <a:ext uri="{FF2B5EF4-FFF2-40B4-BE49-F238E27FC236}">
                    <a16:creationId xmlns:a16="http://schemas.microsoft.com/office/drawing/2014/main" id="{FFCA9F1A-EEAE-42DE-B45D-13F822A0B9DF}"/>
                  </a:ext>
                </a:extLst>
              </p:cNvPr>
              <p:cNvSpPr/>
              <p:nvPr/>
            </p:nvSpPr>
            <p:spPr>
              <a:xfrm>
                <a:off x="4360431" y="5216350"/>
                <a:ext cx="208870" cy="20887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grpSp>
        <p:sp>
          <p:nvSpPr>
            <p:cNvPr id="117" name="자유형: 도형 116">
              <a:extLst>
                <a:ext uri="{FF2B5EF4-FFF2-40B4-BE49-F238E27FC236}">
                  <a16:creationId xmlns:a16="http://schemas.microsoft.com/office/drawing/2014/main" id="{5F65168C-6D3D-4558-98A3-F6ACBCA13306}"/>
                </a:ext>
              </a:extLst>
            </p:cNvPr>
            <p:cNvSpPr/>
            <p:nvPr/>
          </p:nvSpPr>
          <p:spPr>
            <a:xfrm>
              <a:off x="1055023" y="2447148"/>
              <a:ext cx="489227" cy="1216846"/>
            </a:xfrm>
            <a:custGeom>
              <a:avLst/>
              <a:gdLst>
                <a:gd name="connsiteX0" fmla="*/ 72939 w 489172"/>
                <a:gd name="connsiteY0" fmla="*/ 0 h 1397222"/>
                <a:gd name="connsiteX1" fmla="*/ 93304 w 489172"/>
                <a:gd name="connsiteY1" fmla="*/ 8435 h 1397222"/>
                <a:gd name="connsiteX2" fmla="*/ 100807 w 489172"/>
                <a:gd name="connsiteY2" fmla="*/ 26550 h 1397222"/>
                <a:gd name="connsiteX3" fmla="*/ 100806 w 489172"/>
                <a:gd name="connsiteY3" fmla="*/ 765594 h 1397222"/>
                <a:gd name="connsiteX4" fmla="*/ 131180 w 489172"/>
                <a:gd name="connsiteY4" fmla="*/ 795968 h 1397222"/>
                <a:gd name="connsiteX5" fmla="*/ 161554 w 489172"/>
                <a:gd name="connsiteY5" fmla="*/ 765594 h 1397222"/>
                <a:gd name="connsiteX6" fmla="*/ 161554 w 489172"/>
                <a:gd name="connsiteY6" fmla="*/ 28704 h 1397222"/>
                <a:gd name="connsiteX7" fmla="*/ 169949 w 489172"/>
                <a:gd name="connsiteY7" fmla="*/ 8435 h 1397222"/>
                <a:gd name="connsiteX8" fmla="*/ 190314 w 489172"/>
                <a:gd name="connsiteY8" fmla="*/ 0 h 1397222"/>
                <a:gd name="connsiteX9" fmla="*/ 210679 w 489172"/>
                <a:gd name="connsiteY9" fmla="*/ 8435 h 1397222"/>
                <a:gd name="connsiteX10" fmla="*/ 217111 w 489172"/>
                <a:gd name="connsiteY10" fmla="*/ 23964 h 1397222"/>
                <a:gd name="connsiteX11" fmla="*/ 217110 w 489172"/>
                <a:gd name="connsiteY11" fmla="*/ 765292 h 1397222"/>
                <a:gd name="connsiteX12" fmla="*/ 247484 w 489172"/>
                <a:gd name="connsiteY12" fmla="*/ 795666 h 1397222"/>
                <a:gd name="connsiteX13" fmla="*/ 277858 w 489172"/>
                <a:gd name="connsiteY13" fmla="*/ 765292 h 1397222"/>
                <a:gd name="connsiteX14" fmla="*/ 277858 w 489172"/>
                <a:gd name="connsiteY14" fmla="*/ 25070 h 1397222"/>
                <a:gd name="connsiteX15" fmla="*/ 284748 w 489172"/>
                <a:gd name="connsiteY15" fmla="*/ 8435 h 1397222"/>
                <a:gd name="connsiteX16" fmla="*/ 305113 w 489172"/>
                <a:gd name="connsiteY16" fmla="*/ 0 h 1397222"/>
                <a:gd name="connsiteX17" fmla="*/ 325478 w 489172"/>
                <a:gd name="connsiteY17" fmla="*/ 8435 h 1397222"/>
                <a:gd name="connsiteX18" fmla="*/ 333416 w 489172"/>
                <a:gd name="connsiteY18" fmla="*/ 27600 h 1397222"/>
                <a:gd name="connsiteX19" fmla="*/ 333415 w 489172"/>
                <a:gd name="connsiteY19" fmla="*/ 758388 h 1397222"/>
                <a:gd name="connsiteX20" fmla="*/ 363789 w 489172"/>
                <a:gd name="connsiteY20" fmla="*/ 788762 h 1397222"/>
                <a:gd name="connsiteX21" fmla="*/ 394163 w 489172"/>
                <a:gd name="connsiteY21" fmla="*/ 758388 h 1397222"/>
                <a:gd name="connsiteX22" fmla="*/ 394163 w 489172"/>
                <a:gd name="connsiteY22" fmla="*/ 27653 h 1397222"/>
                <a:gd name="connsiteX23" fmla="*/ 402123 w 489172"/>
                <a:gd name="connsiteY23" fmla="*/ 8435 h 1397222"/>
                <a:gd name="connsiteX24" fmla="*/ 422488 w 489172"/>
                <a:gd name="connsiteY24" fmla="*/ 0 h 1397222"/>
                <a:gd name="connsiteX25" fmla="*/ 451288 w 489172"/>
                <a:gd name="connsiteY25" fmla="*/ 28800 h 1397222"/>
                <a:gd name="connsiteX26" fmla="*/ 489172 w 489172"/>
                <a:gd name="connsiteY26" fmla="*/ 1094702 h 1397222"/>
                <a:gd name="connsiteX27" fmla="*/ 312706 w 489172"/>
                <a:gd name="connsiteY27" fmla="*/ 1397222 h 1397222"/>
                <a:gd name="connsiteX28" fmla="*/ 176466 w 489172"/>
                <a:gd name="connsiteY28" fmla="*/ 1397222 h 1397222"/>
                <a:gd name="connsiteX29" fmla="*/ 0 w 489172"/>
                <a:gd name="connsiteY29" fmla="*/ 1094702 h 1397222"/>
                <a:gd name="connsiteX30" fmla="*/ 44139 w 489172"/>
                <a:gd name="connsiteY30" fmla="*/ 28800 h 1397222"/>
                <a:gd name="connsiteX31" fmla="*/ 72939 w 489172"/>
                <a:gd name="connsiteY31" fmla="*/ 0 h 1397222"/>
                <a:gd name="connsiteX0" fmla="*/ 72939 w 489172"/>
                <a:gd name="connsiteY0" fmla="*/ 0 h 1397222"/>
                <a:gd name="connsiteX1" fmla="*/ 93304 w 489172"/>
                <a:gd name="connsiteY1" fmla="*/ 8435 h 1397222"/>
                <a:gd name="connsiteX2" fmla="*/ 100807 w 489172"/>
                <a:gd name="connsiteY2" fmla="*/ 26550 h 1397222"/>
                <a:gd name="connsiteX3" fmla="*/ 100806 w 489172"/>
                <a:gd name="connsiteY3" fmla="*/ 765594 h 1397222"/>
                <a:gd name="connsiteX4" fmla="*/ 131180 w 489172"/>
                <a:gd name="connsiteY4" fmla="*/ 795968 h 1397222"/>
                <a:gd name="connsiteX5" fmla="*/ 161554 w 489172"/>
                <a:gd name="connsiteY5" fmla="*/ 765594 h 1397222"/>
                <a:gd name="connsiteX6" fmla="*/ 161554 w 489172"/>
                <a:gd name="connsiteY6" fmla="*/ 28704 h 1397222"/>
                <a:gd name="connsiteX7" fmla="*/ 169949 w 489172"/>
                <a:gd name="connsiteY7" fmla="*/ 8435 h 1397222"/>
                <a:gd name="connsiteX8" fmla="*/ 190314 w 489172"/>
                <a:gd name="connsiteY8" fmla="*/ 0 h 1397222"/>
                <a:gd name="connsiteX9" fmla="*/ 210679 w 489172"/>
                <a:gd name="connsiteY9" fmla="*/ 8435 h 1397222"/>
                <a:gd name="connsiteX10" fmla="*/ 217111 w 489172"/>
                <a:gd name="connsiteY10" fmla="*/ 23964 h 1397222"/>
                <a:gd name="connsiteX11" fmla="*/ 217110 w 489172"/>
                <a:gd name="connsiteY11" fmla="*/ 765292 h 1397222"/>
                <a:gd name="connsiteX12" fmla="*/ 247484 w 489172"/>
                <a:gd name="connsiteY12" fmla="*/ 795666 h 1397222"/>
                <a:gd name="connsiteX13" fmla="*/ 277858 w 489172"/>
                <a:gd name="connsiteY13" fmla="*/ 765292 h 1397222"/>
                <a:gd name="connsiteX14" fmla="*/ 277858 w 489172"/>
                <a:gd name="connsiteY14" fmla="*/ 25070 h 1397222"/>
                <a:gd name="connsiteX15" fmla="*/ 284748 w 489172"/>
                <a:gd name="connsiteY15" fmla="*/ 8435 h 1397222"/>
                <a:gd name="connsiteX16" fmla="*/ 305113 w 489172"/>
                <a:gd name="connsiteY16" fmla="*/ 0 h 1397222"/>
                <a:gd name="connsiteX17" fmla="*/ 325478 w 489172"/>
                <a:gd name="connsiteY17" fmla="*/ 8435 h 1397222"/>
                <a:gd name="connsiteX18" fmla="*/ 333416 w 489172"/>
                <a:gd name="connsiteY18" fmla="*/ 27600 h 1397222"/>
                <a:gd name="connsiteX19" fmla="*/ 333415 w 489172"/>
                <a:gd name="connsiteY19" fmla="*/ 758388 h 1397222"/>
                <a:gd name="connsiteX20" fmla="*/ 363789 w 489172"/>
                <a:gd name="connsiteY20" fmla="*/ 788762 h 1397222"/>
                <a:gd name="connsiteX21" fmla="*/ 394163 w 489172"/>
                <a:gd name="connsiteY21" fmla="*/ 758388 h 1397222"/>
                <a:gd name="connsiteX22" fmla="*/ 394163 w 489172"/>
                <a:gd name="connsiteY22" fmla="*/ 27653 h 1397222"/>
                <a:gd name="connsiteX23" fmla="*/ 402123 w 489172"/>
                <a:gd name="connsiteY23" fmla="*/ 8435 h 1397222"/>
                <a:gd name="connsiteX24" fmla="*/ 422488 w 489172"/>
                <a:gd name="connsiteY24" fmla="*/ 0 h 1397222"/>
                <a:gd name="connsiteX25" fmla="*/ 451288 w 489172"/>
                <a:gd name="connsiteY25" fmla="*/ 28800 h 1397222"/>
                <a:gd name="connsiteX26" fmla="*/ 489172 w 489172"/>
                <a:gd name="connsiteY26" fmla="*/ 1094702 h 1397222"/>
                <a:gd name="connsiteX27" fmla="*/ 312706 w 489172"/>
                <a:gd name="connsiteY27" fmla="*/ 1397222 h 1397222"/>
                <a:gd name="connsiteX28" fmla="*/ 176466 w 489172"/>
                <a:gd name="connsiteY28" fmla="*/ 1397222 h 1397222"/>
                <a:gd name="connsiteX29" fmla="*/ 0 w 489172"/>
                <a:gd name="connsiteY29" fmla="*/ 1094702 h 1397222"/>
                <a:gd name="connsiteX30" fmla="*/ 44139 w 489172"/>
                <a:gd name="connsiteY30" fmla="*/ 28800 h 1397222"/>
                <a:gd name="connsiteX31" fmla="*/ 72939 w 489172"/>
                <a:gd name="connsiteY31" fmla="*/ 0 h 1397222"/>
                <a:gd name="connsiteX0" fmla="*/ 72939 w 489172"/>
                <a:gd name="connsiteY0" fmla="*/ 0 h 1397222"/>
                <a:gd name="connsiteX1" fmla="*/ 93304 w 489172"/>
                <a:gd name="connsiteY1" fmla="*/ 8435 h 1397222"/>
                <a:gd name="connsiteX2" fmla="*/ 100807 w 489172"/>
                <a:gd name="connsiteY2" fmla="*/ 26550 h 1397222"/>
                <a:gd name="connsiteX3" fmla="*/ 100806 w 489172"/>
                <a:gd name="connsiteY3" fmla="*/ 765594 h 1397222"/>
                <a:gd name="connsiteX4" fmla="*/ 131180 w 489172"/>
                <a:gd name="connsiteY4" fmla="*/ 795968 h 1397222"/>
                <a:gd name="connsiteX5" fmla="*/ 161554 w 489172"/>
                <a:gd name="connsiteY5" fmla="*/ 765594 h 1397222"/>
                <a:gd name="connsiteX6" fmla="*/ 161554 w 489172"/>
                <a:gd name="connsiteY6" fmla="*/ 28704 h 1397222"/>
                <a:gd name="connsiteX7" fmla="*/ 169949 w 489172"/>
                <a:gd name="connsiteY7" fmla="*/ 8435 h 1397222"/>
                <a:gd name="connsiteX8" fmla="*/ 190314 w 489172"/>
                <a:gd name="connsiteY8" fmla="*/ 0 h 1397222"/>
                <a:gd name="connsiteX9" fmla="*/ 210679 w 489172"/>
                <a:gd name="connsiteY9" fmla="*/ 8435 h 1397222"/>
                <a:gd name="connsiteX10" fmla="*/ 217111 w 489172"/>
                <a:gd name="connsiteY10" fmla="*/ 23964 h 1397222"/>
                <a:gd name="connsiteX11" fmla="*/ 217110 w 489172"/>
                <a:gd name="connsiteY11" fmla="*/ 765292 h 1397222"/>
                <a:gd name="connsiteX12" fmla="*/ 247484 w 489172"/>
                <a:gd name="connsiteY12" fmla="*/ 795666 h 1397222"/>
                <a:gd name="connsiteX13" fmla="*/ 277858 w 489172"/>
                <a:gd name="connsiteY13" fmla="*/ 765292 h 1397222"/>
                <a:gd name="connsiteX14" fmla="*/ 277858 w 489172"/>
                <a:gd name="connsiteY14" fmla="*/ 25070 h 1397222"/>
                <a:gd name="connsiteX15" fmla="*/ 284748 w 489172"/>
                <a:gd name="connsiteY15" fmla="*/ 8435 h 1397222"/>
                <a:gd name="connsiteX16" fmla="*/ 305113 w 489172"/>
                <a:gd name="connsiteY16" fmla="*/ 0 h 1397222"/>
                <a:gd name="connsiteX17" fmla="*/ 325478 w 489172"/>
                <a:gd name="connsiteY17" fmla="*/ 8435 h 1397222"/>
                <a:gd name="connsiteX18" fmla="*/ 333416 w 489172"/>
                <a:gd name="connsiteY18" fmla="*/ 27600 h 1397222"/>
                <a:gd name="connsiteX19" fmla="*/ 333415 w 489172"/>
                <a:gd name="connsiteY19" fmla="*/ 758388 h 1397222"/>
                <a:gd name="connsiteX20" fmla="*/ 363789 w 489172"/>
                <a:gd name="connsiteY20" fmla="*/ 788762 h 1397222"/>
                <a:gd name="connsiteX21" fmla="*/ 394163 w 489172"/>
                <a:gd name="connsiteY21" fmla="*/ 758388 h 1397222"/>
                <a:gd name="connsiteX22" fmla="*/ 394163 w 489172"/>
                <a:gd name="connsiteY22" fmla="*/ 27653 h 1397222"/>
                <a:gd name="connsiteX23" fmla="*/ 402123 w 489172"/>
                <a:gd name="connsiteY23" fmla="*/ 8435 h 1397222"/>
                <a:gd name="connsiteX24" fmla="*/ 422488 w 489172"/>
                <a:gd name="connsiteY24" fmla="*/ 0 h 1397222"/>
                <a:gd name="connsiteX25" fmla="*/ 451288 w 489172"/>
                <a:gd name="connsiteY25" fmla="*/ 28800 h 1397222"/>
                <a:gd name="connsiteX26" fmla="*/ 489172 w 489172"/>
                <a:gd name="connsiteY26" fmla="*/ 1094702 h 1397222"/>
                <a:gd name="connsiteX27" fmla="*/ 312706 w 489172"/>
                <a:gd name="connsiteY27" fmla="*/ 1397222 h 1397222"/>
                <a:gd name="connsiteX28" fmla="*/ 176466 w 489172"/>
                <a:gd name="connsiteY28" fmla="*/ 1397222 h 1397222"/>
                <a:gd name="connsiteX29" fmla="*/ 0 w 489172"/>
                <a:gd name="connsiteY29" fmla="*/ 1094702 h 1397222"/>
                <a:gd name="connsiteX30" fmla="*/ 44139 w 489172"/>
                <a:gd name="connsiteY30" fmla="*/ 28800 h 1397222"/>
                <a:gd name="connsiteX31" fmla="*/ 72939 w 489172"/>
                <a:gd name="connsiteY31" fmla="*/ 0 h 1397222"/>
                <a:gd name="connsiteX0" fmla="*/ 72939 w 489173"/>
                <a:gd name="connsiteY0" fmla="*/ 0 h 1397222"/>
                <a:gd name="connsiteX1" fmla="*/ 93304 w 489173"/>
                <a:gd name="connsiteY1" fmla="*/ 8435 h 1397222"/>
                <a:gd name="connsiteX2" fmla="*/ 100807 w 489173"/>
                <a:gd name="connsiteY2" fmla="*/ 26550 h 1397222"/>
                <a:gd name="connsiteX3" fmla="*/ 100806 w 489173"/>
                <a:gd name="connsiteY3" fmla="*/ 765594 h 1397222"/>
                <a:gd name="connsiteX4" fmla="*/ 131180 w 489173"/>
                <a:gd name="connsiteY4" fmla="*/ 795968 h 1397222"/>
                <a:gd name="connsiteX5" fmla="*/ 161554 w 489173"/>
                <a:gd name="connsiteY5" fmla="*/ 765594 h 1397222"/>
                <a:gd name="connsiteX6" fmla="*/ 161554 w 489173"/>
                <a:gd name="connsiteY6" fmla="*/ 28704 h 1397222"/>
                <a:gd name="connsiteX7" fmla="*/ 169949 w 489173"/>
                <a:gd name="connsiteY7" fmla="*/ 8435 h 1397222"/>
                <a:gd name="connsiteX8" fmla="*/ 190314 w 489173"/>
                <a:gd name="connsiteY8" fmla="*/ 0 h 1397222"/>
                <a:gd name="connsiteX9" fmla="*/ 210679 w 489173"/>
                <a:gd name="connsiteY9" fmla="*/ 8435 h 1397222"/>
                <a:gd name="connsiteX10" fmla="*/ 217111 w 489173"/>
                <a:gd name="connsiteY10" fmla="*/ 23964 h 1397222"/>
                <a:gd name="connsiteX11" fmla="*/ 217110 w 489173"/>
                <a:gd name="connsiteY11" fmla="*/ 765292 h 1397222"/>
                <a:gd name="connsiteX12" fmla="*/ 247484 w 489173"/>
                <a:gd name="connsiteY12" fmla="*/ 795666 h 1397222"/>
                <a:gd name="connsiteX13" fmla="*/ 277858 w 489173"/>
                <a:gd name="connsiteY13" fmla="*/ 765292 h 1397222"/>
                <a:gd name="connsiteX14" fmla="*/ 277858 w 489173"/>
                <a:gd name="connsiteY14" fmla="*/ 25070 h 1397222"/>
                <a:gd name="connsiteX15" fmla="*/ 284748 w 489173"/>
                <a:gd name="connsiteY15" fmla="*/ 8435 h 1397222"/>
                <a:gd name="connsiteX16" fmla="*/ 305113 w 489173"/>
                <a:gd name="connsiteY16" fmla="*/ 0 h 1397222"/>
                <a:gd name="connsiteX17" fmla="*/ 325478 w 489173"/>
                <a:gd name="connsiteY17" fmla="*/ 8435 h 1397222"/>
                <a:gd name="connsiteX18" fmla="*/ 333416 w 489173"/>
                <a:gd name="connsiteY18" fmla="*/ 27600 h 1397222"/>
                <a:gd name="connsiteX19" fmla="*/ 333415 w 489173"/>
                <a:gd name="connsiteY19" fmla="*/ 758388 h 1397222"/>
                <a:gd name="connsiteX20" fmla="*/ 363789 w 489173"/>
                <a:gd name="connsiteY20" fmla="*/ 788762 h 1397222"/>
                <a:gd name="connsiteX21" fmla="*/ 394163 w 489173"/>
                <a:gd name="connsiteY21" fmla="*/ 758388 h 1397222"/>
                <a:gd name="connsiteX22" fmla="*/ 394163 w 489173"/>
                <a:gd name="connsiteY22" fmla="*/ 27653 h 1397222"/>
                <a:gd name="connsiteX23" fmla="*/ 402123 w 489173"/>
                <a:gd name="connsiteY23" fmla="*/ 8435 h 1397222"/>
                <a:gd name="connsiteX24" fmla="*/ 422488 w 489173"/>
                <a:gd name="connsiteY24" fmla="*/ 0 h 1397222"/>
                <a:gd name="connsiteX25" fmla="*/ 451288 w 489173"/>
                <a:gd name="connsiteY25" fmla="*/ 28800 h 1397222"/>
                <a:gd name="connsiteX26" fmla="*/ 489172 w 489173"/>
                <a:gd name="connsiteY26" fmla="*/ 1094702 h 1397222"/>
                <a:gd name="connsiteX27" fmla="*/ 312706 w 489173"/>
                <a:gd name="connsiteY27" fmla="*/ 1397222 h 1397222"/>
                <a:gd name="connsiteX28" fmla="*/ 176466 w 489173"/>
                <a:gd name="connsiteY28" fmla="*/ 1397222 h 1397222"/>
                <a:gd name="connsiteX29" fmla="*/ 0 w 489173"/>
                <a:gd name="connsiteY29" fmla="*/ 1094702 h 1397222"/>
                <a:gd name="connsiteX30" fmla="*/ 44139 w 489173"/>
                <a:gd name="connsiteY30" fmla="*/ 28800 h 1397222"/>
                <a:gd name="connsiteX31" fmla="*/ 72939 w 489173"/>
                <a:gd name="connsiteY31" fmla="*/ 0 h 1397222"/>
                <a:gd name="connsiteX0" fmla="*/ 72993 w 489227"/>
                <a:gd name="connsiteY0" fmla="*/ 0 h 1397222"/>
                <a:gd name="connsiteX1" fmla="*/ 93358 w 489227"/>
                <a:gd name="connsiteY1" fmla="*/ 8435 h 1397222"/>
                <a:gd name="connsiteX2" fmla="*/ 100861 w 489227"/>
                <a:gd name="connsiteY2" fmla="*/ 26550 h 1397222"/>
                <a:gd name="connsiteX3" fmla="*/ 100860 w 489227"/>
                <a:gd name="connsiteY3" fmla="*/ 765594 h 1397222"/>
                <a:gd name="connsiteX4" fmla="*/ 131234 w 489227"/>
                <a:gd name="connsiteY4" fmla="*/ 795968 h 1397222"/>
                <a:gd name="connsiteX5" fmla="*/ 161608 w 489227"/>
                <a:gd name="connsiteY5" fmla="*/ 765594 h 1397222"/>
                <a:gd name="connsiteX6" fmla="*/ 161608 w 489227"/>
                <a:gd name="connsiteY6" fmla="*/ 28704 h 1397222"/>
                <a:gd name="connsiteX7" fmla="*/ 170003 w 489227"/>
                <a:gd name="connsiteY7" fmla="*/ 8435 h 1397222"/>
                <a:gd name="connsiteX8" fmla="*/ 190368 w 489227"/>
                <a:gd name="connsiteY8" fmla="*/ 0 h 1397222"/>
                <a:gd name="connsiteX9" fmla="*/ 210733 w 489227"/>
                <a:gd name="connsiteY9" fmla="*/ 8435 h 1397222"/>
                <a:gd name="connsiteX10" fmla="*/ 217165 w 489227"/>
                <a:gd name="connsiteY10" fmla="*/ 23964 h 1397222"/>
                <a:gd name="connsiteX11" fmla="*/ 217164 w 489227"/>
                <a:gd name="connsiteY11" fmla="*/ 765292 h 1397222"/>
                <a:gd name="connsiteX12" fmla="*/ 247538 w 489227"/>
                <a:gd name="connsiteY12" fmla="*/ 795666 h 1397222"/>
                <a:gd name="connsiteX13" fmla="*/ 277912 w 489227"/>
                <a:gd name="connsiteY13" fmla="*/ 765292 h 1397222"/>
                <a:gd name="connsiteX14" fmla="*/ 277912 w 489227"/>
                <a:gd name="connsiteY14" fmla="*/ 25070 h 1397222"/>
                <a:gd name="connsiteX15" fmla="*/ 284802 w 489227"/>
                <a:gd name="connsiteY15" fmla="*/ 8435 h 1397222"/>
                <a:gd name="connsiteX16" fmla="*/ 305167 w 489227"/>
                <a:gd name="connsiteY16" fmla="*/ 0 h 1397222"/>
                <a:gd name="connsiteX17" fmla="*/ 325532 w 489227"/>
                <a:gd name="connsiteY17" fmla="*/ 8435 h 1397222"/>
                <a:gd name="connsiteX18" fmla="*/ 333470 w 489227"/>
                <a:gd name="connsiteY18" fmla="*/ 27600 h 1397222"/>
                <a:gd name="connsiteX19" fmla="*/ 333469 w 489227"/>
                <a:gd name="connsiteY19" fmla="*/ 758388 h 1397222"/>
                <a:gd name="connsiteX20" fmla="*/ 363843 w 489227"/>
                <a:gd name="connsiteY20" fmla="*/ 788762 h 1397222"/>
                <a:gd name="connsiteX21" fmla="*/ 394217 w 489227"/>
                <a:gd name="connsiteY21" fmla="*/ 758388 h 1397222"/>
                <a:gd name="connsiteX22" fmla="*/ 394217 w 489227"/>
                <a:gd name="connsiteY22" fmla="*/ 27653 h 1397222"/>
                <a:gd name="connsiteX23" fmla="*/ 402177 w 489227"/>
                <a:gd name="connsiteY23" fmla="*/ 8435 h 1397222"/>
                <a:gd name="connsiteX24" fmla="*/ 422542 w 489227"/>
                <a:gd name="connsiteY24" fmla="*/ 0 h 1397222"/>
                <a:gd name="connsiteX25" fmla="*/ 451342 w 489227"/>
                <a:gd name="connsiteY25" fmla="*/ 28800 h 1397222"/>
                <a:gd name="connsiteX26" fmla="*/ 489226 w 489227"/>
                <a:gd name="connsiteY26" fmla="*/ 1094702 h 1397222"/>
                <a:gd name="connsiteX27" fmla="*/ 312760 w 489227"/>
                <a:gd name="connsiteY27" fmla="*/ 1397222 h 1397222"/>
                <a:gd name="connsiteX28" fmla="*/ 176520 w 489227"/>
                <a:gd name="connsiteY28" fmla="*/ 1397222 h 1397222"/>
                <a:gd name="connsiteX29" fmla="*/ 54 w 489227"/>
                <a:gd name="connsiteY29" fmla="*/ 1094702 h 1397222"/>
                <a:gd name="connsiteX30" fmla="*/ 44193 w 489227"/>
                <a:gd name="connsiteY30" fmla="*/ 28800 h 1397222"/>
                <a:gd name="connsiteX31" fmla="*/ 72993 w 489227"/>
                <a:gd name="connsiteY31" fmla="*/ 0 h 1397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89227" h="1397222">
                  <a:moveTo>
                    <a:pt x="72993" y="0"/>
                  </a:moveTo>
                  <a:cubicBezTo>
                    <a:pt x="80946" y="0"/>
                    <a:pt x="88146" y="3224"/>
                    <a:pt x="93358" y="8435"/>
                  </a:cubicBezTo>
                  <a:lnTo>
                    <a:pt x="100861" y="26550"/>
                  </a:lnTo>
                  <a:cubicBezTo>
                    <a:pt x="100861" y="272898"/>
                    <a:pt x="100860" y="519246"/>
                    <a:pt x="100860" y="765594"/>
                  </a:cubicBezTo>
                  <a:cubicBezTo>
                    <a:pt x="100860" y="782369"/>
                    <a:pt x="114459" y="795968"/>
                    <a:pt x="131234" y="795968"/>
                  </a:cubicBezTo>
                  <a:cubicBezTo>
                    <a:pt x="148009" y="795968"/>
                    <a:pt x="161608" y="782369"/>
                    <a:pt x="161608" y="765594"/>
                  </a:cubicBezTo>
                  <a:lnTo>
                    <a:pt x="161608" y="28704"/>
                  </a:lnTo>
                  <a:lnTo>
                    <a:pt x="170003" y="8435"/>
                  </a:lnTo>
                  <a:cubicBezTo>
                    <a:pt x="175215" y="3224"/>
                    <a:pt x="182415" y="0"/>
                    <a:pt x="190368" y="0"/>
                  </a:cubicBezTo>
                  <a:cubicBezTo>
                    <a:pt x="198321" y="0"/>
                    <a:pt x="205521" y="3224"/>
                    <a:pt x="210733" y="8435"/>
                  </a:cubicBezTo>
                  <a:lnTo>
                    <a:pt x="217165" y="23964"/>
                  </a:lnTo>
                  <a:cubicBezTo>
                    <a:pt x="217165" y="271073"/>
                    <a:pt x="217164" y="518183"/>
                    <a:pt x="217164" y="765292"/>
                  </a:cubicBezTo>
                  <a:cubicBezTo>
                    <a:pt x="217164" y="782067"/>
                    <a:pt x="230763" y="795666"/>
                    <a:pt x="247538" y="795666"/>
                  </a:cubicBezTo>
                  <a:cubicBezTo>
                    <a:pt x="264313" y="795666"/>
                    <a:pt x="277912" y="782067"/>
                    <a:pt x="277912" y="765292"/>
                  </a:cubicBezTo>
                  <a:lnTo>
                    <a:pt x="277912" y="25070"/>
                  </a:lnTo>
                  <a:lnTo>
                    <a:pt x="284802" y="8435"/>
                  </a:lnTo>
                  <a:cubicBezTo>
                    <a:pt x="290014" y="3224"/>
                    <a:pt x="297214" y="0"/>
                    <a:pt x="305167" y="0"/>
                  </a:cubicBezTo>
                  <a:cubicBezTo>
                    <a:pt x="313120" y="0"/>
                    <a:pt x="320320" y="3224"/>
                    <a:pt x="325532" y="8435"/>
                  </a:cubicBezTo>
                  <a:lnTo>
                    <a:pt x="333470" y="27600"/>
                  </a:lnTo>
                  <a:cubicBezTo>
                    <a:pt x="333470" y="271196"/>
                    <a:pt x="333469" y="514792"/>
                    <a:pt x="333469" y="758388"/>
                  </a:cubicBezTo>
                  <a:cubicBezTo>
                    <a:pt x="333469" y="775163"/>
                    <a:pt x="347068" y="788762"/>
                    <a:pt x="363843" y="788762"/>
                  </a:cubicBezTo>
                  <a:cubicBezTo>
                    <a:pt x="380618" y="788762"/>
                    <a:pt x="394217" y="775163"/>
                    <a:pt x="394217" y="758388"/>
                  </a:cubicBezTo>
                  <a:lnTo>
                    <a:pt x="394217" y="27653"/>
                  </a:lnTo>
                  <a:lnTo>
                    <a:pt x="402177" y="8435"/>
                  </a:lnTo>
                  <a:cubicBezTo>
                    <a:pt x="407389" y="3224"/>
                    <a:pt x="414589" y="0"/>
                    <a:pt x="422542" y="0"/>
                  </a:cubicBezTo>
                  <a:cubicBezTo>
                    <a:pt x="438448" y="0"/>
                    <a:pt x="451342" y="12894"/>
                    <a:pt x="451342" y="28800"/>
                  </a:cubicBezTo>
                  <a:lnTo>
                    <a:pt x="489226" y="1094702"/>
                  </a:lnTo>
                  <a:cubicBezTo>
                    <a:pt x="489647" y="1154329"/>
                    <a:pt x="371582" y="1296382"/>
                    <a:pt x="312760" y="1397222"/>
                  </a:cubicBezTo>
                  <a:lnTo>
                    <a:pt x="176520" y="1397222"/>
                  </a:lnTo>
                  <a:cubicBezTo>
                    <a:pt x="117698" y="1296382"/>
                    <a:pt x="-2942" y="1149177"/>
                    <a:pt x="54" y="1094702"/>
                  </a:cubicBezTo>
                  <a:lnTo>
                    <a:pt x="44193" y="28800"/>
                  </a:lnTo>
                  <a:cubicBezTo>
                    <a:pt x="44193" y="12894"/>
                    <a:pt x="57087" y="0"/>
                    <a:pt x="72993"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grpSp>
      <p:grpSp>
        <p:nvGrpSpPr>
          <p:cNvPr id="120" name="그룹 119">
            <a:extLst>
              <a:ext uri="{FF2B5EF4-FFF2-40B4-BE49-F238E27FC236}">
                <a16:creationId xmlns:a16="http://schemas.microsoft.com/office/drawing/2014/main" id="{D840536D-10EA-4535-A4C9-239092E41438}"/>
              </a:ext>
            </a:extLst>
          </p:cNvPr>
          <p:cNvGrpSpPr/>
          <p:nvPr/>
        </p:nvGrpSpPr>
        <p:grpSpPr>
          <a:xfrm rot="13493533">
            <a:off x="10768870" y="3638123"/>
            <a:ext cx="338469" cy="1516294"/>
            <a:chOff x="4241914" y="2176670"/>
            <a:chExt cx="1118390" cy="5010230"/>
          </a:xfrm>
          <a:solidFill>
            <a:schemeClr val="accent1"/>
          </a:solidFill>
        </p:grpSpPr>
        <p:sp>
          <p:nvSpPr>
            <p:cNvPr id="121" name="타원 55">
              <a:extLst>
                <a:ext uri="{FF2B5EF4-FFF2-40B4-BE49-F238E27FC236}">
                  <a16:creationId xmlns:a16="http://schemas.microsoft.com/office/drawing/2014/main" id="{CE32D126-7DC2-49BE-9E94-E11C8CA2199B}"/>
                </a:ext>
              </a:extLst>
            </p:cNvPr>
            <p:cNvSpPr/>
            <p:nvPr/>
          </p:nvSpPr>
          <p:spPr>
            <a:xfrm>
              <a:off x="4241914" y="2176670"/>
              <a:ext cx="1118390" cy="1811875"/>
            </a:xfrm>
            <a:custGeom>
              <a:avLst/>
              <a:gdLst>
                <a:gd name="connsiteX0" fmla="*/ 0 w 1173877"/>
                <a:gd name="connsiteY0" fmla="*/ 586939 h 1173877"/>
                <a:gd name="connsiteX1" fmla="*/ 586939 w 1173877"/>
                <a:gd name="connsiteY1" fmla="*/ 0 h 1173877"/>
                <a:gd name="connsiteX2" fmla="*/ 1173878 w 1173877"/>
                <a:gd name="connsiteY2" fmla="*/ 586939 h 1173877"/>
                <a:gd name="connsiteX3" fmla="*/ 586939 w 1173877"/>
                <a:gd name="connsiteY3" fmla="*/ 1173878 h 1173877"/>
                <a:gd name="connsiteX4" fmla="*/ 0 w 1173877"/>
                <a:gd name="connsiteY4" fmla="*/ 586939 h 1173877"/>
                <a:gd name="connsiteX0" fmla="*/ 41 w 1173919"/>
                <a:gd name="connsiteY0" fmla="*/ 932720 h 1519659"/>
                <a:gd name="connsiteX1" fmla="*/ 610033 w 1173919"/>
                <a:gd name="connsiteY1" fmla="*/ 0 h 1519659"/>
                <a:gd name="connsiteX2" fmla="*/ 1173919 w 1173919"/>
                <a:gd name="connsiteY2" fmla="*/ 932720 h 1519659"/>
                <a:gd name="connsiteX3" fmla="*/ 586980 w 1173919"/>
                <a:gd name="connsiteY3" fmla="*/ 1519659 h 1519659"/>
                <a:gd name="connsiteX4" fmla="*/ 41 w 1173919"/>
                <a:gd name="connsiteY4" fmla="*/ 932720 h 1519659"/>
                <a:gd name="connsiteX0" fmla="*/ 74 w 1173952"/>
                <a:gd name="connsiteY0" fmla="*/ 932720 h 1842389"/>
                <a:gd name="connsiteX1" fmla="*/ 610066 w 1173952"/>
                <a:gd name="connsiteY1" fmla="*/ 0 h 1842389"/>
                <a:gd name="connsiteX2" fmla="*/ 1173952 w 1173952"/>
                <a:gd name="connsiteY2" fmla="*/ 932720 h 1842389"/>
                <a:gd name="connsiteX3" fmla="*/ 579329 w 1173952"/>
                <a:gd name="connsiteY3" fmla="*/ 1842389 h 1842389"/>
                <a:gd name="connsiteX4" fmla="*/ 74 w 1173952"/>
                <a:gd name="connsiteY4" fmla="*/ 932720 h 1842389"/>
                <a:gd name="connsiteX0" fmla="*/ 17 w 1173895"/>
                <a:gd name="connsiteY0" fmla="*/ 932720 h 1842389"/>
                <a:gd name="connsiteX1" fmla="*/ 610009 w 1173895"/>
                <a:gd name="connsiteY1" fmla="*/ 0 h 1842389"/>
                <a:gd name="connsiteX2" fmla="*/ 1173895 w 1173895"/>
                <a:gd name="connsiteY2" fmla="*/ 932720 h 1842389"/>
                <a:gd name="connsiteX3" fmla="*/ 579272 w 1173895"/>
                <a:gd name="connsiteY3" fmla="*/ 1842389 h 1842389"/>
                <a:gd name="connsiteX4" fmla="*/ 17 w 1173895"/>
                <a:gd name="connsiteY4" fmla="*/ 932720 h 1842389"/>
                <a:gd name="connsiteX0" fmla="*/ 756 w 1174634"/>
                <a:gd name="connsiteY0" fmla="*/ 932720 h 1842389"/>
                <a:gd name="connsiteX1" fmla="*/ 610748 w 1174634"/>
                <a:gd name="connsiteY1" fmla="*/ 0 h 1842389"/>
                <a:gd name="connsiteX2" fmla="*/ 1174634 w 1174634"/>
                <a:gd name="connsiteY2" fmla="*/ 932720 h 1842389"/>
                <a:gd name="connsiteX3" fmla="*/ 580011 w 1174634"/>
                <a:gd name="connsiteY3" fmla="*/ 1842389 h 1842389"/>
                <a:gd name="connsiteX4" fmla="*/ 756 w 1174634"/>
                <a:gd name="connsiteY4" fmla="*/ 932720 h 1842389"/>
                <a:gd name="connsiteX0" fmla="*/ 756 w 1174634"/>
                <a:gd name="connsiteY0" fmla="*/ 932720 h 1842389"/>
                <a:gd name="connsiteX1" fmla="*/ 610748 w 1174634"/>
                <a:gd name="connsiteY1" fmla="*/ 0 h 1842389"/>
                <a:gd name="connsiteX2" fmla="*/ 1174634 w 1174634"/>
                <a:gd name="connsiteY2" fmla="*/ 932720 h 1842389"/>
                <a:gd name="connsiteX3" fmla="*/ 580011 w 1174634"/>
                <a:gd name="connsiteY3" fmla="*/ 1842389 h 1842389"/>
                <a:gd name="connsiteX4" fmla="*/ 756 w 1174634"/>
                <a:gd name="connsiteY4" fmla="*/ 932720 h 1842389"/>
                <a:gd name="connsiteX0" fmla="*/ 542 w 1174420"/>
                <a:gd name="connsiteY0" fmla="*/ 932720 h 1842389"/>
                <a:gd name="connsiteX1" fmla="*/ 610534 w 1174420"/>
                <a:gd name="connsiteY1" fmla="*/ 0 h 1842389"/>
                <a:gd name="connsiteX2" fmla="*/ 1174420 w 1174420"/>
                <a:gd name="connsiteY2" fmla="*/ 932720 h 1842389"/>
                <a:gd name="connsiteX3" fmla="*/ 579797 w 1174420"/>
                <a:gd name="connsiteY3" fmla="*/ 1842389 h 1842389"/>
                <a:gd name="connsiteX4" fmla="*/ 542 w 1174420"/>
                <a:gd name="connsiteY4" fmla="*/ 932720 h 1842389"/>
                <a:gd name="connsiteX0" fmla="*/ 542 w 1174420"/>
                <a:gd name="connsiteY0" fmla="*/ 932720 h 1842389"/>
                <a:gd name="connsiteX1" fmla="*/ 610534 w 1174420"/>
                <a:gd name="connsiteY1" fmla="*/ 0 h 1842389"/>
                <a:gd name="connsiteX2" fmla="*/ 1174420 w 1174420"/>
                <a:gd name="connsiteY2" fmla="*/ 932720 h 1842389"/>
                <a:gd name="connsiteX3" fmla="*/ 579797 w 1174420"/>
                <a:gd name="connsiteY3" fmla="*/ 1842389 h 1842389"/>
                <a:gd name="connsiteX4" fmla="*/ 542 w 1174420"/>
                <a:gd name="connsiteY4" fmla="*/ 932720 h 1842389"/>
                <a:gd name="connsiteX0" fmla="*/ 542 w 1175985"/>
                <a:gd name="connsiteY0" fmla="*/ 932720 h 1842389"/>
                <a:gd name="connsiteX1" fmla="*/ 610534 w 1175985"/>
                <a:gd name="connsiteY1" fmla="*/ 0 h 1842389"/>
                <a:gd name="connsiteX2" fmla="*/ 1174420 w 1175985"/>
                <a:gd name="connsiteY2" fmla="*/ 932720 h 1842389"/>
                <a:gd name="connsiteX3" fmla="*/ 579797 w 1175985"/>
                <a:gd name="connsiteY3" fmla="*/ 1842389 h 1842389"/>
                <a:gd name="connsiteX4" fmla="*/ 542 w 1175985"/>
                <a:gd name="connsiteY4" fmla="*/ 932720 h 1842389"/>
                <a:gd name="connsiteX0" fmla="*/ 542 w 1175985"/>
                <a:gd name="connsiteY0" fmla="*/ 932720 h 1842389"/>
                <a:gd name="connsiteX1" fmla="*/ 610534 w 1175985"/>
                <a:gd name="connsiteY1" fmla="*/ 0 h 1842389"/>
                <a:gd name="connsiteX2" fmla="*/ 1174420 w 1175985"/>
                <a:gd name="connsiteY2" fmla="*/ 932720 h 1842389"/>
                <a:gd name="connsiteX3" fmla="*/ 579797 w 1175985"/>
                <a:gd name="connsiteY3" fmla="*/ 1842389 h 1842389"/>
                <a:gd name="connsiteX4" fmla="*/ 542 w 1175985"/>
                <a:gd name="connsiteY4" fmla="*/ 932720 h 1842389"/>
                <a:gd name="connsiteX0" fmla="*/ 542 w 1174536"/>
                <a:gd name="connsiteY0" fmla="*/ 932720 h 1842389"/>
                <a:gd name="connsiteX1" fmla="*/ 610534 w 1174536"/>
                <a:gd name="connsiteY1" fmla="*/ 0 h 1842389"/>
                <a:gd name="connsiteX2" fmla="*/ 1174420 w 1174536"/>
                <a:gd name="connsiteY2" fmla="*/ 932720 h 1842389"/>
                <a:gd name="connsiteX3" fmla="*/ 579797 w 1174536"/>
                <a:gd name="connsiteY3" fmla="*/ 1842389 h 1842389"/>
                <a:gd name="connsiteX4" fmla="*/ 542 w 1174536"/>
                <a:gd name="connsiteY4" fmla="*/ 932720 h 1842389"/>
                <a:gd name="connsiteX0" fmla="*/ 574 w 1143830"/>
                <a:gd name="connsiteY0" fmla="*/ 932720 h 1842389"/>
                <a:gd name="connsiteX1" fmla="*/ 579830 w 1143830"/>
                <a:gd name="connsiteY1" fmla="*/ 0 h 1842389"/>
                <a:gd name="connsiteX2" fmla="*/ 1143716 w 1143830"/>
                <a:gd name="connsiteY2" fmla="*/ 932720 h 1842389"/>
                <a:gd name="connsiteX3" fmla="*/ 549093 w 1143830"/>
                <a:gd name="connsiteY3" fmla="*/ 1842389 h 1842389"/>
                <a:gd name="connsiteX4" fmla="*/ 574 w 1143830"/>
                <a:gd name="connsiteY4" fmla="*/ 932720 h 1842389"/>
                <a:gd name="connsiteX0" fmla="*/ 574 w 1143830"/>
                <a:gd name="connsiteY0" fmla="*/ 932720 h 1842389"/>
                <a:gd name="connsiteX1" fmla="*/ 579830 w 1143830"/>
                <a:gd name="connsiteY1" fmla="*/ 0 h 1842389"/>
                <a:gd name="connsiteX2" fmla="*/ 1143716 w 1143830"/>
                <a:gd name="connsiteY2" fmla="*/ 932720 h 1842389"/>
                <a:gd name="connsiteX3" fmla="*/ 549093 w 1143830"/>
                <a:gd name="connsiteY3" fmla="*/ 1842389 h 1842389"/>
                <a:gd name="connsiteX4" fmla="*/ 574 w 1143830"/>
                <a:gd name="connsiteY4" fmla="*/ 932720 h 1842389"/>
                <a:gd name="connsiteX0" fmla="*/ 872 w 1144196"/>
                <a:gd name="connsiteY0" fmla="*/ 932720 h 1842389"/>
                <a:gd name="connsiteX1" fmla="*/ 580128 w 1144196"/>
                <a:gd name="connsiteY1" fmla="*/ 0 h 1842389"/>
                <a:gd name="connsiteX2" fmla="*/ 1144014 w 1144196"/>
                <a:gd name="connsiteY2" fmla="*/ 932720 h 1842389"/>
                <a:gd name="connsiteX3" fmla="*/ 549391 w 1144196"/>
                <a:gd name="connsiteY3" fmla="*/ 1842389 h 1842389"/>
                <a:gd name="connsiteX4" fmla="*/ 872 w 1144196"/>
                <a:gd name="connsiteY4" fmla="*/ 932720 h 1842389"/>
                <a:gd name="connsiteX0" fmla="*/ 574 w 1143830"/>
                <a:gd name="connsiteY0" fmla="*/ 932720 h 1842389"/>
                <a:gd name="connsiteX1" fmla="*/ 579830 w 1143830"/>
                <a:gd name="connsiteY1" fmla="*/ 0 h 1842389"/>
                <a:gd name="connsiteX2" fmla="*/ 1143716 w 1143830"/>
                <a:gd name="connsiteY2" fmla="*/ 932720 h 1842389"/>
                <a:gd name="connsiteX3" fmla="*/ 549093 w 1143830"/>
                <a:gd name="connsiteY3" fmla="*/ 1842389 h 1842389"/>
                <a:gd name="connsiteX4" fmla="*/ 574 w 1143830"/>
                <a:gd name="connsiteY4" fmla="*/ 932720 h 1842389"/>
                <a:gd name="connsiteX0" fmla="*/ 574 w 1144158"/>
                <a:gd name="connsiteY0" fmla="*/ 932720 h 1842389"/>
                <a:gd name="connsiteX1" fmla="*/ 579830 w 1144158"/>
                <a:gd name="connsiteY1" fmla="*/ 0 h 1842389"/>
                <a:gd name="connsiteX2" fmla="*/ 1143716 w 1144158"/>
                <a:gd name="connsiteY2" fmla="*/ 932720 h 1842389"/>
                <a:gd name="connsiteX3" fmla="*/ 549093 w 1144158"/>
                <a:gd name="connsiteY3" fmla="*/ 1842389 h 1842389"/>
                <a:gd name="connsiteX4" fmla="*/ 574 w 1144158"/>
                <a:gd name="connsiteY4" fmla="*/ 932720 h 1842389"/>
                <a:gd name="connsiteX0" fmla="*/ 574 w 1144158"/>
                <a:gd name="connsiteY0" fmla="*/ 932720 h 1842389"/>
                <a:gd name="connsiteX1" fmla="*/ 579830 w 1144158"/>
                <a:gd name="connsiteY1" fmla="*/ 0 h 1842389"/>
                <a:gd name="connsiteX2" fmla="*/ 1143716 w 1144158"/>
                <a:gd name="connsiteY2" fmla="*/ 932720 h 1842389"/>
                <a:gd name="connsiteX3" fmla="*/ 549093 w 1144158"/>
                <a:gd name="connsiteY3" fmla="*/ 1842389 h 1842389"/>
                <a:gd name="connsiteX4" fmla="*/ 574 w 1144158"/>
                <a:gd name="connsiteY4" fmla="*/ 932720 h 1842389"/>
                <a:gd name="connsiteX0" fmla="*/ 574 w 1143830"/>
                <a:gd name="connsiteY0" fmla="*/ 932720 h 1842389"/>
                <a:gd name="connsiteX1" fmla="*/ 579830 w 1143830"/>
                <a:gd name="connsiteY1" fmla="*/ 0 h 1842389"/>
                <a:gd name="connsiteX2" fmla="*/ 1143716 w 1143830"/>
                <a:gd name="connsiteY2" fmla="*/ 932720 h 1842389"/>
                <a:gd name="connsiteX3" fmla="*/ 549093 w 1143830"/>
                <a:gd name="connsiteY3" fmla="*/ 1842389 h 1842389"/>
                <a:gd name="connsiteX4" fmla="*/ 574 w 1143830"/>
                <a:gd name="connsiteY4" fmla="*/ 932720 h 1842389"/>
                <a:gd name="connsiteX0" fmla="*/ 573 w 1136147"/>
                <a:gd name="connsiteY0" fmla="*/ 932723 h 1842395"/>
                <a:gd name="connsiteX1" fmla="*/ 579829 w 1136147"/>
                <a:gd name="connsiteY1" fmla="*/ 3 h 1842395"/>
                <a:gd name="connsiteX2" fmla="*/ 1136031 w 1136147"/>
                <a:gd name="connsiteY2" fmla="*/ 925039 h 1842395"/>
                <a:gd name="connsiteX3" fmla="*/ 549092 w 1136147"/>
                <a:gd name="connsiteY3" fmla="*/ 1842392 h 1842395"/>
                <a:gd name="connsiteX4" fmla="*/ 573 w 1136147"/>
                <a:gd name="connsiteY4" fmla="*/ 932723 h 1842395"/>
                <a:gd name="connsiteX0" fmla="*/ 573 w 1136147"/>
                <a:gd name="connsiteY0" fmla="*/ 894353 h 1842497"/>
                <a:gd name="connsiteX1" fmla="*/ 579829 w 1136147"/>
                <a:gd name="connsiteY1" fmla="*/ 53 h 1842497"/>
                <a:gd name="connsiteX2" fmla="*/ 1136031 w 1136147"/>
                <a:gd name="connsiteY2" fmla="*/ 925089 h 1842497"/>
                <a:gd name="connsiteX3" fmla="*/ 549092 w 1136147"/>
                <a:gd name="connsiteY3" fmla="*/ 1842442 h 1842497"/>
                <a:gd name="connsiteX4" fmla="*/ 573 w 1136147"/>
                <a:gd name="connsiteY4" fmla="*/ 894353 h 1842497"/>
                <a:gd name="connsiteX0" fmla="*/ 573 w 1136147"/>
                <a:gd name="connsiteY0" fmla="*/ 894358 h 1842502"/>
                <a:gd name="connsiteX1" fmla="*/ 579829 w 1136147"/>
                <a:gd name="connsiteY1" fmla="*/ 58 h 1842502"/>
                <a:gd name="connsiteX2" fmla="*/ 1136031 w 1136147"/>
                <a:gd name="connsiteY2" fmla="*/ 925094 h 1842502"/>
                <a:gd name="connsiteX3" fmla="*/ 549092 w 1136147"/>
                <a:gd name="connsiteY3" fmla="*/ 1842447 h 1842502"/>
                <a:gd name="connsiteX4" fmla="*/ 573 w 1136147"/>
                <a:gd name="connsiteY4" fmla="*/ 894358 h 1842502"/>
                <a:gd name="connsiteX0" fmla="*/ 573 w 1136147"/>
                <a:gd name="connsiteY0" fmla="*/ 894362 h 1842506"/>
                <a:gd name="connsiteX1" fmla="*/ 579829 w 1136147"/>
                <a:gd name="connsiteY1" fmla="*/ 62 h 1842506"/>
                <a:gd name="connsiteX2" fmla="*/ 1136031 w 1136147"/>
                <a:gd name="connsiteY2" fmla="*/ 925098 h 1842506"/>
                <a:gd name="connsiteX3" fmla="*/ 549092 w 1136147"/>
                <a:gd name="connsiteY3" fmla="*/ 1842451 h 1842506"/>
                <a:gd name="connsiteX4" fmla="*/ 573 w 1136147"/>
                <a:gd name="connsiteY4" fmla="*/ 894362 h 1842506"/>
                <a:gd name="connsiteX0" fmla="*/ 573 w 1136031"/>
                <a:gd name="connsiteY0" fmla="*/ 894362 h 1842506"/>
                <a:gd name="connsiteX1" fmla="*/ 579829 w 1136031"/>
                <a:gd name="connsiteY1" fmla="*/ 62 h 1842506"/>
                <a:gd name="connsiteX2" fmla="*/ 1136031 w 1136031"/>
                <a:gd name="connsiteY2" fmla="*/ 925098 h 1842506"/>
                <a:gd name="connsiteX3" fmla="*/ 549092 w 1136031"/>
                <a:gd name="connsiteY3" fmla="*/ 1842451 h 1842506"/>
                <a:gd name="connsiteX4" fmla="*/ 573 w 1136031"/>
                <a:gd name="connsiteY4" fmla="*/ 894362 h 1842506"/>
                <a:gd name="connsiteX0" fmla="*/ 944 w 1136402"/>
                <a:gd name="connsiteY0" fmla="*/ 894362 h 1842506"/>
                <a:gd name="connsiteX1" fmla="*/ 580200 w 1136402"/>
                <a:gd name="connsiteY1" fmla="*/ 62 h 1842506"/>
                <a:gd name="connsiteX2" fmla="*/ 1136402 w 1136402"/>
                <a:gd name="connsiteY2" fmla="*/ 925098 h 1842506"/>
                <a:gd name="connsiteX3" fmla="*/ 549463 w 1136402"/>
                <a:gd name="connsiteY3" fmla="*/ 1842451 h 1842506"/>
                <a:gd name="connsiteX4" fmla="*/ 944 w 1136402"/>
                <a:gd name="connsiteY4" fmla="*/ 894362 h 1842506"/>
                <a:gd name="connsiteX0" fmla="*/ 1105 w 1136563"/>
                <a:gd name="connsiteY0" fmla="*/ 894362 h 1842506"/>
                <a:gd name="connsiteX1" fmla="*/ 580361 w 1136563"/>
                <a:gd name="connsiteY1" fmla="*/ 62 h 1842506"/>
                <a:gd name="connsiteX2" fmla="*/ 1136563 w 1136563"/>
                <a:gd name="connsiteY2" fmla="*/ 925098 h 1842506"/>
                <a:gd name="connsiteX3" fmla="*/ 549624 w 1136563"/>
                <a:gd name="connsiteY3" fmla="*/ 1842451 h 1842506"/>
                <a:gd name="connsiteX4" fmla="*/ 1105 w 1136563"/>
                <a:gd name="connsiteY4" fmla="*/ 894362 h 1842506"/>
                <a:gd name="connsiteX0" fmla="*/ 1105 w 1136563"/>
                <a:gd name="connsiteY0" fmla="*/ 894362 h 1842506"/>
                <a:gd name="connsiteX1" fmla="*/ 580361 w 1136563"/>
                <a:gd name="connsiteY1" fmla="*/ 62 h 1842506"/>
                <a:gd name="connsiteX2" fmla="*/ 1136563 w 1136563"/>
                <a:gd name="connsiteY2" fmla="*/ 925098 h 1842506"/>
                <a:gd name="connsiteX3" fmla="*/ 549624 w 1136563"/>
                <a:gd name="connsiteY3" fmla="*/ 1842451 h 1842506"/>
                <a:gd name="connsiteX4" fmla="*/ 1105 w 1136563"/>
                <a:gd name="connsiteY4" fmla="*/ 894362 h 1842506"/>
                <a:gd name="connsiteX0" fmla="*/ 530 w 1175493"/>
                <a:gd name="connsiteY0" fmla="*/ 904205 h 1842443"/>
                <a:gd name="connsiteX1" fmla="*/ 619291 w 1175493"/>
                <a:gd name="connsiteY1" fmla="*/ 29 h 1842443"/>
                <a:gd name="connsiteX2" fmla="*/ 1175493 w 1175493"/>
                <a:gd name="connsiteY2" fmla="*/ 925065 h 1842443"/>
                <a:gd name="connsiteX3" fmla="*/ 588554 w 1175493"/>
                <a:gd name="connsiteY3" fmla="*/ 1842418 h 1842443"/>
                <a:gd name="connsiteX4" fmla="*/ 530 w 1175493"/>
                <a:gd name="connsiteY4" fmla="*/ 904205 h 1842443"/>
                <a:gd name="connsiteX0" fmla="*/ 527 w 1155736"/>
                <a:gd name="connsiteY0" fmla="*/ 904205 h 1842443"/>
                <a:gd name="connsiteX1" fmla="*/ 619288 w 1155736"/>
                <a:gd name="connsiteY1" fmla="*/ 29 h 1842443"/>
                <a:gd name="connsiteX2" fmla="*/ 1155736 w 1155736"/>
                <a:gd name="connsiteY2" fmla="*/ 925065 h 1842443"/>
                <a:gd name="connsiteX3" fmla="*/ 588551 w 1155736"/>
                <a:gd name="connsiteY3" fmla="*/ 1842418 h 1842443"/>
                <a:gd name="connsiteX4" fmla="*/ 527 w 1155736"/>
                <a:gd name="connsiteY4" fmla="*/ 904205 h 1842443"/>
                <a:gd name="connsiteX0" fmla="*/ 620 w 1155829"/>
                <a:gd name="connsiteY0" fmla="*/ 904205 h 1842443"/>
                <a:gd name="connsiteX1" fmla="*/ 619381 w 1155829"/>
                <a:gd name="connsiteY1" fmla="*/ 29 h 1842443"/>
                <a:gd name="connsiteX2" fmla="*/ 1155829 w 1155829"/>
                <a:gd name="connsiteY2" fmla="*/ 925065 h 1842443"/>
                <a:gd name="connsiteX3" fmla="*/ 588644 w 1155829"/>
                <a:gd name="connsiteY3" fmla="*/ 1842418 h 1842443"/>
                <a:gd name="connsiteX4" fmla="*/ 620 w 1155829"/>
                <a:gd name="connsiteY4" fmla="*/ 904205 h 1842443"/>
                <a:gd name="connsiteX0" fmla="*/ 853 w 1156062"/>
                <a:gd name="connsiteY0" fmla="*/ 904570 h 1842808"/>
                <a:gd name="connsiteX1" fmla="*/ 619614 w 1156062"/>
                <a:gd name="connsiteY1" fmla="*/ 394 h 1842808"/>
                <a:gd name="connsiteX2" fmla="*/ 1156062 w 1156062"/>
                <a:gd name="connsiteY2" fmla="*/ 925430 h 1842808"/>
                <a:gd name="connsiteX3" fmla="*/ 588877 w 1156062"/>
                <a:gd name="connsiteY3" fmla="*/ 1842783 h 1842808"/>
                <a:gd name="connsiteX4" fmla="*/ 853 w 1156062"/>
                <a:gd name="connsiteY4" fmla="*/ 904570 h 1842808"/>
                <a:gd name="connsiteX0" fmla="*/ 949 w 1156158"/>
                <a:gd name="connsiteY0" fmla="*/ 904271 h 1842509"/>
                <a:gd name="connsiteX1" fmla="*/ 619710 w 1156158"/>
                <a:gd name="connsiteY1" fmla="*/ 95 h 1842509"/>
                <a:gd name="connsiteX2" fmla="*/ 1156158 w 1156158"/>
                <a:gd name="connsiteY2" fmla="*/ 925131 h 1842509"/>
                <a:gd name="connsiteX3" fmla="*/ 588973 w 1156158"/>
                <a:gd name="connsiteY3" fmla="*/ 1842484 h 1842509"/>
                <a:gd name="connsiteX4" fmla="*/ 949 w 1156158"/>
                <a:gd name="connsiteY4" fmla="*/ 904271 h 1842509"/>
                <a:gd name="connsiteX0" fmla="*/ 7 w 1155216"/>
                <a:gd name="connsiteY0" fmla="*/ 904270 h 1842508"/>
                <a:gd name="connsiteX1" fmla="*/ 599015 w 1155216"/>
                <a:gd name="connsiteY1" fmla="*/ 94 h 1842508"/>
                <a:gd name="connsiteX2" fmla="*/ 1155216 w 1155216"/>
                <a:gd name="connsiteY2" fmla="*/ 925130 h 1842508"/>
                <a:gd name="connsiteX3" fmla="*/ 588031 w 1155216"/>
                <a:gd name="connsiteY3" fmla="*/ 1842483 h 1842508"/>
                <a:gd name="connsiteX4" fmla="*/ 7 w 1155216"/>
                <a:gd name="connsiteY4" fmla="*/ 904270 h 1842508"/>
                <a:gd name="connsiteX0" fmla="*/ 7 w 1155216"/>
                <a:gd name="connsiteY0" fmla="*/ 904270 h 1842508"/>
                <a:gd name="connsiteX1" fmla="*/ 599015 w 1155216"/>
                <a:gd name="connsiteY1" fmla="*/ 94 h 1842508"/>
                <a:gd name="connsiteX2" fmla="*/ 1155216 w 1155216"/>
                <a:gd name="connsiteY2" fmla="*/ 925130 h 1842508"/>
                <a:gd name="connsiteX3" fmla="*/ 588031 w 1155216"/>
                <a:gd name="connsiteY3" fmla="*/ 1842483 h 1842508"/>
                <a:gd name="connsiteX4" fmla="*/ 7 w 1155216"/>
                <a:gd name="connsiteY4" fmla="*/ 904270 h 1842508"/>
                <a:gd name="connsiteX0" fmla="*/ 7 w 1155216"/>
                <a:gd name="connsiteY0" fmla="*/ 904270 h 1842508"/>
                <a:gd name="connsiteX1" fmla="*/ 599015 w 1155216"/>
                <a:gd name="connsiteY1" fmla="*/ 94 h 1842508"/>
                <a:gd name="connsiteX2" fmla="*/ 1155216 w 1155216"/>
                <a:gd name="connsiteY2" fmla="*/ 925130 h 1842508"/>
                <a:gd name="connsiteX3" fmla="*/ 588031 w 1155216"/>
                <a:gd name="connsiteY3" fmla="*/ 1842483 h 1842508"/>
                <a:gd name="connsiteX4" fmla="*/ 7 w 1155216"/>
                <a:gd name="connsiteY4" fmla="*/ 904270 h 1842508"/>
                <a:gd name="connsiteX0" fmla="*/ 8 w 1155217"/>
                <a:gd name="connsiteY0" fmla="*/ 904270 h 1842508"/>
                <a:gd name="connsiteX1" fmla="*/ 599016 w 1155217"/>
                <a:gd name="connsiteY1" fmla="*/ 94 h 1842508"/>
                <a:gd name="connsiteX2" fmla="*/ 1155217 w 1155217"/>
                <a:gd name="connsiteY2" fmla="*/ 925130 h 1842508"/>
                <a:gd name="connsiteX3" fmla="*/ 588032 w 1155217"/>
                <a:gd name="connsiteY3" fmla="*/ 1842483 h 1842508"/>
                <a:gd name="connsiteX4" fmla="*/ 8 w 1155217"/>
                <a:gd name="connsiteY4" fmla="*/ 904270 h 1842508"/>
                <a:gd name="connsiteX0" fmla="*/ 8 w 1155217"/>
                <a:gd name="connsiteY0" fmla="*/ 904270 h 1842508"/>
                <a:gd name="connsiteX1" fmla="*/ 599016 w 1155217"/>
                <a:gd name="connsiteY1" fmla="*/ 94 h 1842508"/>
                <a:gd name="connsiteX2" fmla="*/ 1155217 w 1155217"/>
                <a:gd name="connsiteY2" fmla="*/ 925130 h 1842508"/>
                <a:gd name="connsiteX3" fmla="*/ 588032 w 1155217"/>
                <a:gd name="connsiteY3" fmla="*/ 1842483 h 1842508"/>
                <a:gd name="connsiteX4" fmla="*/ 8 w 1155217"/>
                <a:gd name="connsiteY4" fmla="*/ 904270 h 1842508"/>
                <a:gd name="connsiteX0" fmla="*/ 184 w 1155393"/>
                <a:gd name="connsiteY0" fmla="*/ 904270 h 1842508"/>
                <a:gd name="connsiteX1" fmla="*/ 599192 w 1155393"/>
                <a:gd name="connsiteY1" fmla="*/ 94 h 1842508"/>
                <a:gd name="connsiteX2" fmla="*/ 1155393 w 1155393"/>
                <a:gd name="connsiteY2" fmla="*/ 925130 h 1842508"/>
                <a:gd name="connsiteX3" fmla="*/ 588208 w 1155393"/>
                <a:gd name="connsiteY3" fmla="*/ 1842483 h 1842508"/>
                <a:gd name="connsiteX4" fmla="*/ 184 w 1155393"/>
                <a:gd name="connsiteY4" fmla="*/ 904270 h 1842508"/>
                <a:gd name="connsiteX0" fmla="*/ 184 w 1155393"/>
                <a:gd name="connsiteY0" fmla="*/ 904240 h 1842478"/>
                <a:gd name="connsiteX1" fmla="*/ 599192 w 1155393"/>
                <a:gd name="connsiteY1" fmla="*/ 64 h 1842478"/>
                <a:gd name="connsiteX2" fmla="*/ 1155393 w 1155393"/>
                <a:gd name="connsiteY2" fmla="*/ 925100 h 1842478"/>
                <a:gd name="connsiteX3" fmla="*/ 588208 w 1155393"/>
                <a:gd name="connsiteY3" fmla="*/ 1842453 h 1842478"/>
                <a:gd name="connsiteX4" fmla="*/ 184 w 1155393"/>
                <a:gd name="connsiteY4" fmla="*/ 904240 h 1842478"/>
                <a:gd name="connsiteX0" fmla="*/ 184 w 1155393"/>
                <a:gd name="connsiteY0" fmla="*/ 904259 h 1842497"/>
                <a:gd name="connsiteX1" fmla="*/ 599192 w 1155393"/>
                <a:gd name="connsiteY1" fmla="*/ 83 h 1842497"/>
                <a:gd name="connsiteX2" fmla="*/ 1155393 w 1155393"/>
                <a:gd name="connsiteY2" fmla="*/ 925119 h 1842497"/>
                <a:gd name="connsiteX3" fmla="*/ 588208 w 1155393"/>
                <a:gd name="connsiteY3" fmla="*/ 1842472 h 1842497"/>
                <a:gd name="connsiteX4" fmla="*/ 184 w 1155393"/>
                <a:gd name="connsiteY4" fmla="*/ 904259 h 1842497"/>
                <a:gd name="connsiteX0" fmla="*/ 184 w 1155718"/>
                <a:gd name="connsiteY0" fmla="*/ 904235 h 1842465"/>
                <a:gd name="connsiteX1" fmla="*/ 599192 w 1155718"/>
                <a:gd name="connsiteY1" fmla="*/ 59 h 1842465"/>
                <a:gd name="connsiteX2" fmla="*/ 1155393 w 1155718"/>
                <a:gd name="connsiteY2" fmla="*/ 925095 h 1842465"/>
                <a:gd name="connsiteX3" fmla="*/ 588208 w 1155718"/>
                <a:gd name="connsiteY3" fmla="*/ 1842448 h 1842465"/>
                <a:gd name="connsiteX4" fmla="*/ 184 w 1155718"/>
                <a:gd name="connsiteY4" fmla="*/ 904235 h 1842465"/>
                <a:gd name="connsiteX0" fmla="*/ 9 w 1155230"/>
                <a:gd name="connsiteY0" fmla="*/ 933851 h 1872079"/>
                <a:gd name="connsiteX1" fmla="*/ 599017 w 1155230"/>
                <a:gd name="connsiteY1" fmla="*/ 46 h 1872079"/>
                <a:gd name="connsiteX2" fmla="*/ 1155218 w 1155230"/>
                <a:gd name="connsiteY2" fmla="*/ 954711 h 1872079"/>
                <a:gd name="connsiteX3" fmla="*/ 588033 w 1155230"/>
                <a:gd name="connsiteY3" fmla="*/ 1872064 h 1872079"/>
                <a:gd name="connsiteX4" fmla="*/ 9 w 1155230"/>
                <a:gd name="connsiteY4" fmla="*/ 933851 h 1872079"/>
                <a:gd name="connsiteX0" fmla="*/ 184 w 1155405"/>
                <a:gd name="connsiteY0" fmla="*/ 933851 h 1872078"/>
                <a:gd name="connsiteX1" fmla="*/ 599192 w 1155405"/>
                <a:gd name="connsiteY1" fmla="*/ 46 h 1872078"/>
                <a:gd name="connsiteX2" fmla="*/ 1155393 w 1155405"/>
                <a:gd name="connsiteY2" fmla="*/ 954711 h 1872078"/>
                <a:gd name="connsiteX3" fmla="*/ 588208 w 1155405"/>
                <a:gd name="connsiteY3" fmla="*/ 1872064 h 1872078"/>
                <a:gd name="connsiteX4" fmla="*/ 184 w 1155405"/>
                <a:gd name="connsiteY4" fmla="*/ 933851 h 1872078"/>
                <a:gd name="connsiteX0" fmla="*/ 184 w 1155572"/>
                <a:gd name="connsiteY0" fmla="*/ 933863 h 1872093"/>
                <a:gd name="connsiteX1" fmla="*/ 599192 w 1155572"/>
                <a:gd name="connsiteY1" fmla="*/ 58 h 1872093"/>
                <a:gd name="connsiteX2" fmla="*/ 1155393 w 1155572"/>
                <a:gd name="connsiteY2" fmla="*/ 954723 h 1872093"/>
                <a:gd name="connsiteX3" fmla="*/ 588208 w 1155572"/>
                <a:gd name="connsiteY3" fmla="*/ 1872076 h 1872093"/>
                <a:gd name="connsiteX4" fmla="*/ 184 w 1155572"/>
                <a:gd name="connsiteY4" fmla="*/ 933863 h 1872093"/>
                <a:gd name="connsiteX0" fmla="*/ 184 w 1155560"/>
                <a:gd name="connsiteY0" fmla="*/ 933863 h 1872094"/>
                <a:gd name="connsiteX1" fmla="*/ 599192 w 1155560"/>
                <a:gd name="connsiteY1" fmla="*/ 58 h 1872094"/>
                <a:gd name="connsiteX2" fmla="*/ 1155393 w 1155560"/>
                <a:gd name="connsiteY2" fmla="*/ 954723 h 1872094"/>
                <a:gd name="connsiteX3" fmla="*/ 588208 w 1155560"/>
                <a:gd name="connsiteY3" fmla="*/ 1872076 h 1872094"/>
                <a:gd name="connsiteX4" fmla="*/ 184 w 1155560"/>
                <a:gd name="connsiteY4" fmla="*/ 933863 h 18720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560" h="1872094">
                  <a:moveTo>
                    <a:pt x="184" y="933863"/>
                  </a:moveTo>
                  <a:cubicBezTo>
                    <a:pt x="-7861" y="453961"/>
                    <a:pt x="248634" y="6457"/>
                    <a:pt x="599192" y="58"/>
                  </a:cubicBezTo>
                  <a:cubicBezTo>
                    <a:pt x="949750" y="-6341"/>
                    <a:pt x="1147347" y="524204"/>
                    <a:pt x="1155393" y="954723"/>
                  </a:cubicBezTo>
                  <a:cubicBezTo>
                    <a:pt x="1163439" y="1385242"/>
                    <a:pt x="879509" y="1875552"/>
                    <a:pt x="588208" y="1872076"/>
                  </a:cubicBezTo>
                  <a:cubicBezTo>
                    <a:pt x="296907" y="1868600"/>
                    <a:pt x="8229" y="1413765"/>
                    <a:pt x="184" y="93386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white"/>
                </a:solidFill>
                <a:effectLst/>
                <a:uLnTx/>
                <a:uFillTx/>
                <a:latin typeface="Arial"/>
                <a:cs typeface="+mn-cs"/>
              </a:endParaRPr>
            </a:p>
          </p:txBody>
        </p:sp>
        <p:sp>
          <p:nvSpPr>
            <p:cNvPr id="122" name="사다리꼴 121">
              <a:extLst>
                <a:ext uri="{FF2B5EF4-FFF2-40B4-BE49-F238E27FC236}">
                  <a16:creationId xmlns:a16="http://schemas.microsoft.com/office/drawing/2014/main" id="{468B43EB-C7A5-4253-868D-D938B1A245F1}"/>
                </a:ext>
              </a:extLst>
            </p:cNvPr>
            <p:cNvSpPr/>
            <p:nvPr/>
          </p:nvSpPr>
          <p:spPr>
            <a:xfrm>
              <a:off x="4624785" y="3962858"/>
              <a:ext cx="352648" cy="3044392"/>
            </a:xfrm>
            <a:prstGeom prst="trapezoid">
              <a:avLst>
                <a:gd name="adj" fmla="val 17206"/>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123" name="타원 122">
              <a:extLst>
                <a:ext uri="{FF2B5EF4-FFF2-40B4-BE49-F238E27FC236}">
                  <a16:creationId xmlns:a16="http://schemas.microsoft.com/office/drawing/2014/main" id="{1F082245-E9D4-4F8D-B188-6331268AF1A5}"/>
                </a:ext>
              </a:extLst>
            </p:cNvPr>
            <p:cNvSpPr/>
            <p:nvPr/>
          </p:nvSpPr>
          <p:spPr>
            <a:xfrm>
              <a:off x="4624785" y="6834252"/>
              <a:ext cx="352648" cy="35264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grpSp>
      <p:sp>
        <p:nvSpPr>
          <p:cNvPr id="24" name="TextBox 23"/>
          <p:cNvSpPr txBox="1"/>
          <p:nvPr/>
        </p:nvSpPr>
        <p:spPr>
          <a:xfrm>
            <a:off x="-41137" y="1141785"/>
            <a:ext cx="7290603" cy="6740307"/>
          </a:xfrm>
          <a:prstGeom prst="rect">
            <a:avLst/>
          </a:prstGeom>
          <a:noFill/>
        </p:spPr>
        <p:txBody>
          <a:bodyPr wrap="square" rtlCol="0">
            <a:spAutoFit/>
          </a:bodyPr>
          <a:lstStyle/>
          <a:p>
            <a:pPr marL="342900" indent="-342900" algn="just">
              <a:lnSpc>
                <a:spcPct val="150000"/>
              </a:lnSpc>
              <a:buFont typeface="Wingdings" panose="05000000000000000000" pitchFamily="2" charset="2"/>
              <a:buChar char="v"/>
            </a:pPr>
            <a:r>
              <a:rPr lang="en-IN" dirty="0">
                <a:latin typeface="Times New Roman" panose="02020603050405020304" pitchFamily="18" charset="0"/>
                <a:cs typeface="Times New Roman" panose="02020603050405020304" pitchFamily="18" charset="0"/>
              </a:rPr>
              <a:t>If the water is pure as it is in the beginning, then the </a:t>
            </a:r>
            <a:r>
              <a:rPr lang="en-IN" dirty="0" err="1">
                <a:latin typeface="Times New Roman" panose="02020603050405020304" pitchFamily="18" charset="0"/>
                <a:cs typeface="Times New Roman" panose="02020603050405020304" pitchFamily="18" charset="0"/>
              </a:rPr>
              <a:t>ph</a:t>
            </a:r>
            <a:r>
              <a:rPr lang="en-IN" dirty="0">
                <a:latin typeface="Times New Roman" panose="02020603050405020304" pitchFamily="18" charset="0"/>
                <a:cs typeface="Times New Roman" panose="02020603050405020304" pitchFamily="18" charset="0"/>
              </a:rPr>
              <a:t> value will be 7, otherwise the value will be less than 7 or greater than 7, which indicates the taken sample contains chemical content in its skin.</a:t>
            </a:r>
          </a:p>
          <a:p>
            <a:pPr marL="457200" indent="-457200" algn="just">
              <a:lnSpc>
                <a:spcPct val="150000"/>
              </a:lnSpc>
              <a:buFont typeface="Wingdings" panose="05000000000000000000" pitchFamily="2" charset="2"/>
              <a:buChar char="v"/>
            </a:pPr>
            <a:r>
              <a:rPr lang="en-IN" dirty="0">
                <a:latin typeface="Times New Roman" panose="02020603050405020304" pitchFamily="18" charset="0"/>
                <a:cs typeface="Times New Roman" panose="02020603050405020304" pitchFamily="18" charset="0"/>
              </a:rPr>
              <a:t>In the case of mango, we can use </a:t>
            </a:r>
            <a:r>
              <a:rPr lang="en-IN" dirty="0" err="1">
                <a:latin typeface="Times New Roman" panose="02020603050405020304" pitchFamily="18" charset="0"/>
                <a:cs typeface="Times New Roman" panose="02020603050405020304" pitchFamily="18" charset="0"/>
              </a:rPr>
              <a:t>ph</a:t>
            </a:r>
            <a:r>
              <a:rPr lang="en-IN" dirty="0">
                <a:latin typeface="Times New Roman" panose="02020603050405020304" pitchFamily="18" charset="0"/>
                <a:cs typeface="Times New Roman" panose="02020603050405020304" pitchFamily="18" charset="0"/>
              </a:rPr>
              <a:t> sensor and gas sensor together. </a:t>
            </a:r>
            <a:r>
              <a:rPr lang="en-IN" dirty="0" err="1">
                <a:latin typeface="Times New Roman" panose="02020603050405020304" pitchFamily="18" charset="0"/>
                <a:cs typeface="Times New Roman" panose="02020603050405020304" pitchFamily="18" charset="0"/>
              </a:rPr>
              <a:t>ph</a:t>
            </a:r>
            <a:r>
              <a:rPr lang="en-IN" dirty="0">
                <a:latin typeface="Times New Roman" panose="02020603050405020304" pitchFamily="18" charset="0"/>
                <a:cs typeface="Times New Roman" panose="02020603050405020304" pitchFamily="18" charset="0"/>
              </a:rPr>
              <a:t> sensor works like the same.</a:t>
            </a:r>
          </a:p>
          <a:p>
            <a:pPr marL="342900" indent="-342900" algn="just">
              <a:lnSpc>
                <a:spcPct val="150000"/>
              </a:lnSpc>
              <a:buFont typeface="Wingdings" panose="05000000000000000000" pitchFamily="2" charset="2"/>
              <a:buChar char="v"/>
            </a:pPr>
            <a:r>
              <a:rPr lang="en-IN" dirty="0">
                <a:latin typeface="Times New Roman" panose="02020603050405020304" pitchFamily="18" charset="0"/>
                <a:cs typeface="Times New Roman" panose="02020603050405020304" pitchFamily="18" charset="0"/>
              </a:rPr>
              <a:t> The gas sensor is used to detect the gas that is produced when the chemical is dissolved in the water. </a:t>
            </a:r>
          </a:p>
          <a:p>
            <a:pPr marL="342900" indent="-342900" algn="just">
              <a:lnSpc>
                <a:spcPct val="150000"/>
              </a:lnSpc>
              <a:buFont typeface="Wingdings" panose="05000000000000000000" pitchFamily="2" charset="2"/>
              <a:buChar char="v"/>
            </a:pPr>
            <a:r>
              <a:rPr lang="en-IN" dirty="0">
                <a:latin typeface="Times New Roman" panose="02020603050405020304" pitchFamily="18" charset="0"/>
                <a:cs typeface="Times New Roman" panose="02020603050405020304" pitchFamily="18" charset="0"/>
              </a:rPr>
              <a:t> Usually, calcium carbide is applied in mangoes to artificially ripen it. once calcium carbide is dissolved in water, acetylene gas is produced. </a:t>
            </a:r>
          </a:p>
          <a:p>
            <a:pPr marL="342900" indent="-342900" algn="just">
              <a:lnSpc>
                <a:spcPct val="150000"/>
              </a:lnSpc>
              <a:buFont typeface="Wingdings" panose="05000000000000000000" pitchFamily="2" charset="2"/>
              <a:buChar char="v"/>
            </a:pPr>
            <a:r>
              <a:rPr lang="en-IN" dirty="0">
                <a:latin typeface="Times New Roman" panose="02020603050405020304" pitchFamily="18" charset="0"/>
                <a:cs typeface="Times New Roman" panose="02020603050405020304" pitchFamily="18" charset="0"/>
              </a:rPr>
              <a:t> It can be detected using the gas sensor. When the gas is detected, the buzzer will be blown. </a:t>
            </a:r>
          </a:p>
          <a:p>
            <a:pPr marL="342900" indent="-342900" algn="just">
              <a:lnSpc>
                <a:spcPct val="150000"/>
              </a:lnSpc>
              <a:buFont typeface="Wingdings" panose="05000000000000000000" pitchFamily="2" charset="2"/>
              <a:buChar char="v"/>
            </a:pPr>
            <a:r>
              <a:rPr lang="en-IN" dirty="0">
                <a:latin typeface="Times New Roman" panose="02020603050405020304" pitchFamily="18" charset="0"/>
                <a:cs typeface="Times New Roman" panose="02020603050405020304" pitchFamily="18" charset="0"/>
              </a:rPr>
              <a:t>Then the result of the analysis will be stored in the pc and we can further analyse it in future.</a:t>
            </a:r>
          </a:p>
          <a:p>
            <a:pPr algn="just">
              <a:lnSpc>
                <a:spcPct val="150000"/>
              </a:lnSpc>
            </a:pPr>
            <a:endParaRPr lang="en-IN" dirty="0">
              <a:latin typeface="Times New Roman" panose="02020603050405020304" pitchFamily="18" charset="0"/>
              <a:cs typeface="Times New Roman" panose="02020603050405020304" pitchFamily="18" charset="0"/>
            </a:endParaRPr>
          </a:p>
          <a:p>
            <a:pPr marL="342900" indent="-342900" algn="just">
              <a:lnSpc>
                <a:spcPct val="150000"/>
              </a:lnSpc>
              <a:buFont typeface="Wingdings" panose="05000000000000000000" pitchFamily="2" charset="2"/>
              <a:buChar char="v"/>
            </a:pPr>
            <a:endParaRPr lang="en-IN" dirty="0">
              <a:latin typeface="Times New Roman" panose="02020603050405020304" pitchFamily="18" charset="0"/>
              <a:cs typeface="Times New Roman" panose="02020603050405020304" pitchFamily="18" charset="0"/>
            </a:endParaRPr>
          </a:p>
          <a:p>
            <a:pPr marL="342900" indent="-342900" algn="just">
              <a:lnSpc>
                <a:spcPct val="150000"/>
              </a:lnSpc>
              <a:buFont typeface="Wingdings" panose="05000000000000000000" pitchFamily="2" charset="2"/>
              <a:buChar char="v"/>
            </a:pP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841655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prstGeom prst="rect">
            <a:avLst/>
          </a:prstGeom>
        </p:spPr>
        <p:txBody>
          <a:bodyPr/>
          <a:lstStyle/>
          <a:p>
            <a:r>
              <a:rPr lang="en-US" dirty="0"/>
              <a:t>Requirements</a:t>
            </a:r>
          </a:p>
        </p:txBody>
      </p:sp>
      <p:grpSp>
        <p:nvGrpSpPr>
          <p:cNvPr id="3" name="Group 2">
            <a:extLst>
              <a:ext uri="{FF2B5EF4-FFF2-40B4-BE49-F238E27FC236}">
                <a16:creationId xmlns:a16="http://schemas.microsoft.com/office/drawing/2014/main" id="{74FD80CF-DC95-46B0-936E-6E19C1A4160D}"/>
              </a:ext>
            </a:extLst>
          </p:cNvPr>
          <p:cNvGrpSpPr/>
          <p:nvPr/>
        </p:nvGrpSpPr>
        <p:grpSpPr>
          <a:xfrm>
            <a:off x="137279" y="4894486"/>
            <a:ext cx="7422020" cy="761778"/>
            <a:chOff x="3686398" y="4267905"/>
            <a:chExt cx="4760612" cy="679086"/>
          </a:xfrm>
          <a:effectLst>
            <a:outerShdw blurRad="50800" dist="38100" dir="2700000" algn="tl" rotWithShape="0">
              <a:prstClr val="black">
                <a:alpha val="40000"/>
              </a:prstClr>
            </a:outerShdw>
          </a:effectLst>
        </p:grpSpPr>
        <p:sp>
          <p:nvSpPr>
            <p:cNvPr id="4" name="Freeform: Shape 3">
              <a:extLst>
                <a:ext uri="{FF2B5EF4-FFF2-40B4-BE49-F238E27FC236}">
                  <a16:creationId xmlns:a16="http://schemas.microsoft.com/office/drawing/2014/main" id="{D927052E-B62F-42C6-AE81-0F42A4E1390F}"/>
                </a:ext>
              </a:extLst>
            </p:cNvPr>
            <p:cNvSpPr/>
            <p:nvPr/>
          </p:nvSpPr>
          <p:spPr>
            <a:xfrm>
              <a:off x="7255458" y="4273456"/>
              <a:ext cx="1191552" cy="672919"/>
            </a:xfrm>
            <a:custGeom>
              <a:avLst/>
              <a:gdLst>
                <a:gd name="connsiteX0" fmla="*/ 2252186 w 2257425"/>
                <a:gd name="connsiteY0" fmla="*/ 1188244 h 1190625"/>
                <a:gd name="connsiteX1" fmla="*/ 7144 w 2257425"/>
                <a:gd name="connsiteY1" fmla="*/ 1188244 h 1190625"/>
                <a:gd name="connsiteX2" fmla="*/ 7144 w 2257425"/>
                <a:gd name="connsiteY2" fmla="*/ 7144 h 1190625"/>
                <a:gd name="connsiteX3" fmla="*/ 2252186 w 2257425"/>
                <a:gd name="connsiteY3" fmla="*/ 7144 h 1190625"/>
                <a:gd name="connsiteX4" fmla="*/ 1729264 w 2257425"/>
                <a:gd name="connsiteY4" fmla="*/ 597694 h 1190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7425" h="1190625">
                  <a:moveTo>
                    <a:pt x="2252186" y="1188244"/>
                  </a:moveTo>
                  <a:lnTo>
                    <a:pt x="7144" y="1188244"/>
                  </a:lnTo>
                  <a:lnTo>
                    <a:pt x="7144" y="7144"/>
                  </a:lnTo>
                  <a:lnTo>
                    <a:pt x="2252186" y="7144"/>
                  </a:lnTo>
                  <a:lnTo>
                    <a:pt x="1729264" y="597694"/>
                  </a:lnTo>
                  <a:close/>
                </a:path>
              </a:pathLst>
            </a:custGeom>
            <a:solidFill>
              <a:schemeClr val="accent1">
                <a:lumMod val="75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5" name="Freeform: Shape 4">
              <a:extLst>
                <a:ext uri="{FF2B5EF4-FFF2-40B4-BE49-F238E27FC236}">
                  <a16:creationId xmlns:a16="http://schemas.microsoft.com/office/drawing/2014/main" id="{FA3EF409-639A-4220-B7AB-42F87EE52383}"/>
                </a:ext>
              </a:extLst>
            </p:cNvPr>
            <p:cNvSpPr/>
            <p:nvPr/>
          </p:nvSpPr>
          <p:spPr>
            <a:xfrm>
              <a:off x="7255458" y="4552282"/>
              <a:ext cx="659904" cy="394709"/>
            </a:xfrm>
            <a:custGeom>
              <a:avLst/>
              <a:gdLst>
                <a:gd name="connsiteX0" fmla="*/ 7144 w 1019175"/>
                <a:gd name="connsiteY0" fmla="*/ 7144 h 609600"/>
                <a:gd name="connsiteX1" fmla="*/ 1012984 w 1019175"/>
                <a:gd name="connsiteY1" fmla="*/ 15716 h 609600"/>
                <a:gd name="connsiteX2" fmla="*/ 7144 w 1019175"/>
                <a:gd name="connsiteY2" fmla="*/ 606266 h 609600"/>
              </a:gdLst>
              <a:ahLst/>
              <a:cxnLst>
                <a:cxn ang="0">
                  <a:pos x="connsiteX0" y="connsiteY0"/>
                </a:cxn>
                <a:cxn ang="0">
                  <a:pos x="connsiteX1" y="connsiteY1"/>
                </a:cxn>
                <a:cxn ang="0">
                  <a:pos x="connsiteX2" y="connsiteY2"/>
                </a:cxn>
              </a:cxnLst>
              <a:rect l="l" t="t" r="r" b="b"/>
              <a:pathLst>
                <a:path w="1019175" h="609600">
                  <a:moveTo>
                    <a:pt x="7144" y="7144"/>
                  </a:moveTo>
                  <a:lnTo>
                    <a:pt x="1012984" y="15716"/>
                  </a:lnTo>
                  <a:lnTo>
                    <a:pt x="7144" y="606266"/>
                  </a:lnTo>
                  <a:close/>
                </a:path>
              </a:pathLst>
            </a:custGeom>
            <a:solidFill>
              <a:schemeClr val="accent1">
                <a:lumMod val="50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6" name="Freeform: Shape 5">
              <a:extLst>
                <a:ext uri="{FF2B5EF4-FFF2-40B4-BE49-F238E27FC236}">
                  <a16:creationId xmlns:a16="http://schemas.microsoft.com/office/drawing/2014/main" id="{46CDF2A4-E930-4DEA-B0AE-2275E0884669}"/>
                </a:ext>
              </a:extLst>
            </p:cNvPr>
            <p:cNvSpPr/>
            <p:nvPr/>
          </p:nvSpPr>
          <p:spPr>
            <a:xfrm>
              <a:off x="3686398" y="4267905"/>
              <a:ext cx="1191553" cy="672919"/>
            </a:xfrm>
            <a:custGeom>
              <a:avLst/>
              <a:gdLst>
                <a:gd name="connsiteX0" fmla="*/ 7144 w 2257425"/>
                <a:gd name="connsiteY0" fmla="*/ 1188244 h 1190625"/>
                <a:gd name="connsiteX1" fmla="*/ 2252186 w 2257425"/>
                <a:gd name="connsiteY1" fmla="*/ 1188244 h 1190625"/>
                <a:gd name="connsiteX2" fmla="*/ 2252186 w 2257425"/>
                <a:gd name="connsiteY2" fmla="*/ 7144 h 1190625"/>
                <a:gd name="connsiteX3" fmla="*/ 7144 w 2257425"/>
                <a:gd name="connsiteY3" fmla="*/ 7144 h 1190625"/>
                <a:gd name="connsiteX4" fmla="*/ 531019 w 2257425"/>
                <a:gd name="connsiteY4" fmla="*/ 597694 h 1190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7425" h="1190625">
                  <a:moveTo>
                    <a:pt x="7144" y="1188244"/>
                  </a:moveTo>
                  <a:lnTo>
                    <a:pt x="2252186" y="1188244"/>
                  </a:lnTo>
                  <a:lnTo>
                    <a:pt x="2252186" y="7144"/>
                  </a:lnTo>
                  <a:lnTo>
                    <a:pt x="7144" y="7144"/>
                  </a:lnTo>
                  <a:lnTo>
                    <a:pt x="531019" y="597694"/>
                  </a:lnTo>
                  <a:close/>
                </a:path>
              </a:pathLst>
            </a:custGeom>
            <a:solidFill>
              <a:schemeClr val="accent1">
                <a:lumMod val="75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7" name="Freeform: Shape 6">
              <a:extLst>
                <a:ext uri="{FF2B5EF4-FFF2-40B4-BE49-F238E27FC236}">
                  <a16:creationId xmlns:a16="http://schemas.microsoft.com/office/drawing/2014/main" id="{9E7A3779-D72D-49DE-B088-E70638CB42C3}"/>
                </a:ext>
              </a:extLst>
            </p:cNvPr>
            <p:cNvSpPr/>
            <p:nvPr/>
          </p:nvSpPr>
          <p:spPr>
            <a:xfrm>
              <a:off x="4276637" y="4546731"/>
              <a:ext cx="598231" cy="394709"/>
            </a:xfrm>
            <a:custGeom>
              <a:avLst/>
              <a:gdLst>
                <a:gd name="connsiteX0" fmla="*/ 923449 w 923925"/>
                <a:gd name="connsiteY0" fmla="*/ 7144 h 609600"/>
                <a:gd name="connsiteX1" fmla="*/ 7144 w 923925"/>
                <a:gd name="connsiteY1" fmla="*/ 15716 h 609600"/>
                <a:gd name="connsiteX2" fmla="*/ 923449 w 923925"/>
                <a:gd name="connsiteY2" fmla="*/ 606266 h 609600"/>
              </a:gdLst>
              <a:ahLst/>
              <a:cxnLst>
                <a:cxn ang="0">
                  <a:pos x="connsiteX0" y="connsiteY0"/>
                </a:cxn>
                <a:cxn ang="0">
                  <a:pos x="connsiteX1" y="connsiteY1"/>
                </a:cxn>
                <a:cxn ang="0">
                  <a:pos x="connsiteX2" y="connsiteY2"/>
                </a:cxn>
              </a:cxnLst>
              <a:rect l="l" t="t" r="r" b="b"/>
              <a:pathLst>
                <a:path w="923925" h="609600">
                  <a:moveTo>
                    <a:pt x="923449" y="7144"/>
                  </a:moveTo>
                  <a:lnTo>
                    <a:pt x="7144" y="15716"/>
                  </a:lnTo>
                  <a:lnTo>
                    <a:pt x="923449" y="606266"/>
                  </a:lnTo>
                  <a:close/>
                </a:path>
              </a:pathLst>
            </a:custGeom>
            <a:solidFill>
              <a:schemeClr val="accent1">
                <a:lumMod val="50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grpSp>
      <p:sp>
        <p:nvSpPr>
          <p:cNvPr id="8" name="Rectangle 7">
            <a:extLst>
              <a:ext uri="{FF2B5EF4-FFF2-40B4-BE49-F238E27FC236}">
                <a16:creationId xmlns:a16="http://schemas.microsoft.com/office/drawing/2014/main" id="{09A6CBAA-64EE-4409-907F-50D057199A25}"/>
              </a:ext>
            </a:extLst>
          </p:cNvPr>
          <p:cNvSpPr/>
          <p:nvPr/>
        </p:nvSpPr>
        <p:spPr>
          <a:xfrm>
            <a:off x="1743692" y="2073463"/>
            <a:ext cx="4209194" cy="4014580"/>
          </a:xfrm>
          <a:prstGeom prst="rect">
            <a:avLst/>
          </a:prstGeom>
          <a:solidFill>
            <a:schemeClr val="bg1">
              <a:lumMod val="95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700" b="0" i="0" u="none" strike="noStrike" kern="1200" cap="none" spc="0" normalizeH="0" baseline="0" noProof="0">
              <a:ln>
                <a:noFill/>
              </a:ln>
              <a:solidFill>
                <a:prstClr val="white"/>
              </a:solidFill>
              <a:effectLst/>
              <a:uLnTx/>
              <a:uFillTx/>
              <a:latin typeface="Arial"/>
              <a:cs typeface="+mn-cs"/>
            </a:endParaRPr>
          </a:p>
        </p:txBody>
      </p:sp>
      <p:grpSp>
        <p:nvGrpSpPr>
          <p:cNvPr id="9" name="Group 8">
            <a:extLst>
              <a:ext uri="{FF2B5EF4-FFF2-40B4-BE49-F238E27FC236}">
                <a16:creationId xmlns:a16="http://schemas.microsoft.com/office/drawing/2014/main" id="{3A59CF29-9F98-4B2D-8539-446E150D73EC}"/>
              </a:ext>
            </a:extLst>
          </p:cNvPr>
          <p:cNvGrpSpPr/>
          <p:nvPr/>
        </p:nvGrpSpPr>
        <p:grpSpPr>
          <a:xfrm>
            <a:off x="1015852" y="4470694"/>
            <a:ext cx="5664874" cy="754861"/>
            <a:chOff x="3798414" y="4347016"/>
            <a:chExt cx="4670224" cy="621436"/>
          </a:xfrm>
        </p:grpSpPr>
        <p:sp>
          <p:nvSpPr>
            <p:cNvPr id="10" name="Freeform: Shape 9">
              <a:extLst>
                <a:ext uri="{FF2B5EF4-FFF2-40B4-BE49-F238E27FC236}">
                  <a16:creationId xmlns:a16="http://schemas.microsoft.com/office/drawing/2014/main" id="{AC1284E2-6977-4844-BAE2-647AEADB662F}"/>
                </a:ext>
              </a:extLst>
            </p:cNvPr>
            <p:cNvSpPr/>
            <p:nvPr/>
          </p:nvSpPr>
          <p:spPr>
            <a:xfrm>
              <a:off x="3798414" y="4347016"/>
              <a:ext cx="4670224" cy="621436"/>
            </a:xfrm>
            <a:custGeom>
              <a:avLst/>
              <a:gdLst>
                <a:gd name="connsiteX0" fmla="*/ 7144 w 5619750"/>
                <a:gd name="connsiteY0" fmla="*/ 7144 h 1190625"/>
                <a:gd name="connsiteX1" fmla="*/ 5613559 w 5619750"/>
                <a:gd name="connsiteY1" fmla="*/ 7144 h 1190625"/>
                <a:gd name="connsiteX2" fmla="*/ 5613559 w 5619750"/>
                <a:gd name="connsiteY2" fmla="*/ 1188244 h 1190625"/>
                <a:gd name="connsiteX3" fmla="*/ 7143 w 5619750"/>
                <a:gd name="connsiteY3" fmla="*/ 1188244 h 1190625"/>
              </a:gdLst>
              <a:ahLst/>
              <a:cxnLst>
                <a:cxn ang="0">
                  <a:pos x="connsiteX0" y="connsiteY0"/>
                </a:cxn>
                <a:cxn ang="0">
                  <a:pos x="connsiteX1" y="connsiteY1"/>
                </a:cxn>
                <a:cxn ang="0">
                  <a:pos x="connsiteX2" y="connsiteY2"/>
                </a:cxn>
                <a:cxn ang="0">
                  <a:pos x="connsiteX3" y="connsiteY3"/>
                </a:cxn>
              </a:cxnLst>
              <a:rect l="l" t="t" r="r" b="b"/>
              <a:pathLst>
                <a:path w="5619750" h="1190625">
                  <a:moveTo>
                    <a:pt x="7144" y="7144"/>
                  </a:moveTo>
                  <a:lnTo>
                    <a:pt x="5613559" y="7144"/>
                  </a:lnTo>
                  <a:lnTo>
                    <a:pt x="5613559" y="1188244"/>
                  </a:lnTo>
                  <a:lnTo>
                    <a:pt x="7143" y="1188244"/>
                  </a:lnTo>
                  <a:close/>
                </a:path>
              </a:pathLst>
            </a:custGeom>
            <a:solidFill>
              <a:schemeClr val="accent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a:cs typeface="+mn-cs"/>
              </a:endParaRPr>
            </a:p>
          </p:txBody>
        </p:sp>
        <p:sp>
          <p:nvSpPr>
            <p:cNvPr id="11" name="TextBox 10">
              <a:extLst>
                <a:ext uri="{FF2B5EF4-FFF2-40B4-BE49-F238E27FC236}">
                  <a16:creationId xmlns:a16="http://schemas.microsoft.com/office/drawing/2014/main" id="{2B2DE06E-9A7D-4199-BC10-5C69CEA78805}"/>
                </a:ext>
              </a:extLst>
            </p:cNvPr>
            <p:cNvSpPr txBox="1"/>
            <p:nvPr/>
          </p:nvSpPr>
          <p:spPr>
            <a:xfrm>
              <a:off x="4398458" y="4388808"/>
              <a:ext cx="3470136" cy="532089"/>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3600" b="1" i="0" u="none" strike="noStrike" kern="1200" cap="none" spc="0" normalizeH="0" baseline="0" noProof="0" dirty="0">
                  <a:ln>
                    <a:noFill/>
                  </a:ln>
                  <a:solidFill>
                    <a:schemeClr val="accent1">
                      <a:lumMod val="75000"/>
                    </a:schemeClr>
                  </a:solidFill>
                  <a:effectLst/>
                  <a:uLnTx/>
                  <a:uFillTx/>
                  <a:latin typeface="Arial"/>
                  <a:ea typeface="Adobe Song Std L" panose="02020300000000000000" pitchFamily="18" charset="-128"/>
                  <a:cs typeface="Arial" pitchFamily="34" charset="0"/>
                </a:rPr>
                <a:t>Requirements</a:t>
              </a:r>
            </a:p>
          </p:txBody>
        </p:sp>
      </p:grpSp>
      <p:sp>
        <p:nvSpPr>
          <p:cNvPr id="19" name="Freeform: Shape 18">
            <a:extLst>
              <a:ext uri="{FF2B5EF4-FFF2-40B4-BE49-F238E27FC236}">
                <a16:creationId xmlns:a16="http://schemas.microsoft.com/office/drawing/2014/main" id="{48767EAA-C74E-4872-A6B5-6A4B994CED37}"/>
              </a:ext>
            </a:extLst>
          </p:cNvPr>
          <p:cNvSpPr/>
          <p:nvPr/>
        </p:nvSpPr>
        <p:spPr>
          <a:xfrm rot="5400000">
            <a:off x="1765058" y="2126046"/>
            <a:ext cx="1568701" cy="1552820"/>
          </a:xfrm>
          <a:custGeom>
            <a:avLst/>
            <a:gdLst>
              <a:gd name="connsiteX0" fmla="*/ 989322 w 2099794"/>
              <a:gd name="connsiteY0" fmla="*/ 1788413 h 2078537"/>
              <a:gd name="connsiteX1" fmla="*/ 991189 w 2099794"/>
              <a:gd name="connsiteY1" fmla="*/ 1789658 h 2078537"/>
              <a:gd name="connsiteX2" fmla="*/ 992849 w 2099794"/>
              <a:gd name="connsiteY2" fmla="*/ 1788205 h 2078537"/>
              <a:gd name="connsiteX3" fmla="*/ 991189 w 2099794"/>
              <a:gd name="connsiteY3" fmla="*/ 1786754 h 2078537"/>
              <a:gd name="connsiteX4" fmla="*/ 989322 w 2099794"/>
              <a:gd name="connsiteY4" fmla="*/ 1788413 h 2078537"/>
              <a:gd name="connsiteX5" fmla="*/ 424025 w 2099794"/>
              <a:gd name="connsiteY5" fmla="*/ 1472262 h 2078537"/>
              <a:gd name="connsiteX6" fmla="*/ 424855 w 2099794"/>
              <a:gd name="connsiteY6" fmla="*/ 1472262 h 2078537"/>
              <a:gd name="connsiteX7" fmla="*/ 425270 w 2099794"/>
              <a:gd name="connsiteY7" fmla="*/ 1470810 h 2078537"/>
              <a:gd name="connsiteX8" fmla="*/ 424025 w 2099794"/>
              <a:gd name="connsiteY8" fmla="*/ 1470187 h 2078537"/>
              <a:gd name="connsiteX9" fmla="*/ 424025 w 2099794"/>
              <a:gd name="connsiteY9" fmla="*/ 1472262 h 2078537"/>
              <a:gd name="connsiteX10" fmla="*/ 209514 w 2099794"/>
              <a:gd name="connsiteY10" fmla="*/ 1889738 h 2078537"/>
              <a:gd name="connsiteX11" fmla="*/ 231210 w 2099794"/>
              <a:gd name="connsiteY11" fmla="*/ 1864027 h 2078537"/>
              <a:gd name="connsiteX12" fmla="*/ 227571 w 2099794"/>
              <a:gd name="connsiteY12" fmla="*/ 1869318 h 2078537"/>
              <a:gd name="connsiteX13" fmla="*/ 197595 w 2099794"/>
              <a:gd name="connsiteY13" fmla="*/ 1924756 h 2078537"/>
              <a:gd name="connsiteX14" fmla="*/ 294784 w 2099794"/>
              <a:gd name="connsiteY14" fmla="*/ 1858272 h 2078537"/>
              <a:gd name="connsiteX15" fmla="*/ 400583 w 2099794"/>
              <a:gd name="connsiteY15" fmla="*/ 1803142 h 2078537"/>
              <a:gd name="connsiteX16" fmla="*/ 470078 w 2099794"/>
              <a:gd name="connsiteY16" fmla="*/ 1775551 h 2078537"/>
              <a:gd name="connsiteX17" fmla="*/ 526919 w 2099794"/>
              <a:gd name="connsiteY17" fmla="*/ 1758333 h 2078537"/>
              <a:gd name="connsiteX18" fmla="*/ 563015 w 2099794"/>
              <a:gd name="connsiteY18" fmla="*/ 1748790 h 2078537"/>
              <a:gd name="connsiteX19" fmla="*/ 623590 w 2099794"/>
              <a:gd name="connsiteY19" fmla="*/ 1739248 h 2078537"/>
              <a:gd name="connsiteX20" fmla="*/ 625872 w 2099794"/>
              <a:gd name="connsiteY20" fmla="*/ 1738418 h 2078537"/>
              <a:gd name="connsiteX21" fmla="*/ 629191 w 2099794"/>
              <a:gd name="connsiteY21" fmla="*/ 1738211 h 2078537"/>
              <a:gd name="connsiteX22" fmla="*/ 653878 w 2099794"/>
              <a:gd name="connsiteY22" fmla="*/ 1735099 h 2078537"/>
              <a:gd name="connsiteX23" fmla="*/ 660516 w 2099794"/>
              <a:gd name="connsiteY23" fmla="*/ 1734891 h 2078537"/>
              <a:gd name="connsiteX24" fmla="*/ 709889 w 2099794"/>
              <a:gd name="connsiteY24" fmla="*/ 1731780 h 2078537"/>
              <a:gd name="connsiteX25" fmla="*/ 741214 w 2099794"/>
              <a:gd name="connsiteY25" fmla="*/ 1731780 h 2078537"/>
              <a:gd name="connsiteX26" fmla="*/ 790586 w 2099794"/>
              <a:gd name="connsiteY26" fmla="*/ 1734891 h 2078537"/>
              <a:gd name="connsiteX27" fmla="*/ 795565 w 2099794"/>
              <a:gd name="connsiteY27" fmla="*/ 1735099 h 2078537"/>
              <a:gd name="connsiteX28" fmla="*/ 844316 w 2099794"/>
              <a:gd name="connsiteY28" fmla="*/ 1741944 h 2078537"/>
              <a:gd name="connsiteX29" fmla="*/ 882690 w 2099794"/>
              <a:gd name="connsiteY29" fmla="*/ 1748134 h 2078537"/>
              <a:gd name="connsiteX30" fmla="*/ 882901 w 2099794"/>
              <a:gd name="connsiteY30" fmla="*/ 1748375 h 2078537"/>
              <a:gd name="connsiteX31" fmla="*/ 882901 w 2099794"/>
              <a:gd name="connsiteY31" fmla="*/ 1749205 h 2078537"/>
              <a:gd name="connsiteX32" fmla="*/ 883938 w 2099794"/>
              <a:gd name="connsiteY32" fmla="*/ 1748998 h 2078537"/>
              <a:gd name="connsiteX33" fmla="*/ 882901 w 2099794"/>
              <a:gd name="connsiteY33" fmla="*/ 1748375 h 2078537"/>
              <a:gd name="connsiteX34" fmla="*/ 882901 w 2099794"/>
              <a:gd name="connsiteY34" fmla="*/ 1748168 h 2078537"/>
              <a:gd name="connsiteX35" fmla="*/ 882690 w 2099794"/>
              <a:gd name="connsiteY35" fmla="*/ 1748134 h 2078537"/>
              <a:gd name="connsiteX36" fmla="*/ 877092 w 2099794"/>
              <a:gd name="connsiteY36" fmla="*/ 1741737 h 2078537"/>
              <a:gd name="connsiteX37" fmla="*/ 868587 w 2099794"/>
              <a:gd name="connsiteY37" fmla="*/ 1727631 h 2078537"/>
              <a:gd name="connsiteX38" fmla="*/ 874188 w 2099794"/>
              <a:gd name="connsiteY38" fmla="*/ 1696306 h 2078537"/>
              <a:gd name="connsiteX39" fmla="*/ 909869 w 2099794"/>
              <a:gd name="connsiteY39" fmla="*/ 1662699 h 2078537"/>
              <a:gd name="connsiteX40" fmla="*/ 951359 w 2099794"/>
              <a:gd name="connsiteY40" fmla="*/ 1647555 h 2078537"/>
              <a:gd name="connsiteX41" fmla="*/ 1017535 w 2099794"/>
              <a:gd name="connsiteY41" fmla="*/ 1641124 h 2078537"/>
              <a:gd name="connsiteX42" fmla="*/ 1027493 w 2099794"/>
              <a:gd name="connsiteY42" fmla="*/ 1641124 h 2078537"/>
              <a:gd name="connsiteX43" fmla="*/ 1040562 w 2099794"/>
              <a:gd name="connsiteY43" fmla="*/ 1641332 h 2078537"/>
              <a:gd name="connsiteX44" fmla="*/ 997620 w 2099794"/>
              <a:gd name="connsiteY44" fmla="*/ 1780737 h 2078537"/>
              <a:gd name="connsiteX45" fmla="*/ 1033301 w 2099794"/>
              <a:gd name="connsiteY45" fmla="*/ 1792562 h 2078537"/>
              <a:gd name="connsiteX46" fmla="*/ 1137025 w 2099794"/>
              <a:gd name="connsiteY46" fmla="*/ 1830525 h 2078537"/>
              <a:gd name="connsiteX47" fmla="*/ 1181627 w 2099794"/>
              <a:gd name="connsiteY47" fmla="*/ 1846914 h 2078537"/>
              <a:gd name="connsiteX48" fmla="*/ 1186191 w 2099794"/>
              <a:gd name="connsiteY48" fmla="*/ 1847536 h 2078537"/>
              <a:gd name="connsiteX49" fmla="*/ 1183494 w 2099794"/>
              <a:gd name="connsiteY49" fmla="*/ 1845254 h 2078537"/>
              <a:gd name="connsiteX50" fmla="*/ 1186813 w 2099794"/>
              <a:gd name="connsiteY50" fmla="*/ 1794429 h 2078537"/>
              <a:gd name="connsiteX51" fmla="*/ 1250915 w 2099794"/>
              <a:gd name="connsiteY51" fmla="*/ 1771195 h 2078537"/>
              <a:gd name="connsiteX52" fmla="*/ 1286596 w 2099794"/>
              <a:gd name="connsiteY52" fmla="*/ 1768705 h 2078537"/>
              <a:gd name="connsiteX53" fmla="*/ 1293649 w 2099794"/>
              <a:gd name="connsiteY53" fmla="*/ 1775759 h 2078537"/>
              <a:gd name="connsiteX54" fmla="*/ 1285766 w 2099794"/>
              <a:gd name="connsiteY54" fmla="*/ 1821397 h 2078537"/>
              <a:gd name="connsiteX55" fmla="*/ 1258175 w 2099794"/>
              <a:gd name="connsiteY55" fmla="*/ 1872845 h 2078537"/>
              <a:gd name="connsiteX56" fmla="*/ 1260665 w 2099794"/>
              <a:gd name="connsiteY56" fmla="*/ 1874712 h 2078537"/>
              <a:gd name="connsiteX57" fmla="*/ 1313564 w 2099794"/>
              <a:gd name="connsiteY57" fmla="*/ 1890063 h 2078537"/>
              <a:gd name="connsiteX58" fmla="*/ 1335761 w 2099794"/>
              <a:gd name="connsiteY58" fmla="*/ 1896494 h 2078537"/>
              <a:gd name="connsiteX59" fmla="*/ 1397166 w 2099794"/>
              <a:gd name="connsiteY59" fmla="*/ 1908526 h 2078537"/>
              <a:gd name="connsiteX60" fmla="*/ 1512922 w 2099794"/>
              <a:gd name="connsiteY60" fmla="*/ 1909563 h 2078537"/>
              <a:gd name="connsiteX61" fmla="*/ 1608971 w 2099794"/>
              <a:gd name="connsiteY61" fmla="*/ 1876579 h 2078537"/>
              <a:gd name="connsiteX62" fmla="*/ 1614987 w 2099794"/>
              <a:gd name="connsiteY62" fmla="*/ 1868696 h 2078537"/>
              <a:gd name="connsiteX63" fmla="*/ 1625774 w 2099794"/>
              <a:gd name="connsiteY63" fmla="*/ 1853344 h 2078537"/>
              <a:gd name="connsiteX64" fmla="*/ 1633035 w 2099794"/>
              <a:gd name="connsiteY64" fmla="*/ 1844424 h 2078537"/>
              <a:gd name="connsiteX65" fmla="*/ 1670791 w 2099794"/>
              <a:gd name="connsiteY65" fmla="*/ 1828658 h 2078537"/>
              <a:gd name="connsiteX66" fmla="*/ 1681163 w 2099794"/>
              <a:gd name="connsiteY66" fmla="*/ 1825754 h 2078537"/>
              <a:gd name="connsiteX67" fmla="*/ 1756674 w 2099794"/>
              <a:gd name="connsiteY67" fmla="*/ 1743189 h 2078537"/>
              <a:gd name="connsiteX68" fmla="*/ 1777212 w 2099794"/>
              <a:gd name="connsiteY68" fmla="*/ 1713524 h 2078537"/>
              <a:gd name="connsiteX69" fmla="*/ 1780116 w 2099794"/>
              <a:gd name="connsiteY69" fmla="*/ 1715391 h 2078537"/>
              <a:gd name="connsiteX70" fmla="*/ 1711243 w 2099794"/>
              <a:gd name="connsiteY70" fmla="*/ 1808743 h 2078537"/>
              <a:gd name="connsiteX71" fmla="*/ 1687179 w 2099794"/>
              <a:gd name="connsiteY71" fmla="*/ 1831562 h 2078537"/>
              <a:gd name="connsiteX72" fmla="*/ 1686142 w 2099794"/>
              <a:gd name="connsiteY72" fmla="*/ 1840690 h 2078537"/>
              <a:gd name="connsiteX73" fmla="*/ 1707924 w 2099794"/>
              <a:gd name="connsiteY73" fmla="*/ 1909148 h 2078537"/>
              <a:gd name="connsiteX74" fmla="*/ 1704397 w 2099794"/>
              <a:gd name="connsiteY74" fmla="*/ 1913090 h 2078537"/>
              <a:gd name="connsiteX75" fmla="*/ 1638636 w 2099794"/>
              <a:gd name="connsiteY75" fmla="*/ 1902510 h 2078537"/>
              <a:gd name="connsiteX76" fmla="*/ 1620381 w 2099794"/>
              <a:gd name="connsiteY76" fmla="*/ 1886536 h 2078537"/>
              <a:gd name="connsiteX77" fmla="*/ 1612705 w 2099794"/>
              <a:gd name="connsiteY77" fmla="*/ 1884254 h 2078537"/>
              <a:gd name="connsiteX78" fmla="*/ 1554205 w 2099794"/>
              <a:gd name="connsiteY78" fmla="*/ 1910185 h 2078537"/>
              <a:gd name="connsiteX79" fmla="*/ 1526821 w 2099794"/>
              <a:gd name="connsiteY79" fmla="*/ 1915994 h 2078537"/>
              <a:gd name="connsiteX80" fmla="*/ 1385341 w 2099794"/>
              <a:gd name="connsiteY80" fmla="*/ 1914957 h 2078537"/>
              <a:gd name="connsiteX81" fmla="*/ 1328915 w 2099794"/>
              <a:gd name="connsiteY81" fmla="*/ 1904169 h 2078537"/>
              <a:gd name="connsiteX82" fmla="*/ 1264814 w 2099794"/>
              <a:gd name="connsiteY82" fmla="*/ 1884877 h 2078537"/>
              <a:gd name="connsiteX83" fmla="*/ 1237846 w 2099794"/>
              <a:gd name="connsiteY83" fmla="*/ 1883839 h 2078537"/>
              <a:gd name="connsiteX84" fmla="*/ 1214819 w 2099794"/>
              <a:gd name="connsiteY84" fmla="*/ 1877616 h 2078537"/>
              <a:gd name="connsiteX85" fmla="*/ 1149265 w 2099794"/>
              <a:gd name="connsiteY85" fmla="*/ 1844632 h 2078537"/>
              <a:gd name="connsiteX86" fmla="*/ 1117110 w 2099794"/>
              <a:gd name="connsiteY86" fmla="*/ 1831355 h 2078537"/>
              <a:gd name="connsiteX87" fmla="*/ 1007785 w 2099794"/>
              <a:gd name="connsiteY87" fmla="*/ 1791525 h 2078537"/>
              <a:gd name="connsiteX88" fmla="*/ 999902 w 2099794"/>
              <a:gd name="connsiteY88" fmla="*/ 1789450 h 2078537"/>
              <a:gd name="connsiteX89" fmla="*/ 998242 w 2099794"/>
              <a:gd name="connsiteY89" fmla="*/ 1789035 h 2078537"/>
              <a:gd name="connsiteX90" fmla="*/ 994923 w 2099794"/>
              <a:gd name="connsiteY90" fmla="*/ 1788205 h 2078537"/>
              <a:gd name="connsiteX91" fmla="*/ 994508 w 2099794"/>
              <a:gd name="connsiteY91" fmla="*/ 1790695 h 2078537"/>
              <a:gd name="connsiteX92" fmla="*/ 999695 w 2099794"/>
              <a:gd name="connsiteY92" fmla="*/ 1793184 h 2078537"/>
              <a:gd name="connsiteX93" fmla="*/ 1057573 w 2099794"/>
              <a:gd name="connsiteY93" fmla="*/ 1820360 h 2078537"/>
              <a:gd name="connsiteX94" fmla="*/ 1127690 w 2099794"/>
              <a:gd name="connsiteY94" fmla="*/ 1855419 h 2078537"/>
              <a:gd name="connsiteX95" fmla="*/ 1204031 w 2099794"/>
              <a:gd name="connsiteY95" fmla="*/ 1892760 h 2078537"/>
              <a:gd name="connsiteX96" fmla="*/ 1312112 w 2099794"/>
              <a:gd name="connsiteY96" fmla="*/ 1939436 h 2078537"/>
              <a:gd name="connsiteX97" fmla="*/ 1354432 w 2099794"/>
              <a:gd name="connsiteY97" fmla="*/ 1953750 h 2078537"/>
              <a:gd name="connsiteX98" fmla="*/ 1417911 w 2099794"/>
              <a:gd name="connsiteY98" fmla="*/ 1970345 h 2078537"/>
              <a:gd name="connsiteX99" fmla="*/ 1421852 w 2099794"/>
              <a:gd name="connsiteY99" fmla="*/ 1969723 h 2078537"/>
              <a:gd name="connsiteX100" fmla="*/ 1439486 w 2099794"/>
              <a:gd name="connsiteY100" fmla="*/ 1950016 h 2078537"/>
              <a:gd name="connsiteX101" fmla="*/ 1491763 w 2099794"/>
              <a:gd name="connsiteY101" fmla="*/ 1951260 h 2078537"/>
              <a:gd name="connsiteX102" fmla="*/ 1514997 w 2099794"/>
              <a:gd name="connsiteY102" fmla="*/ 1979473 h 2078537"/>
              <a:gd name="connsiteX103" fmla="*/ 1525577 w 2099794"/>
              <a:gd name="connsiteY103" fmla="*/ 1986319 h 2078537"/>
              <a:gd name="connsiteX104" fmla="*/ 1758126 w 2099794"/>
              <a:gd name="connsiteY104" fmla="*/ 1972835 h 2078537"/>
              <a:gd name="connsiteX105" fmla="*/ 1766217 w 2099794"/>
              <a:gd name="connsiteY105" fmla="*/ 1968063 h 2078537"/>
              <a:gd name="connsiteX106" fmla="*/ 1778041 w 2099794"/>
              <a:gd name="connsiteY106" fmla="*/ 1960803 h 2078537"/>
              <a:gd name="connsiteX107" fmla="*/ 1802935 w 2099794"/>
              <a:gd name="connsiteY107" fmla="*/ 1953335 h 2078537"/>
              <a:gd name="connsiteX108" fmla="*/ 1837164 w 2099794"/>
              <a:gd name="connsiteY108" fmla="*/ 1955202 h 2078537"/>
              <a:gd name="connsiteX109" fmla="*/ 1844633 w 2099794"/>
              <a:gd name="connsiteY109" fmla="*/ 1956446 h 2078537"/>
              <a:gd name="connsiteX110" fmla="*/ 1866829 w 2099794"/>
              <a:gd name="connsiteY110" fmla="*/ 1951468 h 2078537"/>
              <a:gd name="connsiteX111" fmla="*/ 1903340 w 2099794"/>
              <a:gd name="connsiteY111" fmla="*/ 1942340 h 2078537"/>
              <a:gd name="connsiteX112" fmla="*/ 1946282 w 2099794"/>
              <a:gd name="connsiteY112" fmla="*/ 1931138 h 2078537"/>
              <a:gd name="connsiteX113" fmla="*/ 1982586 w 2099794"/>
              <a:gd name="connsiteY113" fmla="*/ 1920765 h 2078537"/>
              <a:gd name="connsiteX114" fmla="*/ 2035278 w 2099794"/>
              <a:gd name="connsiteY114" fmla="*/ 1903962 h 2078537"/>
              <a:gd name="connsiteX115" fmla="*/ 2081954 w 2099794"/>
              <a:gd name="connsiteY115" fmla="*/ 1887158 h 2078537"/>
              <a:gd name="connsiteX116" fmla="*/ 2099794 w 2099794"/>
              <a:gd name="connsiteY116" fmla="*/ 1883425 h 2078537"/>
              <a:gd name="connsiteX117" fmla="*/ 2092741 w 2099794"/>
              <a:gd name="connsiteY117" fmla="*/ 1887781 h 2078537"/>
              <a:gd name="connsiteX118" fmla="*/ 1944415 w 2099794"/>
              <a:gd name="connsiteY118" fmla="*/ 1940058 h 2078537"/>
              <a:gd name="connsiteX119" fmla="*/ 1852100 w 2099794"/>
              <a:gd name="connsiteY119" fmla="*/ 1963500 h 2078537"/>
              <a:gd name="connsiteX120" fmla="*/ 1847744 w 2099794"/>
              <a:gd name="connsiteY120" fmla="*/ 1970760 h 2078537"/>
              <a:gd name="connsiteX121" fmla="*/ 1850026 w 2099794"/>
              <a:gd name="connsiteY121" fmla="*/ 2004782 h 2078537"/>
              <a:gd name="connsiteX122" fmla="*/ 1833430 w 2099794"/>
              <a:gd name="connsiteY122" fmla="*/ 2056022 h 2078537"/>
              <a:gd name="connsiteX123" fmla="*/ 1826170 w 2099794"/>
              <a:gd name="connsiteY123" fmla="*/ 2058719 h 2078537"/>
              <a:gd name="connsiteX124" fmla="*/ 1779286 w 2099794"/>
              <a:gd name="connsiteY124" fmla="*/ 2023038 h 2078537"/>
              <a:gd name="connsiteX125" fmla="*/ 1761861 w 2099794"/>
              <a:gd name="connsiteY125" fmla="*/ 1985074 h 2078537"/>
              <a:gd name="connsiteX126" fmla="*/ 1755015 w 2099794"/>
              <a:gd name="connsiteY126" fmla="*/ 1981755 h 2078537"/>
              <a:gd name="connsiteX127" fmla="*/ 1597976 w 2099794"/>
              <a:gd name="connsiteY127" fmla="*/ 1995654 h 2078537"/>
              <a:gd name="connsiteX128" fmla="*/ 1535534 w 2099794"/>
              <a:gd name="connsiteY128" fmla="*/ 1994617 h 2078537"/>
              <a:gd name="connsiteX129" fmla="*/ 1522880 w 2099794"/>
              <a:gd name="connsiteY129" fmla="*/ 1994617 h 2078537"/>
              <a:gd name="connsiteX130" fmla="*/ 1539476 w 2099794"/>
              <a:gd name="connsiteY130" fmla="*/ 2078219 h 2078537"/>
              <a:gd name="connsiteX131" fmla="*/ 1446124 w 2099794"/>
              <a:gd name="connsiteY131" fmla="*/ 2068054 h 2078537"/>
              <a:gd name="connsiteX132" fmla="*/ 1402352 w 2099794"/>
              <a:gd name="connsiteY132" fmla="*/ 2040256 h 2078537"/>
              <a:gd name="connsiteX133" fmla="*/ 1414799 w 2099794"/>
              <a:gd name="connsiteY133" fmla="*/ 1982170 h 2078537"/>
              <a:gd name="connsiteX134" fmla="*/ 1416251 w 2099794"/>
              <a:gd name="connsiteY134" fmla="*/ 1980510 h 2078537"/>
              <a:gd name="connsiteX135" fmla="*/ 1414177 w 2099794"/>
              <a:gd name="connsiteY135" fmla="*/ 1978229 h 2078537"/>
              <a:gd name="connsiteX136" fmla="*/ 1183079 w 2099794"/>
              <a:gd name="connsiteY136" fmla="*/ 1890893 h 2078537"/>
              <a:gd name="connsiteX137" fmla="*/ 989945 w 2099794"/>
              <a:gd name="connsiteY137" fmla="*/ 1796504 h 2078537"/>
              <a:gd name="connsiteX138" fmla="*/ 976460 w 2099794"/>
              <a:gd name="connsiteY138" fmla="*/ 1796711 h 2078537"/>
              <a:gd name="connsiteX139" fmla="*/ 929162 w 2099794"/>
              <a:gd name="connsiteY139" fmla="*/ 1794014 h 2078537"/>
              <a:gd name="connsiteX140" fmla="*/ 906965 w 2099794"/>
              <a:gd name="connsiteY140" fmla="*/ 1771195 h 2078537"/>
              <a:gd name="connsiteX141" fmla="*/ 891614 w 2099794"/>
              <a:gd name="connsiteY141" fmla="*/ 1760407 h 2078537"/>
              <a:gd name="connsiteX142" fmla="*/ 691634 w 2099794"/>
              <a:gd name="connsiteY142" fmla="*/ 1739040 h 2078537"/>
              <a:gd name="connsiteX143" fmla="*/ 213257 w 2099794"/>
              <a:gd name="connsiteY143" fmla="*/ 1914957 h 2078537"/>
              <a:gd name="connsiteX144" fmla="*/ 205530 w 2099794"/>
              <a:gd name="connsiteY144" fmla="*/ 1921388 h 2078537"/>
              <a:gd name="connsiteX145" fmla="*/ 196246 w 2099794"/>
              <a:gd name="connsiteY145" fmla="*/ 1925329 h 2078537"/>
              <a:gd name="connsiteX146" fmla="*/ 197595 w 2099794"/>
              <a:gd name="connsiteY146" fmla="*/ 1924756 h 2078537"/>
              <a:gd name="connsiteX147" fmla="*/ 196454 w 2099794"/>
              <a:gd name="connsiteY147" fmla="*/ 1925537 h 2078537"/>
              <a:gd name="connsiteX148" fmla="*/ 196246 w 2099794"/>
              <a:gd name="connsiteY148" fmla="*/ 1925329 h 2078537"/>
              <a:gd name="connsiteX149" fmla="*/ 170523 w 2099794"/>
              <a:gd name="connsiteY149" fmla="*/ 1933834 h 2078537"/>
              <a:gd name="connsiteX150" fmla="*/ 209514 w 2099794"/>
              <a:gd name="connsiteY150" fmla="*/ 1889738 h 2078537"/>
              <a:gd name="connsiteX151" fmla="*/ 176331 w 2099794"/>
              <a:gd name="connsiteY151" fmla="*/ 1929063 h 2078537"/>
              <a:gd name="connsiteX152" fmla="*/ 170523 w 2099794"/>
              <a:gd name="connsiteY152" fmla="*/ 1933834 h 2078537"/>
              <a:gd name="connsiteX153" fmla="*/ 154965 w 2099794"/>
              <a:gd name="connsiteY153" fmla="*/ 1964538 h 2078537"/>
              <a:gd name="connsiteX154" fmla="*/ 197492 w 2099794"/>
              <a:gd name="connsiteY154" fmla="*/ 1937154 h 2078537"/>
              <a:gd name="connsiteX155" fmla="*/ 550569 w 2099794"/>
              <a:gd name="connsiteY155" fmla="*/ 1811856 h 2078537"/>
              <a:gd name="connsiteX156" fmla="*/ 715283 w 2099794"/>
              <a:gd name="connsiteY156" fmla="*/ 1804595 h 2078537"/>
              <a:gd name="connsiteX157" fmla="*/ 725863 w 2099794"/>
              <a:gd name="connsiteY157" fmla="*/ 1799409 h 2078537"/>
              <a:gd name="connsiteX158" fmla="*/ 796810 w 2099794"/>
              <a:gd name="connsiteY158" fmla="*/ 1798372 h 2078537"/>
              <a:gd name="connsiteX159" fmla="*/ 825646 w 2099794"/>
              <a:gd name="connsiteY159" fmla="*/ 1816419 h 2078537"/>
              <a:gd name="connsiteX160" fmla="*/ 907588 w 2099794"/>
              <a:gd name="connsiteY160" fmla="*/ 1839031 h 2078537"/>
              <a:gd name="connsiteX161" fmla="*/ 929370 w 2099794"/>
              <a:gd name="connsiteY161" fmla="*/ 1852101 h 2078537"/>
              <a:gd name="connsiteX162" fmla="*/ 930407 w 2099794"/>
              <a:gd name="connsiteY162" fmla="*/ 1902096 h 2078537"/>
              <a:gd name="connsiteX163" fmla="*/ 912152 w 2099794"/>
              <a:gd name="connsiteY163" fmla="*/ 1914750 h 2078537"/>
              <a:gd name="connsiteX164" fmla="*/ 753661 w 2099794"/>
              <a:gd name="connsiteY164" fmla="*/ 1956032 h 2078537"/>
              <a:gd name="connsiteX165" fmla="*/ 764863 w 2099794"/>
              <a:gd name="connsiteY165" fmla="*/ 1950431 h 2078537"/>
              <a:gd name="connsiteX166" fmla="*/ 857178 w 2099794"/>
              <a:gd name="connsiteY166" fmla="*/ 1927612 h 2078537"/>
              <a:gd name="connsiteX167" fmla="*/ 916508 w 2099794"/>
              <a:gd name="connsiteY167" fmla="*/ 1901888 h 2078537"/>
              <a:gd name="connsiteX168" fmla="*/ 915471 w 2099794"/>
              <a:gd name="connsiteY168" fmla="*/ 1852723 h 2078537"/>
              <a:gd name="connsiteX169" fmla="*/ 832491 w 2099794"/>
              <a:gd name="connsiteY169" fmla="*/ 1825547 h 2078537"/>
              <a:gd name="connsiteX170" fmla="*/ 809672 w 2099794"/>
              <a:gd name="connsiteY170" fmla="*/ 1821606 h 2078537"/>
              <a:gd name="connsiteX171" fmla="*/ 821497 w 2099794"/>
              <a:gd name="connsiteY171" fmla="*/ 1877409 h 2078537"/>
              <a:gd name="connsiteX172" fmla="*/ 811747 w 2099794"/>
              <a:gd name="connsiteY172" fmla="*/ 1887989 h 2078537"/>
              <a:gd name="connsiteX173" fmla="*/ 743081 w 2099794"/>
              <a:gd name="connsiteY173" fmla="*/ 1878239 h 2078537"/>
              <a:gd name="connsiteX174" fmla="*/ 713831 w 2099794"/>
              <a:gd name="connsiteY174" fmla="*/ 1860606 h 2078537"/>
              <a:gd name="connsiteX175" fmla="*/ 711549 w 2099794"/>
              <a:gd name="connsiteY175" fmla="*/ 1812271 h 2078537"/>
              <a:gd name="connsiteX176" fmla="*/ 639979 w 2099794"/>
              <a:gd name="connsiteY176" fmla="*/ 1811441 h 2078537"/>
              <a:gd name="connsiteX177" fmla="*/ 225497 w 2099794"/>
              <a:gd name="connsiteY177" fmla="*/ 1923463 h 2078537"/>
              <a:gd name="connsiteX178" fmla="*/ 162225 w 2099794"/>
              <a:gd name="connsiteY178" fmla="*/ 1961426 h 2078537"/>
              <a:gd name="connsiteX179" fmla="*/ 154965 w 2099794"/>
              <a:gd name="connsiteY179" fmla="*/ 1964538 h 2078537"/>
              <a:gd name="connsiteX180" fmla="*/ 0 w 2099794"/>
              <a:gd name="connsiteY180" fmla="*/ 771708 h 2078537"/>
              <a:gd name="connsiteX181" fmla="*/ 0 w 2099794"/>
              <a:gd name="connsiteY181" fmla="*/ 753660 h 2078537"/>
              <a:gd name="connsiteX182" fmla="*/ 3319 w 2099794"/>
              <a:gd name="connsiteY182" fmla="*/ 742665 h 2078537"/>
              <a:gd name="connsiteX183" fmla="*/ 38378 w 2099794"/>
              <a:gd name="connsiteY183" fmla="*/ 660101 h 2078537"/>
              <a:gd name="connsiteX184" fmla="*/ 54559 w 2099794"/>
              <a:gd name="connsiteY184" fmla="*/ 648691 h 2078537"/>
              <a:gd name="connsiteX185" fmla="*/ 64517 w 2099794"/>
              <a:gd name="connsiteY185" fmla="*/ 645579 h 2078537"/>
              <a:gd name="connsiteX186" fmla="*/ 74267 w 2099794"/>
              <a:gd name="connsiteY186" fmla="*/ 645164 h 2078537"/>
              <a:gd name="connsiteX187" fmla="*/ 85676 w 2099794"/>
              <a:gd name="connsiteY187" fmla="*/ 648484 h 2078537"/>
              <a:gd name="connsiteX188" fmla="*/ 96671 w 2099794"/>
              <a:gd name="connsiteY188" fmla="*/ 655329 h 2078537"/>
              <a:gd name="connsiteX189" fmla="*/ 108911 w 2099794"/>
              <a:gd name="connsiteY189" fmla="*/ 666117 h 2078537"/>
              <a:gd name="connsiteX190" fmla="*/ 107873 w 2099794"/>
              <a:gd name="connsiteY190" fmla="*/ 610728 h 2078537"/>
              <a:gd name="connsiteX191" fmla="*/ 106836 w 2099794"/>
              <a:gd name="connsiteY191" fmla="*/ 523807 h 2078537"/>
              <a:gd name="connsiteX192" fmla="*/ 106836 w 2099794"/>
              <a:gd name="connsiteY192" fmla="*/ 518828 h 2078537"/>
              <a:gd name="connsiteX193" fmla="*/ 105591 w 2099794"/>
              <a:gd name="connsiteY193" fmla="*/ 474434 h 2078537"/>
              <a:gd name="connsiteX194" fmla="*/ 104969 w 2099794"/>
              <a:gd name="connsiteY194" fmla="*/ 448088 h 2078537"/>
              <a:gd name="connsiteX195" fmla="*/ 103932 w 2099794"/>
              <a:gd name="connsiteY195" fmla="*/ 439998 h 2078537"/>
              <a:gd name="connsiteX196" fmla="*/ 79038 w 2099794"/>
              <a:gd name="connsiteY196" fmla="*/ 446636 h 2078537"/>
              <a:gd name="connsiteX197" fmla="*/ 69081 w 2099794"/>
              <a:gd name="connsiteY197" fmla="*/ 446636 h 2078537"/>
              <a:gd name="connsiteX198" fmla="*/ 13277 w 2099794"/>
              <a:gd name="connsiteY198" fmla="*/ 433360 h 2078537"/>
              <a:gd name="connsiteX199" fmla="*/ 9128 w 2099794"/>
              <a:gd name="connsiteY199" fmla="*/ 428588 h 2078537"/>
              <a:gd name="connsiteX200" fmla="*/ 15351 w 2099794"/>
              <a:gd name="connsiteY200" fmla="*/ 416141 h 2078537"/>
              <a:gd name="connsiteX201" fmla="*/ 70947 w 2099794"/>
              <a:gd name="connsiteY201" fmla="*/ 360960 h 2078537"/>
              <a:gd name="connsiteX202" fmla="*/ 90448 w 2099794"/>
              <a:gd name="connsiteY202" fmla="*/ 363035 h 2078537"/>
              <a:gd name="connsiteX203" fmla="*/ 101235 w 2099794"/>
              <a:gd name="connsiteY203" fmla="*/ 371540 h 2078537"/>
              <a:gd name="connsiteX204" fmla="*/ 98953 w 2099794"/>
              <a:gd name="connsiteY204" fmla="*/ 349135 h 2078537"/>
              <a:gd name="connsiteX205" fmla="*/ 98331 w 2099794"/>
              <a:gd name="connsiteY205" fmla="*/ 339178 h 2078537"/>
              <a:gd name="connsiteX206" fmla="*/ 95634 w 2099794"/>
              <a:gd name="connsiteY206" fmla="*/ 316151 h 2078537"/>
              <a:gd name="connsiteX207" fmla="*/ 94804 w 2099794"/>
              <a:gd name="connsiteY207" fmla="*/ 307853 h 2078537"/>
              <a:gd name="connsiteX208" fmla="*/ 91900 w 2099794"/>
              <a:gd name="connsiteY208" fmla="*/ 288146 h 2078537"/>
              <a:gd name="connsiteX209" fmla="*/ 91693 w 2099794"/>
              <a:gd name="connsiteY209" fmla="*/ 286486 h 2078537"/>
              <a:gd name="connsiteX210" fmla="*/ 78001 w 2099794"/>
              <a:gd name="connsiteY210" fmla="*/ 230890 h 2078537"/>
              <a:gd name="connsiteX211" fmla="*/ 48543 w 2099794"/>
              <a:gd name="connsiteY211" fmla="*/ 227985 h 2078537"/>
              <a:gd name="connsiteX212" fmla="*/ 20538 w 2099794"/>
              <a:gd name="connsiteY212" fmla="*/ 287938 h 2078537"/>
              <a:gd name="connsiteX213" fmla="*/ 18671 w 2099794"/>
              <a:gd name="connsiteY213" fmla="*/ 292709 h 2078537"/>
              <a:gd name="connsiteX214" fmla="*/ 17633 w 2099794"/>
              <a:gd name="connsiteY214" fmla="*/ 296236 h 2078537"/>
              <a:gd name="connsiteX215" fmla="*/ 15766 w 2099794"/>
              <a:gd name="connsiteY215" fmla="*/ 301215 h 2078537"/>
              <a:gd name="connsiteX216" fmla="*/ 9958 w 2099794"/>
              <a:gd name="connsiteY216" fmla="*/ 317811 h 2078537"/>
              <a:gd name="connsiteX217" fmla="*/ 7883 w 2099794"/>
              <a:gd name="connsiteY217" fmla="*/ 317811 h 2078537"/>
              <a:gd name="connsiteX218" fmla="*/ 9128 w 2099794"/>
              <a:gd name="connsiteY218" fmla="*/ 309928 h 2078537"/>
              <a:gd name="connsiteX219" fmla="*/ 9543 w 2099794"/>
              <a:gd name="connsiteY219" fmla="*/ 306401 h 2078537"/>
              <a:gd name="connsiteX220" fmla="*/ 15766 w 2099794"/>
              <a:gd name="connsiteY220" fmla="*/ 283789 h 2078537"/>
              <a:gd name="connsiteX221" fmla="*/ 16181 w 2099794"/>
              <a:gd name="connsiteY221" fmla="*/ 281922 h 2078537"/>
              <a:gd name="connsiteX222" fmla="*/ 18048 w 2099794"/>
              <a:gd name="connsiteY222" fmla="*/ 277566 h 2078537"/>
              <a:gd name="connsiteX223" fmla="*/ 48336 w 2099794"/>
              <a:gd name="connsiteY223" fmla="*/ 216368 h 2078537"/>
              <a:gd name="connsiteX224" fmla="*/ 49373 w 2099794"/>
              <a:gd name="connsiteY224" fmla="*/ 215331 h 2078537"/>
              <a:gd name="connsiteX225" fmla="*/ 70533 w 2099794"/>
              <a:gd name="connsiteY225" fmla="*/ 209315 h 2078537"/>
              <a:gd name="connsiteX226" fmla="*/ 70740 w 2099794"/>
              <a:gd name="connsiteY226" fmla="*/ 209730 h 2078537"/>
              <a:gd name="connsiteX227" fmla="*/ 71155 w 2099794"/>
              <a:gd name="connsiteY227" fmla="*/ 209730 h 2078537"/>
              <a:gd name="connsiteX228" fmla="*/ 80075 w 2099794"/>
              <a:gd name="connsiteY228" fmla="*/ 218028 h 2078537"/>
              <a:gd name="connsiteX229" fmla="*/ 88996 w 2099794"/>
              <a:gd name="connsiteY229" fmla="*/ 235661 h 2078537"/>
              <a:gd name="connsiteX230" fmla="*/ 89411 w 2099794"/>
              <a:gd name="connsiteY230" fmla="*/ 237735 h 2078537"/>
              <a:gd name="connsiteX231" fmla="*/ 94804 w 2099794"/>
              <a:gd name="connsiteY231" fmla="*/ 255784 h 2078537"/>
              <a:gd name="connsiteX232" fmla="*/ 95841 w 2099794"/>
              <a:gd name="connsiteY232" fmla="*/ 260555 h 2078537"/>
              <a:gd name="connsiteX233" fmla="*/ 98538 w 2099794"/>
              <a:gd name="connsiteY233" fmla="*/ 272172 h 2078537"/>
              <a:gd name="connsiteX234" fmla="*/ 98953 w 2099794"/>
              <a:gd name="connsiteY234" fmla="*/ 275491 h 2078537"/>
              <a:gd name="connsiteX235" fmla="*/ 101857 w 2099794"/>
              <a:gd name="connsiteY235" fmla="*/ 291880 h 2078537"/>
              <a:gd name="connsiteX236" fmla="*/ 102272 w 2099794"/>
              <a:gd name="connsiteY236" fmla="*/ 296858 h 2078537"/>
              <a:gd name="connsiteX237" fmla="*/ 104969 w 2099794"/>
              <a:gd name="connsiteY237" fmla="*/ 316566 h 2078537"/>
              <a:gd name="connsiteX238" fmla="*/ 105591 w 2099794"/>
              <a:gd name="connsiteY238" fmla="*/ 324864 h 2078537"/>
              <a:gd name="connsiteX239" fmla="*/ 108288 w 2099794"/>
              <a:gd name="connsiteY239" fmla="*/ 349550 h 2078537"/>
              <a:gd name="connsiteX240" fmla="*/ 108911 w 2099794"/>
              <a:gd name="connsiteY240" fmla="*/ 360960 h 2078537"/>
              <a:gd name="connsiteX241" fmla="*/ 111400 w 2099794"/>
              <a:gd name="connsiteY241" fmla="*/ 393944 h 2078537"/>
              <a:gd name="connsiteX242" fmla="*/ 115964 w 2099794"/>
              <a:gd name="connsiteY242" fmla="*/ 405769 h 2078537"/>
              <a:gd name="connsiteX243" fmla="*/ 114304 w 2099794"/>
              <a:gd name="connsiteY243" fmla="*/ 432322 h 2078537"/>
              <a:gd name="connsiteX244" fmla="*/ 113267 w 2099794"/>
              <a:gd name="connsiteY244" fmla="*/ 436886 h 2078537"/>
              <a:gd name="connsiteX245" fmla="*/ 115757 w 2099794"/>
              <a:gd name="connsiteY245" fmla="*/ 518828 h 2078537"/>
              <a:gd name="connsiteX246" fmla="*/ 130485 w 2099794"/>
              <a:gd name="connsiteY246" fmla="*/ 441657 h 2078537"/>
              <a:gd name="connsiteX247" fmla="*/ 131522 w 2099794"/>
              <a:gd name="connsiteY247" fmla="*/ 436471 h 2078537"/>
              <a:gd name="connsiteX248" fmla="*/ 137746 w 2099794"/>
              <a:gd name="connsiteY248" fmla="*/ 410333 h 2078537"/>
              <a:gd name="connsiteX249" fmla="*/ 137954 w 2099794"/>
              <a:gd name="connsiteY249" fmla="*/ 408673 h 2078537"/>
              <a:gd name="connsiteX250" fmla="*/ 144177 w 2099794"/>
              <a:gd name="connsiteY250" fmla="*/ 383779 h 2078537"/>
              <a:gd name="connsiteX251" fmla="*/ 144799 w 2099794"/>
              <a:gd name="connsiteY251" fmla="*/ 380460 h 2078537"/>
              <a:gd name="connsiteX252" fmla="*/ 150608 w 2099794"/>
              <a:gd name="connsiteY252" fmla="*/ 359508 h 2078537"/>
              <a:gd name="connsiteX253" fmla="*/ 151853 w 2099794"/>
              <a:gd name="connsiteY253" fmla="*/ 354529 h 2078537"/>
              <a:gd name="connsiteX254" fmla="*/ 151853 w 2099794"/>
              <a:gd name="connsiteY254" fmla="*/ 337726 h 2078537"/>
              <a:gd name="connsiteX255" fmla="*/ 150608 w 2099794"/>
              <a:gd name="connsiteY255" fmla="*/ 326731 h 2078537"/>
              <a:gd name="connsiteX256" fmla="*/ 151438 w 2099794"/>
              <a:gd name="connsiteY256" fmla="*/ 323204 h 2078537"/>
              <a:gd name="connsiteX257" fmla="*/ 153097 w 2099794"/>
              <a:gd name="connsiteY257" fmla="*/ 320092 h 2078537"/>
              <a:gd name="connsiteX258" fmla="*/ 156831 w 2099794"/>
              <a:gd name="connsiteY258" fmla="*/ 315529 h 2078537"/>
              <a:gd name="connsiteX259" fmla="*/ 166374 w 2099794"/>
              <a:gd name="connsiteY259" fmla="*/ 306193 h 2078537"/>
              <a:gd name="connsiteX260" fmla="*/ 199773 w 2099794"/>
              <a:gd name="connsiteY260" fmla="*/ 206618 h 2078537"/>
              <a:gd name="connsiteX261" fmla="*/ 200810 w 2099794"/>
              <a:gd name="connsiteY261" fmla="*/ 203092 h 2078537"/>
              <a:gd name="connsiteX262" fmla="*/ 218651 w 2099794"/>
              <a:gd name="connsiteY262" fmla="*/ 157660 h 2078537"/>
              <a:gd name="connsiteX263" fmla="*/ 179443 w 2099794"/>
              <a:gd name="connsiteY263" fmla="*/ 157660 h 2078537"/>
              <a:gd name="connsiteX264" fmla="*/ 172598 w 2099794"/>
              <a:gd name="connsiteY264" fmla="*/ 156831 h 2078537"/>
              <a:gd name="connsiteX265" fmla="*/ 165959 w 2099794"/>
              <a:gd name="connsiteY265" fmla="*/ 155378 h 2078537"/>
              <a:gd name="connsiteX266" fmla="*/ 165129 w 2099794"/>
              <a:gd name="connsiteY266" fmla="*/ 148948 h 2078537"/>
              <a:gd name="connsiteX267" fmla="*/ 189608 w 2099794"/>
              <a:gd name="connsiteY267" fmla="*/ 96671 h 2078537"/>
              <a:gd name="connsiteX268" fmla="*/ 202677 w 2099794"/>
              <a:gd name="connsiteY268" fmla="*/ 85261 h 2078537"/>
              <a:gd name="connsiteX269" fmla="*/ 210561 w 2099794"/>
              <a:gd name="connsiteY269" fmla="*/ 81942 h 2078537"/>
              <a:gd name="connsiteX270" fmla="*/ 220103 w 2099794"/>
              <a:gd name="connsiteY270" fmla="*/ 81734 h 2078537"/>
              <a:gd name="connsiteX271" fmla="*/ 224667 w 2099794"/>
              <a:gd name="connsiteY271" fmla="*/ 83394 h 2078537"/>
              <a:gd name="connsiteX272" fmla="*/ 229853 w 2099794"/>
              <a:gd name="connsiteY272" fmla="*/ 87335 h 2078537"/>
              <a:gd name="connsiteX273" fmla="*/ 230683 w 2099794"/>
              <a:gd name="connsiteY273" fmla="*/ 88373 h 2078537"/>
              <a:gd name="connsiteX274" fmla="*/ 240848 w 2099794"/>
              <a:gd name="connsiteY274" fmla="*/ 104139 h 2078537"/>
              <a:gd name="connsiteX275" fmla="*/ 287731 w 2099794"/>
              <a:gd name="connsiteY275" fmla="*/ 2489 h 2078537"/>
              <a:gd name="connsiteX276" fmla="*/ 289598 w 2099794"/>
              <a:gd name="connsiteY276" fmla="*/ 0 h 2078537"/>
              <a:gd name="connsiteX277" fmla="*/ 290428 w 2099794"/>
              <a:gd name="connsiteY277" fmla="*/ 6638 h 2078537"/>
              <a:gd name="connsiteX278" fmla="*/ 289598 w 2099794"/>
              <a:gd name="connsiteY278" fmla="*/ 6016 h 2078537"/>
              <a:gd name="connsiteX279" fmla="*/ 283997 w 2099794"/>
              <a:gd name="connsiteY279" fmla="*/ 20329 h 2078537"/>
              <a:gd name="connsiteX280" fmla="*/ 246242 w 2099794"/>
              <a:gd name="connsiteY280" fmla="*/ 109325 h 2078537"/>
              <a:gd name="connsiteX281" fmla="*/ 246034 w 2099794"/>
              <a:gd name="connsiteY281" fmla="*/ 114511 h 2078537"/>
              <a:gd name="connsiteX282" fmla="*/ 237114 w 2099794"/>
              <a:gd name="connsiteY282" fmla="*/ 149362 h 2078537"/>
              <a:gd name="connsiteX283" fmla="*/ 222800 w 2099794"/>
              <a:gd name="connsiteY283" fmla="*/ 167825 h 2078537"/>
              <a:gd name="connsiteX284" fmla="*/ 183592 w 2099794"/>
              <a:gd name="connsiteY284" fmla="*/ 279225 h 2078537"/>
              <a:gd name="connsiteX285" fmla="*/ 181518 w 2099794"/>
              <a:gd name="connsiteY285" fmla="*/ 286278 h 2078537"/>
              <a:gd name="connsiteX286" fmla="*/ 213257 w 2099794"/>
              <a:gd name="connsiteY286" fmla="*/ 283582 h 2078537"/>
              <a:gd name="connsiteX287" fmla="*/ 236077 w 2099794"/>
              <a:gd name="connsiteY287" fmla="*/ 306608 h 2078537"/>
              <a:gd name="connsiteX288" fmla="*/ 254332 w 2099794"/>
              <a:gd name="connsiteY288" fmla="*/ 363242 h 2078537"/>
              <a:gd name="connsiteX289" fmla="*/ 251220 w 2099794"/>
              <a:gd name="connsiteY289" fmla="*/ 368428 h 2078537"/>
              <a:gd name="connsiteX290" fmla="*/ 172390 w 2099794"/>
              <a:gd name="connsiteY290" fmla="*/ 358470 h 2078537"/>
              <a:gd name="connsiteX291" fmla="*/ 161603 w 2099794"/>
              <a:gd name="connsiteY291" fmla="*/ 351832 h 2078537"/>
              <a:gd name="connsiteX292" fmla="*/ 147081 w 2099794"/>
              <a:gd name="connsiteY292" fmla="*/ 408258 h 2078537"/>
              <a:gd name="connsiteX293" fmla="*/ 116586 w 2099794"/>
              <a:gd name="connsiteY293" fmla="*/ 609276 h 2078537"/>
              <a:gd name="connsiteX294" fmla="*/ 117831 w 2099794"/>
              <a:gd name="connsiteY294" fmla="*/ 676489 h 2078537"/>
              <a:gd name="connsiteX295" fmla="*/ 123225 w 2099794"/>
              <a:gd name="connsiteY295" fmla="*/ 685410 h 2078537"/>
              <a:gd name="connsiteX296" fmla="*/ 132560 w 2099794"/>
              <a:gd name="connsiteY296" fmla="*/ 731878 h 2078537"/>
              <a:gd name="connsiteX297" fmla="*/ 130693 w 2099794"/>
              <a:gd name="connsiteY297" fmla="*/ 743910 h 2078537"/>
              <a:gd name="connsiteX298" fmla="*/ 206619 w 2099794"/>
              <a:gd name="connsiteY298" fmla="*/ 905097 h 2078537"/>
              <a:gd name="connsiteX299" fmla="*/ 327769 w 2099794"/>
              <a:gd name="connsiteY299" fmla="*/ 1078732 h 2078537"/>
              <a:gd name="connsiteX300" fmla="*/ 376934 w 2099794"/>
              <a:gd name="connsiteY300" fmla="*/ 1155488 h 2078537"/>
              <a:gd name="connsiteX301" fmla="*/ 378594 w 2099794"/>
              <a:gd name="connsiteY301" fmla="*/ 1158392 h 2078537"/>
              <a:gd name="connsiteX302" fmla="*/ 380668 w 2099794"/>
              <a:gd name="connsiteY302" fmla="*/ 1161919 h 2078537"/>
              <a:gd name="connsiteX303" fmla="*/ 380046 w 2099794"/>
              <a:gd name="connsiteY303" fmla="*/ 1157147 h 2078537"/>
              <a:gd name="connsiteX304" fmla="*/ 378801 w 2099794"/>
              <a:gd name="connsiteY304" fmla="*/ 1153413 h 2078537"/>
              <a:gd name="connsiteX305" fmla="*/ 324865 w 2099794"/>
              <a:gd name="connsiteY305" fmla="*/ 1032886 h 2078537"/>
              <a:gd name="connsiteX306" fmla="*/ 323413 w 2099794"/>
              <a:gd name="connsiteY306" fmla="*/ 1029981 h 2078537"/>
              <a:gd name="connsiteX307" fmla="*/ 294370 w 2099794"/>
              <a:gd name="connsiteY307" fmla="*/ 1003013 h 2078537"/>
              <a:gd name="connsiteX308" fmla="*/ 278396 w 2099794"/>
              <a:gd name="connsiteY308" fmla="*/ 995130 h 2078537"/>
              <a:gd name="connsiteX309" fmla="*/ 272588 w 2099794"/>
              <a:gd name="connsiteY309" fmla="*/ 949491 h 2078537"/>
              <a:gd name="connsiteX310" fmla="*/ 276529 w 2099794"/>
              <a:gd name="connsiteY310" fmla="*/ 923975 h 2078537"/>
              <a:gd name="connsiteX311" fmla="*/ 250805 w 2099794"/>
              <a:gd name="connsiteY311" fmla="*/ 835187 h 2078537"/>
              <a:gd name="connsiteX312" fmla="*/ 248109 w 2099794"/>
              <a:gd name="connsiteY312" fmla="*/ 814028 h 2078537"/>
              <a:gd name="connsiteX313" fmla="*/ 227364 w 2099794"/>
              <a:gd name="connsiteY313" fmla="*/ 817762 h 2078537"/>
              <a:gd name="connsiteX314" fmla="*/ 186497 w 2099794"/>
              <a:gd name="connsiteY314" fmla="*/ 814857 h 2078537"/>
              <a:gd name="connsiteX315" fmla="*/ 182555 w 2099794"/>
              <a:gd name="connsiteY315" fmla="*/ 808841 h 2078537"/>
              <a:gd name="connsiteX316" fmla="*/ 206619 w 2099794"/>
              <a:gd name="connsiteY316" fmla="*/ 757187 h 2078537"/>
              <a:gd name="connsiteX317" fmla="*/ 215954 w 2099794"/>
              <a:gd name="connsiteY317" fmla="*/ 748059 h 2078537"/>
              <a:gd name="connsiteX318" fmla="*/ 253502 w 2099794"/>
              <a:gd name="connsiteY318" fmla="*/ 755734 h 2078537"/>
              <a:gd name="connsiteX319" fmla="*/ 257444 w 2099794"/>
              <a:gd name="connsiteY319" fmla="*/ 763617 h 2078537"/>
              <a:gd name="connsiteX320" fmla="*/ 360338 w 2099794"/>
              <a:gd name="connsiteY320" fmla="*/ 707606 h 2078537"/>
              <a:gd name="connsiteX321" fmla="*/ 361168 w 2099794"/>
              <a:gd name="connsiteY321" fmla="*/ 709681 h 2078537"/>
              <a:gd name="connsiteX322" fmla="*/ 335652 w 2099794"/>
              <a:gd name="connsiteY322" fmla="*/ 716942 h 2078537"/>
              <a:gd name="connsiteX323" fmla="*/ 286279 w 2099794"/>
              <a:gd name="connsiteY323" fmla="*/ 740383 h 2078537"/>
              <a:gd name="connsiteX324" fmla="*/ 268854 w 2099794"/>
              <a:gd name="connsiteY324" fmla="*/ 759883 h 2078537"/>
              <a:gd name="connsiteX325" fmla="*/ 266987 w 2099794"/>
              <a:gd name="connsiteY325" fmla="*/ 780421 h 2078537"/>
              <a:gd name="connsiteX326" fmla="*/ 261800 w 2099794"/>
              <a:gd name="connsiteY326" fmla="*/ 803240 h 2078537"/>
              <a:gd name="connsiteX327" fmla="*/ 256822 w 2099794"/>
              <a:gd name="connsiteY327" fmla="*/ 812990 h 2078537"/>
              <a:gd name="connsiteX328" fmla="*/ 282960 w 2099794"/>
              <a:gd name="connsiteY328" fmla="*/ 916507 h 2078537"/>
              <a:gd name="connsiteX329" fmla="*/ 285449 w 2099794"/>
              <a:gd name="connsiteY329" fmla="*/ 913395 h 2078537"/>
              <a:gd name="connsiteX330" fmla="*/ 342705 w 2099794"/>
              <a:gd name="connsiteY330" fmla="*/ 895347 h 2078537"/>
              <a:gd name="connsiteX331" fmla="*/ 373408 w 2099794"/>
              <a:gd name="connsiteY331" fmla="*/ 916922 h 2078537"/>
              <a:gd name="connsiteX332" fmla="*/ 415934 w 2099794"/>
              <a:gd name="connsiteY332" fmla="*/ 978742 h 2078537"/>
              <a:gd name="connsiteX333" fmla="*/ 417387 w 2099794"/>
              <a:gd name="connsiteY333" fmla="*/ 984135 h 2078537"/>
              <a:gd name="connsiteX334" fmla="*/ 365525 w 2099794"/>
              <a:gd name="connsiteY334" fmla="*/ 1001768 h 2078537"/>
              <a:gd name="connsiteX335" fmla="*/ 329844 w 2099794"/>
              <a:gd name="connsiteY335" fmla="*/ 1007162 h 2078537"/>
              <a:gd name="connsiteX336" fmla="*/ 325487 w 2099794"/>
              <a:gd name="connsiteY336" fmla="*/ 1014423 h 2078537"/>
              <a:gd name="connsiteX337" fmla="*/ 383988 w 2099794"/>
              <a:gd name="connsiteY337" fmla="*/ 1143663 h 2078537"/>
              <a:gd name="connsiteX338" fmla="*/ 431286 w 2099794"/>
              <a:gd name="connsiteY338" fmla="*/ 1296968 h 2078537"/>
              <a:gd name="connsiteX339" fmla="*/ 433153 w 2099794"/>
              <a:gd name="connsiteY339" fmla="*/ 1397788 h 2078537"/>
              <a:gd name="connsiteX340" fmla="*/ 425477 w 2099794"/>
              <a:gd name="connsiteY340" fmla="*/ 1462097 h 2078537"/>
              <a:gd name="connsiteX341" fmla="*/ 425685 w 2099794"/>
              <a:gd name="connsiteY341" fmla="*/ 1468320 h 2078537"/>
              <a:gd name="connsiteX342" fmla="*/ 430041 w 2099794"/>
              <a:gd name="connsiteY342" fmla="*/ 1464171 h 2078537"/>
              <a:gd name="connsiteX343" fmla="*/ 493106 w 2099794"/>
              <a:gd name="connsiteY343" fmla="*/ 1440729 h 2078537"/>
              <a:gd name="connsiteX344" fmla="*/ 548494 w 2099794"/>
              <a:gd name="connsiteY344" fmla="*/ 1469772 h 2078537"/>
              <a:gd name="connsiteX345" fmla="*/ 627740 w 2099794"/>
              <a:gd name="connsiteY345" fmla="*/ 1579098 h 2078537"/>
              <a:gd name="connsiteX346" fmla="*/ 624420 w 2099794"/>
              <a:gd name="connsiteY346" fmla="*/ 1586358 h 2078537"/>
              <a:gd name="connsiteX347" fmla="*/ 563431 w 2099794"/>
              <a:gd name="connsiteY347" fmla="*/ 1609385 h 2078537"/>
              <a:gd name="connsiteX348" fmla="*/ 468004 w 2099794"/>
              <a:gd name="connsiteY348" fmla="*/ 1621417 h 2078537"/>
              <a:gd name="connsiteX349" fmla="*/ 413653 w 2099794"/>
              <a:gd name="connsiteY349" fmla="*/ 1604199 h 2078537"/>
              <a:gd name="connsiteX350" fmla="*/ 394982 w 2099794"/>
              <a:gd name="connsiteY350" fmla="*/ 1584699 h 2078537"/>
              <a:gd name="connsiteX351" fmla="*/ 392285 w 2099794"/>
              <a:gd name="connsiteY351" fmla="*/ 1589885 h 2078537"/>
              <a:gd name="connsiteX352" fmla="*/ 356397 w 2099794"/>
              <a:gd name="connsiteY352" fmla="*/ 1676184 h 2078537"/>
              <a:gd name="connsiteX353" fmla="*/ 276788 w 2099794"/>
              <a:gd name="connsiteY353" fmla="*/ 1810014 h 2078537"/>
              <a:gd name="connsiteX354" fmla="*/ 231210 w 2099794"/>
              <a:gd name="connsiteY354" fmla="*/ 1864027 h 2078537"/>
              <a:gd name="connsiteX355" fmla="*/ 320404 w 2099794"/>
              <a:gd name="connsiteY355" fmla="*/ 1734347 h 2078537"/>
              <a:gd name="connsiteX356" fmla="*/ 387722 w 2099794"/>
              <a:gd name="connsiteY356" fmla="*/ 1584906 h 2078537"/>
              <a:gd name="connsiteX357" fmla="*/ 390626 w 2099794"/>
              <a:gd name="connsiteY357" fmla="*/ 1567273 h 2078537"/>
              <a:gd name="connsiteX358" fmla="*/ 396227 w 2099794"/>
              <a:gd name="connsiteY358" fmla="*/ 1542794 h 2078537"/>
              <a:gd name="connsiteX359" fmla="*/ 411786 w 2099794"/>
              <a:gd name="connsiteY359" fmla="*/ 1496533 h 2078537"/>
              <a:gd name="connsiteX360" fmla="*/ 427552 w 2099794"/>
              <a:gd name="connsiteY360" fmla="*/ 1352356 h 2078537"/>
              <a:gd name="connsiteX361" fmla="*/ 416764 w 2099794"/>
              <a:gd name="connsiteY361" fmla="*/ 1313978 h 2078537"/>
              <a:gd name="connsiteX362" fmla="*/ 328599 w 2099794"/>
              <a:gd name="connsiteY362" fmla="*/ 1192828 h 2078537"/>
              <a:gd name="connsiteX363" fmla="*/ 223007 w 2099794"/>
              <a:gd name="connsiteY363" fmla="*/ 1107567 h 2078537"/>
              <a:gd name="connsiteX364" fmla="*/ 177784 w 2099794"/>
              <a:gd name="connsiteY364" fmla="*/ 1091179 h 2078537"/>
              <a:gd name="connsiteX365" fmla="*/ 114927 w 2099794"/>
              <a:gd name="connsiteY365" fmla="*/ 1119599 h 2078537"/>
              <a:gd name="connsiteX366" fmla="*/ 94597 w 2099794"/>
              <a:gd name="connsiteY366" fmla="*/ 1200297 h 2078537"/>
              <a:gd name="connsiteX367" fmla="*/ 100198 w 2099794"/>
              <a:gd name="connsiteY367" fmla="*/ 1195318 h 2078537"/>
              <a:gd name="connsiteX368" fmla="*/ 170108 w 2099794"/>
              <a:gd name="connsiteY368" fmla="*/ 1195110 h 2078537"/>
              <a:gd name="connsiteX369" fmla="*/ 200188 w 2099794"/>
              <a:gd name="connsiteY369" fmla="*/ 1263568 h 2078537"/>
              <a:gd name="connsiteX370" fmla="*/ 204544 w 2099794"/>
              <a:gd name="connsiteY370" fmla="*/ 1296138 h 2078537"/>
              <a:gd name="connsiteX371" fmla="*/ 198529 w 2099794"/>
              <a:gd name="connsiteY371" fmla="*/ 1302569 h 2078537"/>
              <a:gd name="connsiteX372" fmla="*/ 95011 w 2099794"/>
              <a:gd name="connsiteY372" fmla="*/ 1283898 h 2078537"/>
              <a:gd name="connsiteX373" fmla="*/ 100820 w 2099794"/>
              <a:gd name="connsiteY373" fmla="*/ 1338457 h 2078537"/>
              <a:gd name="connsiteX374" fmla="*/ 118246 w 2099794"/>
              <a:gd name="connsiteY374" fmla="*/ 1444671 h 2078537"/>
              <a:gd name="connsiteX375" fmla="*/ 125507 w 2099794"/>
              <a:gd name="connsiteY375" fmla="*/ 1455458 h 2078537"/>
              <a:gd name="connsiteX376" fmla="*/ 134012 w 2099794"/>
              <a:gd name="connsiteY376" fmla="*/ 1495081 h 2078537"/>
              <a:gd name="connsiteX377" fmla="*/ 131522 w 2099794"/>
              <a:gd name="connsiteY377" fmla="*/ 1508565 h 2078537"/>
              <a:gd name="connsiteX378" fmla="*/ 150400 w 2099794"/>
              <a:gd name="connsiteY378" fmla="*/ 1595901 h 2078537"/>
              <a:gd name="connsiteX379" fmla="*/ 123639 w 2099794"/>
              <a:gd name="connsiteY379" fmla="*/ 1507735 h 2078537"/>
              <a:gd name="connsiteX380" fmla="*/ 25724 w 2099794"/>
              <a:gd name="connsiteY380" fmla="*/ 1532214 h 2078537"/>
              <a:gd name="connsiteX381" fmla="*/ 18048 w 2099794"/>
              <a:gd name="connsiteY381" fmla="*/ 1524539 h 2078537"/>
              <a:gd name="connsiteX382" fmla="*/ 37963 w 2099794"/>
              <a:gd name="connsiteY382" fmla="*/ 1449650 h 2078537"/>
              <a:gd name="connsiteX383" fmla="*/ 56634 w 2099794"/>
              <a:gd name="connsiteY383" fmla="*/ 1427038 h 2078537"/>
              <a:gd name="connsiteX384" fmla="*/ 100820 w 2099794"/>
              <a:gd name="connsiteY384" fmla="*/ 1427453 h 2078537"/>
              <a:gd name="connsiteX385" fmla="*/ 107666 w 2099794"/>
              <a:gd name="connsiteY385" fmla="*/ 1433261 h 2078537"/>
              <a:gd name="connsiteX386" fmla="*/ 99575 w 2099794"/>
              <a:gd name="connsiteY386" fmla="*/ 1387000 h 2078537"/>
              <a:gd name="connsiteX387" fmla="*/ 86921 w 2099794"/>
              <a:gd name="connsiteY387" fmla="*/ 1284314 h 2078537"/>
              <a:gd name="connsiteX388" fmla="*/ 81942 w 2099794"/>
              <a:gd name="connsiteY388" fmla="*/ 1273733 h 2078537"/>
              <a:gd name="connsiteX389" fmla="*/ 72192 w 2099794"/>
              <a:gd name="connsiteY389" fmla="*/ 1262738 h 2078537"/>
              <a:gd name="connsiteX390" fmla="*/ 80490 w 2099794"/>
              <a:gd name="connsiteY390" fmla="*/ 1218344 h 2078537"/>
              <a:gd name="connsiteX391" fmla="*/ 85676 w 2099794"/>
              <a:gd name="connsiteY391" fmla="*/ 1208387 h 2078537"/>
              <a:gd name="connsiteX392" fmla="*/ 100405 w 2099794"/>
              <a:gd name="connsiteY392" fmla="*/ 1131424 h 2078537"/>
              <a:gd name="connsiteX393" fmla="*/ 157246 w 2099794"/>
              <a:gd name="connsiteY393" fmla="*/ 1082880 h 2078537"/>
              <a:gd name="connsiteX394" fmla="*/ 203922 w 2099794"/>
              <a:gd name="connsiteY394" fmla="*/ 1090349 h 2078537"/>
              <a:gd name="connsiteX395" fmla="*/ 288769 w 2099794"/>
              <a:gd name="connsiteY395" fmla="*/ 1144285 h 2078537"/>
              <a:gd name="connsiteX396" fmla="*/ 419254 w 2099794"/>
              <a:gd name="connsiteY396" fmla="*/ 1302569 h 2078537"/>
              <a:gd name="connsiteX397" fmla="*/ 425270 w 2099794"/>
              <a:gd name="connsiteY397" fmla="*/ 1313148 h 2078537"/>
              <a:gd name="connsiteX398" fmla="*/ 414690 w 2099794"/>
              <a:gd name="connsiteY398" fmla="*/ 1258382 h 2078537"/>
              <a:gd name="connsiteX399" fmla="*/ 340838 w 2099794"/>
              <a:gd name="connsiteY399" fmla="*/ 1111509 h 2078537"/>
              <a:gd name="connsiteX400" fmla="*/ 227571 w 2099794"/>
              <a:gd name="connsiteY400" fmla="*/ 951358 h 2078537"/>
              <a:gd name="connsiteX401" fmla="*/ 134219 w 2099794"/>
              <a:gd name="connsiteY401" fmla="*/ 781251 h 2078537"/>
              <a:gd name="connsiteX402" fmla="*/ 123639 w 2099794"/>
              <a:gd name="connsiteY402" fmla="*/ 749303 h 2078537"/>
              <a:gd name="connsiteX403" fmla="*/ 118661 w 2099794"/>
              <a:gd name="connsiteY403" fmla="*/ 746607 h 2078537"/>
              <a:gd name="connsiteX404" fmla="*/ 23857 w 2099794"/>
              <a:gd name="connsiteY404" fmla="*/ 771293 h 2078537"/>
              <a:gd name="connsiteX405" fmla="*/ 0 w 2099794"/>
              <a:gd name="connsiteY405" fmla="*/ 771708 h 2078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Lst>
            <a:rect l="l" t="t" r="r" b="b"/>
            <a:pathLst>
              <a:path w="2099794" h="2078537">
                <a:moveTo>
                  <a:pt x="989322" y="1788413"/>
                </a:moveTo>
                <a:cubicBezTo>
                  <a:pt x="989945" y="1788828"/>
                  <a:pt x="990567" y="1789450"/>
                  <a:pt x="991189" y="1789658"/>
                </a:cubicBezTo>
                <a:cubicBezTo>
                  <a:pt x="992641" y="1790072"/>
                  <a:pt x="993056" y="1789243"/>
                  <a:pt x="992849" y="1788205"/>
                </a:cubicBezTo>
                <a:cubicBezTo>
                  <a:pt x="992641" y="1787791"/>
                  <a:pt x="991811" y="1787376"/>
                  <a:pt x="991189" y="1786754"/>
                </a:cubicBezTo>
                <a:cubicBezTo>
                  <a:pt x="990359" y="1787376"/>
                  <a:pt x="989945" y="1787998"/>
                  <a:pt x="989322" y="1788413"/>
                </a:cubicBezTo>
                <a:close/>
                <a:moveTo>
                  <a:pt x="424025" y="1472262"/>
                </a:moveTo>
                <a:cubicBezTo>
                  <a:pt x="424233" y="1473092"/>
                  <a:pt x="424648" y="1473092"/>
                  <a:pt x="424855" y="1472262"/>
                </a:cubicBezTo>
                <a:cubicBezTo>
                  <a:pt x="425062" y="1471847"/>
                  <a:pt x="425270" y="1471432"/>
                  <a:pt x="425270" y="1470810"/>
                </a:cubicBezTo>
                <a:cubicBezTo>
                  <a:pt x="425477" y="1470810"/>
                  <a:pt x="424855" y="1470602"/>
                  <a:pt x="424025" y="1470187"/>
                </a:cubicBezTo>
                <a:cubicBezTo>
                  <a:pt x="424025" y="1471017"/>
                  <a:pt x="423818" y="1471639"/>
                  <a:pt x="424025" y="1472262"/>
                </a:cubicBezTo>
                <a:close/>
                <a:moveTo>
                  <a:pt x="209514" y="1889738"/>
                </a:moveTo>
                <a:lnTo>
                  <a:pt x="231210" y="1864027"/>
                </a:lnTo>
                <a:lnTo>
                  <a:pt x="227571" y="1869318"/>
                </a:lnTo>
                <a:close/>
                <a:moveTo>
                  <a:pt x="197595" y="1924756"/>
                </a:moveTo>
                <a:lnTo>
                  <a:pt x="294784" y="1858272"/>
                </a:lnTo>
                <a:cubicBezTo>
                  <a:pt x="328806" y="1837890"/>
                  <a:pt x="364072" y="1819530"/>
                  <a:pt x="400583" y="1803142"/>
                </a:cubicBezTo>
                <a:cubicBezTo>
                  <a:pt x="423402" y="1792977"/>
                  <a:pt x="446637" y="1784057"/>
                  <a:pt x="470078" y="1775551"/>
                </a:cubicBezTo>
                <a:cubicBezTo>
                  <a:pt x="488749" y="1768913"/>
                  <a:pt x="507626" y="1763104"/>
                  <a:pt x="526919" y="1758333"/>
                </a:cubicBezTo>
                <a:cubicBezTo>
                  <a:pt x="538951" y="1755429"/>
                  <a:pt x="550776" y="1750035"/>
                  <a:pt x="563015" y="1748790"/>
                </a:cubicBezTo>
                <a:cubicBezTo>
                  <a:pt x="583345" y="1746508"/>
                  <a:pt x="603260" y="1741115"/>
                  <a:pt x="623590" y="1739248"/>
                </a:cubicBezTo>
                <a:cubicBezTo>
                  <a:pt x="624420" y="1739248"/>
                  <a:pt x="625042" y="1738625"/>
                  <a:pt x="625872" y="1738418"/>
                </a:cubicBezTo>
                <a:cubicBezTo>
                  <a:pt x="626909" y="1738418"/>
                  <a:pt x="628154" y="1738211"/>
                  <a:pt x="629191" y="1738211"/>
                </a:cubicBezTo>
                <a:cubicBezTo>
                  <a:pt x="637489" y="1737381"/>
                  <a:pt x="645787" y="1737173"/>
                  <a:pt x="653878" y="1735099"/>
                </a:cubicBezTo>
                <a:cubicBezTo>
                  <a:pt x="656160" y="1735099"/>
                  <a:pt x="658234" y="1734891"/>
                  <a:pt x="660516" y="1734891"/>
                </a:cubicBezTo>
                <a:cubicBezTo>
                  <a:pt x="676905" y="1733854"/>
                  <a:pt x="693293" y="1732817"/>
                  <a:pt x="709889" y="1731780"/>
                </a:cubicBezTo>
                <a:cubicBezTo>
                  <a:pt x="720261" y="1731780"/>
                  <a:pt x="730634" y="1731780"/>
                  <a:pt x="741214" y="1731780"/>
                </a:cubicBezTo>
                <a:cubicBezTo>
                  <a:pt x="757602" y="1732817"/>
                  <a:pt x="773991" y="1733854"/>
                  <a:pt x="790586" y="1734891"/>
                </a:cubicBezTo>
                <a:cubicBezTo>
                  <a:pt x="792246" y="1734891"/>
                  <a:pt x="793906" y="1734891"/>
                  <a:pt x="795565" y="1735099"/>
                </a:cubicBezTo>
                <a:cubicBezTo>
                  <a:pt x="811746" y="1737381"/>
                  <a:pt x="828134" y="1739870"/>
                  <a:pt x="844316" y="1741944"/>
                </a:cubicBezTo>
                <a:lnTo>
                  <a:pt x="882690" y="1748134"/>
                </a:lnTo>
                <a:lnTo>
                  <a:pt x="882901" y="1748375"/>
                </a:lnTo>
                <a:lnTo>
                  <a:pt x="882901" y="1749205"/>
                </a:lnTo>
                <a:cubicBezTo>
                  <a:pt x="883316" y="1749205"/>
                  <a:pt x="883523" y="1748998"/>
                  <a:pt x="883938" y="1748998"/>
                </a:cubicBezTo>
                <a:cubicBezTo>
                  <a:pt x="883523" y="1748790"/>
                  <a:pt x="883109" y="1748583"/>
                  <a:pt x="882901" y="1748375"/>
                </a:cubicBezTo>
                <a:lnTo>
                  <a:pt x="882901" y="1748168"/>
                </a:lnTo>
                <a:lnTo>
                  <a:pt x="882690" y="1748134"/>
                </a:lnTo>
                <a:lnTo>
                  <a:pt x="877092" y="1741737"/>
                </a:lnTo>
                <a:cubicBezTo>
                  <a:pt x="873566" y="1737381"/>
                  <a:pt x="869624" y="1733024"/>
                  <a:pt x="868587" y="1727631"/>
                </a:cubicBezTo>
                <a:cubicBezTo>
                  <a:pt x="866305" y="1716636"/>
                  <a:pt x="867757" y="1705849"/>
                  <a:pt x="874188" y="1696306"/>
                </a:cubicBezTo>
                <a:cubicBezTo>
                  <a:pt x="883523" y="1682407"/>
                  <a:pt x="894311" y="1670375"/>
                  <a:pt x="909869" y="1662699"/>
                </a:cubicBezTo>
                <a:cubicBezTo>
                  <a:pt x="923353" y="1656061"/>
                  <a:pt x="937252" y="1650252"/>
                  <a:pt x="951359" y="1647555"/>
                </a:cubicBezTo>
                <a:cubicBezTo>
                  <a:pt x="972934" y="1643407"/>
                  <a:pt x="995338" y="1641747"/>
                  <a:pt x="1017535" y="1641124"/>
                </a:cubicBezTo>
                <a:cubicBezTo>
                  <a:pt x="1020854" y="1641124"/>
                  <a:pt x="1024174" y="1641124"/>
                  <a:pt x="1027493" y="1641124"/>
                </a:cubicBezTo>
                <a:cubicBezTo>
                  <a:pt x="1031849" y="1641124"/>
                  <a:pt x="1036206" y="1641332"/>
                  <a:pt x="1040562" y="1641332"/>
                </a:cubicBezTo>
                <a:cubicBezTo>
                  <a:pt x="1038487" y="1691120"/>
                  <a:pt x="1028945" y="1738625"/>
                  <a:pt x="997620" y="1780737"/>
                </a:cubicBezTo>
                <a:cubicBezTo>
                  <a:pt x="1010067" y="1783642"/>
                  <a:pt x="1021477" y="1788413"/>
                  <a:pt x="1033301" y="1792562"/>
                </a:cubicBezTo>
                <a:cubicBezTo>
                  <a:pt x="1067945" y="1805216"/>
                  <a:pt x="1102174" y="1818493"/>
                  <a:pt x="1137025" y="1830525"/>
                </a:cubicBezTo>
                <a:cubicBezTo>
                  <a:pt x="1151962" y="1835711"/>
                  <a:pt x="1166276" y="1843179"/>
                  <a:pt x="1181627" y="1846914"/>
                </a:cubicBezTo>
                <a:cubicBezTo>
                  <a:pt x="1183079" y="1848365"/>
                  <a:pt x="1184946" y="1849403"/>
                  <a:pt x="1186191" y="1847536"/>
                </a:cubicBezTo>
                <a:cubicBezTo>
                  <a:pt x="1186813" y="1846706"/>
                  <a:pt x="1184738" y="1845669"/>
                  <a:pt x="1183494" y="1845254"/>
                </a:cubicBezTo>
                <a:cubicBezTo>
                  <a:pt x="1165238" y="1828865"/>
                  <a:pt x="1170425" y="1808743"/>
                  <a:pt x="1186813" y="1794429"/>
                </a:cubicBezTo>
                <a:cubicBezTo>
                  <a:pt x="1205483" y="1778248"/>
                  <a:pt x="1228096" y="1774721"/>
                  <a:pt x="1250915" y="1771195"/>
                </a:cubicBezTo>
                <a:cubicBezTo>
                  <a:pt x="1262739" y="1769328"/>
                  <a:pt x="1274771" y="1770780"/>
                  <a:pt x="1286596" y="1768705"/>
                </a:cubicBezTo>
                <a:cubicBezTo>
                  <a:pt x="1289708" y="1768083"/>
                  <a:pt x="1294271" y="1769535"/>
                  <a:pt x="1293649" y="1775759"/>
                </a:cubicBezTo>
                <a:cubicBezTo>
                  <a:pt x="1291989" y="1791110"/>
                  <a:pt x="1289500" y="1806254"/>
                  <a:pt x="1285766" y="1821397"/>
                </a:cubicBezTo>
                <a:cubicBezTo>
                  <a:pt x="1280995" y="1841105"/>
                  <a:pt x="1271660" y="1858116"/>
                  <a:pt x="1258175" y="1872845"/>
                </a:cubicBezTo>
                <a:cubicBezTo>
                  <a:pt x="1257553" y="1875541"/>
                  <a:pt x="1259628" y="1874504"/>
                  <a:pt x="1260665" y="1874712"/>
                </a:cubicBezTo>
                <a:cubicBezTo>
                  <a:pt x="1278090" y="1880728"/>
                  <a:pt x="1295309" y="1886744"/>
                  <a:pt x="1313564" y="1890063"/>
                </a:cubicBezTo>
                <a:cubicBezTo>
                  <a:pt x="1320825" y="1891515"/>
                  <a:pt x="1328085" y="1895041"/>
                  <a:pt x="1335761" y="1896494"/>
                </a:cubicBezTo>
                <a:cubicBezTo>
                  <a:pt x="1356299" y="1900435"/>
                  <a:pt x="1376421" y="1906037"/>
                  <a:pt x="1397166" y="1908526"/>
                </a:cubicBezTo>
                <a:cubicBezTo>
                  <a:pt x="1435751" y="1913090"/>
                  <a:pt x="1474337" y="1916409"/>
                  <a:pt x="1512922" y="1909563"/>
                </a:cubicBezTo>
                <a:cubicBezTo>
                  <a:pt x="1546736" y="1903547"/>
                  <a:pt x="1578683" y="1892552"/>
                  <a:pt x="1608971" y="1876579"/>
                </a:cubicBezTo>
                <a:cubicBezTo>
                  <a:pt x="1612290" y="1874712"/>
                  <a:pt x="1614157" y="1872845"/>
                  <a:pt x="1614987" y="1868696"/>
                </a:cubicBezTo>
                <a:cubicBezTo>
                  <a:pt x="1616232" y="1862472"/>
                  <a:pt x="1619136" y="1856664"/>
                  <a:pt x="1625774" y="1853344"/>
                </a:cubicBezTo>
                <a:cubicBezTo>
                  <a:pt x="1629301" y="1851685"/>
                  <a:pt x="1630961" y="1847743"/>
                  <a:pt x="1633035" y="1844424"/>
                </a:cubicBezTo>
                <a:cubicBezTo>
                  <a:pt x="1643200" y="1828865"/>
                  <a:pt x="1652328" y="1825132"/>
                  <a:pt x="1670791" y="1828658"/>
                </a:cubicBezTo>
                <a:cubicBezTo>
                  <a:pt x="1674732" y="1829488"/>
                  <a:pt x="1678259" y="1828243"/>
                  <a:pt x="1681163" y="1825754"/>
                </a:cubicBezTo>
                <a:cubicBezTo>
                  <a:pt x="1709376" y="1801067"/>
                  <a:pt x="1734477" y="1773477"/>
                  <a:pt x="1756674" y="1743189"/>
                </a:cubicBezTo>
                <a:cubicBezTo>
                  <a:pt x="1763728" y="1733439"/>
                  <a:pt x="1770366" y="1723482"/>
                  <a:pt x="1777212" y="1713524"/>
                </a:cubicBezTo>
                <a:cubicBezTo>
                  <a:pt x="1778249" y="1714146"/>
                  <a:pt x="1779079" y="1714769"/>
                  <a:pt x="1780116" y="1715391"/>
                </a:cubicBezTo>
                <a:cubicBezTo>
                  <a:pt x="1761861" y="1750035"/>
                  <a:pt x="1737797" y="1780322"/>
                  <a:pt x="1711243" y="1808743"/>
                </a:cubicBezTo>
                <a:cubicBezTo>
                  <a:pt x="1703568" y="1816833"/>
                  <a:pt x="1695477" y="1824094"/>
                  <a:pt x="1687179" y="1831562"/>
                </a:cubicBezTo>
                <a:cubicBezTo>
                  <a:pt x="1683860" y="1834467"/>
                  <a:pt x="1682823" y="1836334"/>
                  <a:pt x="1686142" y="1840690"/>
                </a:cubicBezTo>
                <a:cubicBezTo>
                  <a:pt x="1701493" y="1860812"/>
                  <a:pt x="1705850" y="1884669"/>
                  <a:pt x="1707924" y="1909148"/>
                </a:cubicBezTo>
                <a:cubicBezTo>
                  <a:pt x="1708131" y="1912052"/>
                  <a:pt x="1707094" y="1913090"/>
                  <a:pt x="1704397" y="1913090"/>
                </a:cubicBezTo>
                <a:cubicBezTo>
                  <a:pt x="1681786" y="1913297"/>
                  <a:pt x="1659588" y="1912260"/>
                  <a:pt x="1638636" y="1902510"/>
                </a:cubicBezTo>
                <a:cubicBezTo>
                  <a:pt x="1630961" y="1898983"/>
                  <a:pt x="1624322" y="1894419"/>
                  <a:pt x="1620381" y="1886536"/>
                </a:cubicBezTo>
                <a:cubicBezTo>
                  <a:pt x="1618721" y="1883010"/>
                  <a:pt x="1616647" y="1881765"/>
                  <a:pt x="1612705" y="1884254"/>
                </a:cubicBezTo>
                <a:cubicBezTo>
                  <a:pt x="1594242" y="1895249"/>
                  <a:pt x="1573705" y="1901887"/>
                  <a:pt x="1554205" y="1910185"/>
                </a:cubicBezTo>
                <a:cubicBezTo>
                  <a:pt x="1545699" y="1913712"/>
                  <a:pt x="1535949" y="1914127"/>
                  <a:pt x="1526821" y="1915994"/>
                </a:cubicBezTo>
                <a:cubicBezTo>
                  <a:pt x="1479523" y="1926159"/>
                  <a:pt x="1432432" y="1922632"/>
                  <a:pt x="1385341" y="1914957"/>
                </a:cubicBezTo>
                <a:cubicBezTo>
                  <a:pt x="1366464" y="1911845"/>
                  <a:pt x="1347171" y="1910393"/>
                  <a:pt x="1328915" y="1904169"/>
                </a:cubicBezTo>
                <a:cubicBezTo>
                  <a:pt x="1307756" y="1896909"/>
                  <a:pt x="1285766" y="1892760"/>
                  <a:pt x="1264814" y="1884877"/>
                </a:cubicBezTo>
                <a:cubicBezTo>
                  <a:pt x="1256308" y="1881765"/>
                  <a:pt x="1247803" y="1879898"/>
                  <a:pt x="1237846" y="1883839"/>
                </a:cubicBezTo>
                <a:cubicBezTo>
                  <a:pt x="1230170" y="1886951"/>
                  <a:pt x="1220420" y="1883632"/>
                  <a:pt x="1214819" y="1877616"/>
                </a:cubicBezTo>
                <a:cubicBezTo>
                  <a:pt x="1196771" y="1858323"/>
                  <a:pt x="1172706" y="1852307"/>
                  <a:pt x="1149265" y="1844632"/>
                </a:cubicBezTo>
                <a:cubicBezTo>
                  <a:pt x="1138270" y="1841105"/>
                  <a:pt x="1128105" y="1835296"/>
                  <a:pt x="1117110" y="1831355"/>
                </a:cubicBezTo>
                <a:cubicBezTo>
                  <a:pt x="1080599" y="1818493"/>
                  <a:pt x="1044711" y="1803349"/>
                  <a:pt x="1007785" y="1791525"/>
                </a:cubicBezTo>
                <a:cubicBezTo>
                  <a:pt x="1005295" y="1790695"/>
                  <a:pt x="1002599" y="1790072"/>
                  <a:pt x="999902" y="1789450"/>
                </a:cubicBezTo>
                <a:cubicBezTo>
                  <a:pt x="999280" y="1789243"/>
                  <a:pt x="998865" y="1789243"/>
                  <a:pt x="998242" y="1789035"/>
                </a:cubicBezTo>
                <a:cubicBezTo>
                  <a:pt x="997205" y="1788205"/>
                  <a:pt x="996168" y="1787583"/>
                  <a:pt x="994923" y="1788205"/>
                </a:cubicBezTo>
                <a:cubicBezTo>
                  <a:pt x="993886" y="1788828"/>
                  <a:pt x="994093" y="1789865"/>
                  <a:pt x="994508" y="1790695"/>
                </a:cubicBezTo>
                <a:cubicBezTo>
                  <a:pt x="996168" y="1791525"/>
                  <a:pt x="998035" y="1792354"/>
                  <a:pt x="999695" y="1793184"/>
                </a:cubicBezTo>
                <a:cubicBezTo>
                  <a:pt x="1018987" y="1802312"/>
                  <a:pt x="1038280" y="1811025"/>
                  <a:pt x="1057573" y="1820360"/>
                </a:cubicBezTo>
                <a:cubicBezTo>
                  <a:pt x="1081014" y="1831770"/>
                  <a:pt x="1104249" y="1843802"/>
                  <a:pt x="1127690" y="1855419"/>
                </a:cubicBezTo>
                <a:cubicBezTo>
                  <a:pt x="1152999" y="1868073"/>
                  <a:pt x="1178308" y="1880728"/>
                  <a:pt x="1204031" y="1892760"/>
                </a:cubicBezTo>
                <a:cubicBezTo>
                  <a:pt x="1239505" y="1909563"/>
                  <a:pt x="1275186" y="1925951"/>
                  <a:pt x="1312112" y="1939436"/>
                </a:cubicBezTo>
                <a:cubicBezTo>
                  <a:pt x="1326011" y="1944622"/>
                  <a:pt x="1340118" y="1950223"/>
                  <a:pt x="1354432" y="1953750"/>
                </a:cubicBezTo>
                <a:cubicBezTo>
                  <a:pt x="1375591" y="1958936"/>
                  <a:pt x="1395921" y="1967648"/>
                  <a:pt x="1417911" y="1970345"/>
                </a:cubicBezTo>
                <a:cubicBezTo>
                  <a:pt x="1419570" y="1971798"/>
                  <a:pt x="1420815" y="1972005"/>
                  <a:pt x="1421852" y="1969723"/>
                </a:cubicBezTo>
                <a:cubicBezTo>
                  <a:pt x="1428283" y="1963500"/>
                  <a:pt x="1431602" y="1955202"/>
                  <a:pt x="1439486" y="1950016"/>
                </a:cubicBezTo>
                <a:cubicBezTo>
                  <a:pt x="1457741" y="1937984"/>
                  <a:pt x="1474752" y="1937984"/>
                  <a:pt x="1491763" y="1951260"/>
                </a:cubicBezTo>
                <a:cubicBezTo>
                  <a:pt x="1501720" y="1958936"/>
                  <a:pt x="1509396" y="1968478"/>
                  <a:pt x="1514997" y="1979473"/>
                </a:cubicBezTo>
                <a:cubicBezTo>
                  <a:pt x="1517486" y="1984244"/>
                  <a:pt x="1520183" y="1985904"/>
                  <a:pt x="1525577" y="1986319"/>
                </a:cubicBezTo>
                <a:cubicBezTo>
                  <a:pt x="1603577" y="1990883"/>
                  <a:pt x="1680956" y="1984452"/>
                  <a:pt x="1758126" y="1972835"/>
                </a:cubicBezTo>
                <a:cubicBezTo>
                  <a:pt x="1761446" y="1972420"/>
                  <a:pt x="1764557" y="1971590"/>
                  <a:pt x="1766217" y="1968063"/>
                </a:cubicBezTo>
                <a:cubicBezTo>
                  <a:pt x="1768706" y="1963085"/>
                  <a:pt x="1773270" y="1960803"/>
                  <a:pt x="1778041" y="1960803"/>
                </a:cubicBezTo>
                <a:cubicBezTo>
                  <a:pt x="1787377" y="1961010"/>
                  <a:pt x="1794845" y="1956654"/>
                  <a:pt x="1802935" y="1953335"/>
                </a:cubicBezTo>
                <a:cubicBezTo>
                  <a:pt x="1814553" y="1948563"/>
                  <a:pt x="1826170" y="1947319"/>
                  <a:pt x="1837164" y="1955202"/>
                </a:cubicBezTo>
                <a:cubicBezTo>
                  <a:pt x="1839446" y="1956861"/>
                  <a:pt x="1842558" y="1957276"/>
                  <a:pt x="1844633" y="1956446"/>
                </a:cubicBezTo>
                <a:cubicBezTo>
                  <a:pt x="1851686" y="1953335"/>
                  <a:pt x="1859361" y="1953127"/>
                  <a:pt x="1866829" y="1951468"/>
                </a:cubicBezTo>
                <a:cubicBezTo>
                  <a:pt x="1879069" y="1948356"/>
                  <a:pt x="1890893" y="1944829"/>
                  <a:pt x="1903340" y="1942340"/>
                </a:cubicBezTo>
                <a:cubicBezTo>
                  <a:pt x="1917862" y="1939228"/>
                  <a:pt x="1931968" y="1934872"/>
                  <a:pt x="1946282" y="1931138"/>
                </a:cubicBezTo>
                <a:cubicBezTo>
                  <a:pt x="1958314" y="1927819"/>
                  <a:pt x="1970554" y="1924499"/>
                  <a:pt x="1982586" y="1920765"/>
                </a:cubicBezTo>
                <a:cubicBezTo>
                  <a:pt x="2000219" y="1915372"/>
                  <a:pt x="2018059" y="1910393"/>
                  <a:pt x="2035278" y="1903962"/>
                </a:cubicBezTo>
                <a:cubicBezTo>
                  <a:pt x="2050629" y="1898153"/>
                  <a:pt x="2066810" y="1894004"/>
                  <a:pt x="2081954" y="1887158"/>
                </a:cubicBezTo>
                <a:cubicBezTo>
                  <a:pt x="2086725" y="1884877"/>
                  <a:pt x="2092741" y="1880313"/>
                  <a:pt x="2099794" y="1883425"/>
                </a:cubicBezTo>
                <a:cubicBezTo>
                  <a:pt x="2098550" y="1886329"/>
                  <a:pt x="2095230" y="1886744"/>
                  <a:pt x="2092741" y="1887781"/>
                </a:cubicBezTo>
                <a:cubicBezTo>
                  <a:pt x="2044820" y="1909770"/>
                  <a:pt x="1994825" y="1925537"/>
                  <a:pt x="1944415" y="1940058"/>
                </a:cubicBezTo>
                <a:cubicBezTo>
                  <a:pt x="1913920" y="1948771"/>
                  <a:pt x="1883218" y="1956654"/>
                  <a:pt x="1852100" y="1963500"/>
                </a:cubicBezTo>
                <a:cubicBezTo>
                  <a:pt x="1847744" y="1964537"/>
                  <a:pt x="1845462" y="1965367"/>
                  <a:pt x="1847744" y="1970760"/>
                </a:cubicBezTo>
                <a:cubicBezTo>
                  <a:pt x="1852308" y="1981755"/>
                  <a:pt x="1851478" y="1993372"/>
                  <a:pt x="1850026" y="2004782"/>
                </a:cubicBezTo>
                <a:cubicBezTo>
                  <a:pt x="1847537" y="2022830"/>
                  <a:pt x="1841521" y="2039841"/>
                  <a:pt x="1833430" y="2056022"/>
                </a:cubicBezTo>
                <a:cubicBezTo>
                  <a:pt x="1831771" y="2059341"/>
                  <a:pt x="1830526" y="2061415"/>
                  <a:pt x="1826170" y="2058719"/>
                </a:cubicBezTo>
                <a:cubicBezTo>
                  <a:pt x="1809159" y="2048761"/>
                  <a:pt x="1792770" y="2037974"/>
                  <a:pt x="1779286" y="2023038"/>
                </a:cubicBezTo>
                <a:cubicBezTo>
                  <a:pt x="1769536" y="2012043"/>
                  <a:pt x="1762483" y="2000011"/>
                  <a:pt x="1761861" y="1985074"/>
                </a:cubicBezTo>
                <a:cubicBezTo>
                  <a:pt x="1761653" y="1978851"/>
                  <a:pt x="1757711" y="1981340"/>
                  <a:pt x="1755015" y="1981755"/>
                </a:cubicBezTo>
                <a:cubicBezTo>
                  <a:pt x="1702945" y="1989846"/>
                  <a:pt x="1650668" y="1994617"/>
                  <a:pt x="1597976" y="1995654"/>
                </a:cubicBezTo>
                <a:cubicBezTo>
                  <a:pt x="1577231" y="1996069"/>
                  <a:pt x="1556279" y="1996069"/>
                  <a:pt x="1535534" y="1994617"/>
                </a:cubicBezTo>
                <a:cubicBezTo>
                  <a:pt x="1531593" y="1994409"/>
                  <a:pt x="1527444" y="1994617"/>
                  <a:pt x="1522880" y="1994617"/>
                </a:cubicBezTo>
                <a:cubicBezTo>
                  <a:pt x="1533045" y="2021793"/>
                  <a:pt x="1538439" y="2049591"/>
                  <a:pt x="1539476" y="2078219"/>
                </a:cubicBezTo>
                <a:cubicBezTo>
                  <a:pt x="1507943" y="2079256"/>
                  <a:pt x="1476411" y="2078219"/>
                  <a:pt x="1446124" y="2068054"/>
                </a:cubicBezTo>
                <a:cubicBezTo>
                  <a:pt x="1429321" y="2062453"/>
                  <a:pt x="1413969" y="2054155"/>
                  <a:pt x="1402352" y="2040256"/>
                </a:cubicBezTo>
                <a:cubicBezTo>
                  <a:pt x="1383474" y="2017436"/>
                  <a:pt x="1388246" y="1995239"/>
                  <a:pt x="1414799" y="1982170"/>
                </a:cubicBezTo>
                <a:cubicBezTo>
                  <a:pt x="1415421" y="1981755"/>
                  <a:pt x="1415836" y="1981133"/>
                  <a:pt x="1416251" y="1980510"/>
                </a:cubicBezTo>
                <a:cubicBezTo>
                  <a:pt x="1416251" y="1979058"/>
                  <a:pt x="1415214" y="1978436"/>
                  <a:pt x="1414177" y="1978229"/>
                </a:cubicBezTo>
                <a:cubicBezTo>
                  <a:pt x="1333064" y="1959766"/>
                  <a:pt x="1257346" y="1927196"/>
                  <a:pt x="1183079" y="1890893"/>
                </a:cubicBezTo>
                <a:cubicBezTo>
                  <a:pt x="1118770" y="1859361"/>
                  <a:pt x="1055913" y="1824924"/>
                  <a:pt x="989945" y="1796504"/>
                </a:cubicBezTo>
                <a:cubicBezTo>
                  <a:pt x="985173" y="1794429"/>
                  <a:pt x="981439" y="1794014"/>
                  <a:pt x="976460" y="1796711"/>
                </a:cubicBezTo>
                <a:cubicBezTo>
                  <a:pt x="960279" y="1805631"/>
                  <a:pt x="944306" y="1803972"/>
                  <a:pt x="929162" y="1794014"/>
                </a:cubicBezTo>
                <a:cubicBezTo>
                  <a:pt x="920034" y="1787998"/>
                  <a:pt x="912566" y="1780322"/>
                  <a:pt x="906965" y="1771195"/>
                </a:cubicBezTo>
                <a:cubicBezTo>
                  <a:pt x="903231" y="1764971"/>
                  <a:pt x="898252" y="1762275"/>
                  <a:pt x="891614" y="1760407"/>
                </a:cubicBezTo>
                <a:cubicBezTo>
                  <a:pt x="826267" y="1741529"/>
                  <a:pt x="759469" y="1735929"/>
                  <a:pt x="691634" y="1739040"/>
                </a:cubicBezTo>
                <a:cubicBezTo>
                  <a:pt x="512813" y="1747338"/>
                  <a:pt x="356397" y="1812892"/>
                  <a:pt x="213257" y="1914957"/>
                </a:cubicBezTo>
                <a:cubicBezTo>
                  <a:pt x="210560" y="1916824"/>
                  <a:pt x="208175" y="1919313"/>
                  <a:pt x="205530" y="1921388"/>
                </a:cubicBezTo>
                <a:close/>
                <a:moveTo>
                  <a:pt x="196246" y="1925329"/>
                </a:moveTo>
                <a:lnTo>
                  <a:pt x="197595" y="1924756"/>
                </a:lnTo>
                <a:lnTo>
                  <a:pt x="196454" y="1925537"/>
                </a:lnTo>
                <a:cubicBezTo>
                  <a:pt x="196454" y="1925537"/>
                  <a:pt x="196246" y="1925329"/>
                  <a:pt x="196246" y="1925329"/>
                </a:cubicBezTo>
                <a:close/>
                <a:moveTo>
                  <a:pt x="170523" y="1933834"/>
                </a:moveTo>
                <a:lnTo>
                  <a:pt x="209514" y="1889738"/>
                </a:lnTo>
                <a:lnTo>
                  <a:pt x="176331" y="1929063"/>
                </a:lnTo>
                <a:cubicBezTo>
                  <a:pt x="174879" y="1931553"/>
                  <a:pt x="174050" y="1935079"/>
                  <a:pt x="170523" y="1933834"/>
                </a:cubicBezTo>
                <a:close/>
                <a:moveTo>
                  <a:pt x="154965" y="1964538"/>
                </a:moveTo>
                <a:cubicBezTo>
                  <a:pt x="169071" y="1955410"/>
                  <a:pt x="183178" y="1945867"/>
                  <a:pt x="197492" y="1937154"/>
                </a:cubicBezTo>
                <a:cubicBezTo>
                  <a:pt x="306402" y="1870564"/>
                  <a:pt x="424233" y="1829074"/>
                  <a:pt x="550569" y="1811856"/>
                </a:cubicBezTo>
                <a:cubicBezTo>
                  <a:pt x="605335" y="1804387"/>
                  <a:pt x="660309" y="1802520"/>
                  <a:pt x="715283" y="1804595"/>
                </a:cubicBezTo>
                <a:cubicBezTo>
                  <a:pt x="720054" y="1804802"/>
                  <a:pt x="722959" y="1803765"/>
                  <a:pt x="725863" y="1799409"/>
                </a:cubicBezTo>
                <a:cubicBezTo>
                  <a:pt x="746193" y="1767254"/>
                  <a:pt x="776273" y="1766217"/>
                  <a:pt x="796810" y="1798372"/>
                </a:cubicBezTo>
                <a:cubicBezTo>
                  <a:pt x="804278" y="1810196"/>
                  <a:pt x="812576" y="1814345"/>
                  <a:pt x="825646" y="1816419"/>
                </a:cubicBezTo>
                <a:cubicBezTo>
                  <a:pt x="853858" y="1820569"/>
                  <a:pt x="881449" y="1826999"/>
                  <a:pt x="907588" y="1839031"/>
                </a:cubicBezTo>
                <a:cubicBezTo>
                  <a:pt x="915263" y="1842558"/>
                  <a:pt x="922732" y="1846707"/>
                  <a:pt x="929370" y="1852101"/>
                </a:cubicBezTo>
                <a:cubicBezTo>
                  <a:pt x="948248" y="1867452"/>
                  <a:pt x="948663" y="1885707"/>
                  <a:pt x="930407" y="1902096"/>
                </a:cubicBezTo>
                <a:cubicBezTo>
                  <a:pt x="924806" y="1907075"/>
                  <a:pt x="918790" y="1911223"/>
                  <a:pt x="912152" y="1914750"/>
                </a:cubicBezTo>
                <a:cubicBezTo>
                  <a:pt x="862779" y="1940059"/>
                  <a:pt x="809257" y="1948564"/>
                  <a:pt x="753661" y="1956032"/>
                </a:cubicBezTo>
                <a:cubicBezTo>
                  <a:pt x="757395" y="1951469"/>
                  <a:pt x="761337" y="1951261"/>
                  <a:pt x="764863" y="1950431"/>
                </a:cubicBezTo>
                <a:cubicBezTo>
                  <a:pt x="795566" y="1942756"/>
                  <a:pt x="826890" y="1937154"/>
                  <a:pt x="857178" y="1927612"/>
                </a:cubicBezTo>
                <a:cubicBezTo>
                  <a:pt x="877923" y="1921181"/>
                  <a:pt x="898253" y="1914128"/>
                  <a:pt x="916508" y="1901888"/>
                </a:cubicBezTo>
                <a:cubicBezTo>
                  <a:pt x="941609" y="1884878"/>
                  <a:pt x="941402" y="1868282"/>
                  <a:pt x="915471" y="1852723"/>
                </a:cubicBezTo>
                <a:cubicBezTo>
                  <a:pt x="889955" y="1837579"/>
                  <a:pt x="861119" y="1831356"/>
                  <a:pt x="832491" y="1825547"/>
                </a:cubicBezTo>
                <a:cubicBezTo>
                  <a:pt x="825231" y="1824095"/>
                  <a:pt x="817970" y="1823058"/>
                  <a:pt x="809672" y="1821606"/>
                </a:cubicBezTo>
                <a:cubicBezTo>
                  <a:pt x="815896" y="1840483"/>
                  <a:pt x="820252" y="1858739"/>
                  <a:pt x="821497" y="1877409"/>
                </a:cubicBezTo>
                <a:cubicBezTo>
                  <a:pt x="822326" y="1887989"/>
                  <a:pt x="822326" y="1887989"/>
                  <a:pt x="811747" y="1887989"/>
                </a:cubicBezTo>
                <a:cubicBezTo>
                  <a:pt x="788305" y="1888197"/>
                  <a:pt x="765278" y="1886122"/>
                  <a:pt x="743081" y="1878239"/>
                </a:cubicBezTo>
                <a:cubicBezTo>
                  <a:pt x="732086" y="1874298"/>
                  <a:pt x="722129" y="1868904"/>
                  <a:pt x="713831" y="1860606"/>
                </a:cubicBezTo>
                <a:cubicBezTo>
                  <a:pt x="697442" y="1844218"/>
                  <a:pt x="696613" y="1830319"/>
                  <a:pt x="711549" y="1812271"/>
                </a:cubicBezTo>
                <a:cubicBezTo>
                  <a:pt x="687485" y="1810819"/>
                  <a:pt x="663836" y="1810819"/>
                  <a:pt x="639979" y="1811441"/>
                </a:cubicBezTo>
                <a:cubicBezTo>
                  <a:pt x="492898" y="1816212"/>
                  <a:pt x="354945" y="1853760"/>
                  <a:pt x="225497" y="1923463"/>
                </a:cubicBezTo>
                <a:cubicBezTo>
                  <a:pt x="203923" y="1935080"/>
                  <a:pt x="182970" y="1947942"/>
                  <a:pt x="162225" y="1961426"/>
                </a:cubicBezTo>
                <a:cubicBezTo>
                  <a:pt x="160151" y="1963086"/>
                  <a:pt x="158076" y="1965368"/>
                  <a:pt x="154965" y="1964538"/>
                </a:cubicBezTo>
                <a:close/>
                <a:moveTo>
                  <a:pt x="0" y="771708"/>
                </a:moveTo>
                <a:cubicBezTo>
                  <a:pt x="0" y="765692"/>
                  <a:pt x="0" y="759676"/>
                  <a:pt x="0" y="753660"/>
                </a:cubicBezTo>
                <a:cubicBezTo>
                  <a:pt x="3527" y="750756"/>
                  <a:pt x="2489" y="746399"/>
                  <a:pt x="3319" y="742665"/>
                </a:cubicBezTo>
                <a:cubicBezTo>
                  <a:pt x="8713" y="712585"/>
                  <a:pt x="17011" y="683542"/>
                  <a:pt x="38378" y="660101"/>
                </a:cubicBezTo>
                <a:cubicBezTo>
                  <a:pt x="43772" y="656367"/>
                  <a:pt x="49165" y="652425"/>
                  <a:pt x="54559" y="648691"/>
                </a:cubicBezTo>
                <a:cubicBezTo>
                  <a:pt x="57878" y="647654"/>
                  <a:pt x="61197" y="646617"/>
                  <a:pt x="64517" y="645579"/>
                </a:cubicBezTo>
                <a:cubicBezTo>
                  <a:pt x="67836" y="645372"/>
                  <a:pt x="70947" y="645164"/>
                  <a:pt x="74267" y="645164"/>
                </a:cubicBezTo>
                <a:cubicBezTo>
                  <a:pt x="78001" y="646202"/>
                  <a:pt x="81942" y="647239"/>
                  <a:pt x="85676" y="648484"/>
                </a:cubicBezTo>
                <a:cubicBezTo>
                  <a:pt x="89411" y="650766"/>
                  <a:pt x="92937" y="653047"/>
                  <a:pt x="96671" y="655329"/>
                </a:cubicBezTo>
                <a:cubicBezTo>
                  <a:pt x="100613" y="658856"/>
                  <a:pt x="104554" y="662383"/>
                  <a:pt x="108911" y="666117"/>
                </a:cubicBezTo>
                <a:cubicBezTo>
                  <a:pt x="107458" y="647654"/>
                  <a:pt x="108081" y="629191"/>
                  <a:pt x="107873" y="610728"/>
                </a:cubicBezTo>
                <a:cubicBezTo>
                  <a:pt x="107873" y="581685"/>
                  <a:pt x="107251" y="552850"/>
                  <a:pt x="106836" y="523807"/>
                </a:cubicBezTo>
                <a:cubicBezTo>
                  <a:pt x="106836" y="522147"/>
                  <a:pt x="106836" y="520488"/>
                  <a:pt x="106836" y="518828"/>
                </a:cubicBezTo>
                <a:cubicBezTo>
                  <a:pt x="107043" y="504099"/>
                  <a:pt x="107458" y="489163"/>
                  <a:pt x="105591" y="474434"/>
                </a:cubicBezTo>
                <a:cubicBezTo>
                  <a:pt x="105384" y="465721"/>
                  <a:pt x="105177" y="456801"/>
                  <a:pt x="104969" y="448088"/>
                </a:cubicBezTo>
                <a:cubicBezTo>
                  <a:pt x="105177" y="445599"/>
                  <a:pt x="105799" y="442902"/>
                  <a:pt x="103932" y="439998"/>
                </a:cubicBezTo>
                <a:cubicBezTo>
                  <a:pt x="96256" y="444354"/>
                  <a:pt x="87543" y="445184"/>
                  <a:pt x="79038" y="446636"/>
                </a:cubicBezTo>
                <a:cubicBezTo>
                  <a:pt x="75719" y="446636"/>
                  <a:pt x="72400" y="446636"/>
                  <a:pt x="69081" y="446636"/>
                </a:cubicBezTo>
                <a:cubicBezTo>
                  <a:pt x="49788" y="444977"/>
                  <a:pt x="31325" y="439583"/>
                  <a:pt x="13277" y="433360"/>
                </a:cubicBezTo>
                <a:cubicBezTo>
                  <a:pt x="12239" y="431492"/>
                  <a:pt x="8091" y="432322"/>
                  <a:pt x="9128" y="428588"/>
                </a:cubicBezTo>
                <a:cubicBezTo>
                  <a:pt x="11202" y="424439"/>
                  <a:pt x="13069" y="420083"/>
                  <a:pt x="15351" y="416141"/>
                </a:cubicBezTo>
                <a:cubicBezTo>
                  <a:pt x="28628" y="392492"/>
                  <a:pt x="43150" y="370088"/>
                  <a:pt x="70947" y="360960"/>
                </a:cubicBezTo>
                <a:cubicBezTo>
                  <a:pt x="77586" y="360545"/>
                  <a:pt x="84224" y="360545"/>
                  <a:pt x="90448" y="363035"/>
                </a:cubicBezTo>
                <a:cubicBezTo>
                  <a:pt x="93767" y="365524"/>
                  <a:pt x="96878" y="368220"/>
                  <a:pt x="101235" y="371540"/>
                </a:cubicBezTo>
                <a:cubicBezTo>
                  <a:pt x="100198" y="363242"/>
                  <a:pt x="101028" y="356188"/>
                  <a:pt x="98953" y="349135"/>
                </a:cubicBezTo>
                <a:cubicBezTo>
                  <a:pt x="98746" y="345816"/>
                  <a:pt x="98538" y="342497"/>
                  <a:pt x="98331" y="339178"/>
                </a:cubicBezTo>
                <a:cubicBezTo>
                  <a:pt x="97708" y="331502"/>
                  <a:pt x="97708" y="323619"/>
                  <a:pt x="95634" y="316151"/>
                </a:cubicBezTo>
                <a:cubicBezTo>
                  <a:pt x="95426" y="313454"/>
                  <a:pt x="95219" y="310757"/>
                  <a:pt x="94804" y="307853"/>
                </a:cubicBezTo>
                <a:cubicBezTo>
                  <a:pt x="93974" y="301215"/>
                  <a:pt x="93974" y="294576"/>
                  <a:pt x="91900" y="288146"/>
                </a:cubicBezTo>
                <a:cubicBezTo>
                  <a:pt x="91900" y="287523"/>
                  <a:pt x="91693" y="287108"/>
                  <a:pt x="91693" y="286486"/>
                </a:cubicBezTo>
                <a:cubicBezTo>
                  <a:pt x="89203" y="267401"/>
                  <a:pt x="85676" y="248523"/>
                  <a:pt x="78001" y="230890"/>
                </a:cubicBezTo>
                <a:cubicBezTo>
                  <a:pt x="69703" y="211597"/>
                  <a:pt x="60575" y="210767"/>
                  <a:pt x="48543" y="227985"/>
                </a:cubicBezTo>
                <a:cubicBezTo>
                  <a:pt x="35681" y="246241"/>
                  <a:pt x="27591" y="266778"/>
                  <a:pt x="20538" y="287938"/>
                </a:cubicBezTo>
                <a:cubicBezTo>
                  <a:pt x="19915" y="289598"/>
                  <a:pt x="19293" y="291257"/>
                  <a:pt x="18671" y="292709"/>
                </a:cubicBezTo>
                <a:cubicBezTo>
                  <a:pt x="18256" y="293954"/>
                  <a:pt x="18048" y="294991"/>
                  <a:pt x="17633" y="296236"/>
                </a:cubicBezTo>
                <a:cubicBezTo>
                  <a:pt x="16181" y="297481"/>
                  <a:pt x="15974" y="299348"/>
                  <a:pt x="15766" y="301215"/>
                </a:cubicBezTo>
                <a:cubicBezTo>
                  <a:pt x="13899" y="306816"/>
                  <a:pt x="11825" y="312210"/>
                  <a:pt x="9958" y="317811"/>
                </a:cubicBezTo>
                <a:cubicBezTo>
                  <a:pt x="9335" y="317811"/>
                  <a:pt x="8713" y="317811"/>
                  <a:pt x="7883" y="317811"/>
                </a:cubicBezTo>
                <a:cubicBezTo>
                  <a:pt x="8298" y="315114"/>
                  <a:pt x="8713" y="312624"/>
                  <a:pt x="9128" y="309928"/>
                </a:cubicBezTo>
                <a:cubicBezTo>
                  <a:pt x="9335" y="308683"/>
                  <a:pt x="9543" y="307438"/>
                  <a:pt x="9543" y="306401"/>
                </a:cubicBezTo>
                <a:cubicBezTo>
                  <a:pt x="11617" y="298933"/>
                  <a:pt x="13692" y="291257"/>
                  <a:pt x="15766" y="283789"/>
                </a:cubicBezTo>
                <a:cubicBezTo>
                  <a:pt x="15974" y="283167"/>
                  <a:pt x="15974" y="282544"/>
                  <a:pt x="16181" y="281922"/>
                </a:cubicBezTo>
                <a:cubicBezTo>
                  <a:pt x="16803" y="280470"/>
                  <a:pt x="17633" y="279018"/>
                  <a:pt x="18048" y="277566"/>
                </a:cubicBezTo>
                <a:cubicBezTo>
                  <a:pt x="25724" y="255991"/>
                  <a:pt x="33607" y="234416"/>
                  <a:pt x="48336" y="216368"/>
                </a:cubicBezTo>
                <a:cubicBezTo>
                  <a:pt x="48958" y="216368"/>
                  <a:pt x="49165" y="215953"/>
                  <a:pt x="49373" y="215331"/>
                </a:cubicBezTo>
                <a:cubicBezTo>
                  <a:pt x="55596" y="210352"/>
                  <a:pt x="62027" y="206618"/>
                  <a:pt x="70533" y="209315"/>
                </a:cubicBezTo>
                <a:lnTo>
                  <a:pt x="70740" y="209730"/>
                </a:lnTo>
                <a:lnTo>
                  <a:pt x="71155" y="209730"/>
                </a:lnTo>
                <a:cubicBezTo>
                  <a:pt x="74059" y="212427"/>
                  <a:pt x="77171" y="215331"/>
                  <a:pt x="80075" y="218028"/>
                </a:cubicBezTo>
                <a:cubicBezTo>
                  <a:pt x="82979" y="223836"/>
                  <a:pt x="85884" y="229853"/>
                  <a:pt x="88996" y="235661"/>
                </a:cubicBezTo>
                <a:cubicBezTo>
                  <a:pt x="89203" y="236283"/>
                  <a:pt x="89203" y="236906"/>
                  <a:pt x="89411" y="237735"/>
                </a:cubicBezTo>
                <a:cubicBezTo>
                  <a:pt x="91278" y="243752"/>
                  <a:pt x="92937" y="249767"/>
                  <a:pt x="94804" y="255784"/>
                </a:cubicBezTo>
                <a:cubicBezTo>
                  <a:pt x="95219" y="257443"/>
                  <a:pt x="95426" y="258895"/>
                  <a:pt x="95841" y="260555"/>
                </a:cubicBezTo>
                <a:cubicBezTo>
                  <a:pt x="96671" y="264496"/>
                  <a:pt x="97501" y="268230"/>
                  <a:pt x="98538" y="272172"/>
                </a:cubicBezTo>
                <a:cubicBezTo>
                  <a:pt x="98746" y="273209"/>
                  <a:pt x="98953" y="274454"/>
                  <a:pt x="98953" y="275491"/>
                </a:cubicBezTo>
                <a:cubicBezTo>
                  <a:pt x="99990" y="280885"/>
                  <a:pt x="100820" y="286486"/>
                  <a:pt x="101857" y="291880"/>
                </a:cubicBezTo>
                <a:cubicBezTo>
                  <a:pt x="102065" y="293539"/>
                  <a:pt x="102272" y="295199"/>
                  <a:pt x="102272" y="296858"/>
                </a:cubicBezTo>
                <a:cubicBezTo>
                  <a:pt x="103102" y="303497"/>
                  <a:pt x="104139" y="309928"/>
                  <a:pt x="104969" y="316566"/>
                </a:cubicBezTo>
                <a:cubicBezTo>
                  <a:pt x="105177" y="319263"/>
                  <a:pt x="105384" y="321960"/>
                  <a:pt x="105591" y="324864"/>
                </a:cubicBezTo>
                <a:cubicBezTo>
                  <a:pt x="106421" y="333162"/>
                  <a:pt x="106214" y="341460"/>
                  <a:pt x="108288" y="349550"/>
                </a:cubicBezTo>
                <a:cubicBezTo>
                  <a:pt x="108496" y="353284"/>
                  <a:pt x="108703" y="357226"/>
                  <a:pt x="108911" y="360960"/>
                </a:cubicBezTo>
                <a:cubicBezTo>
                  <a:pt x="109740" y="371955"/>
                  <a:pt x="110570" y="382949"/>
                  <a:pt x="111400" y="393944"/>
                </a:cubicBezTo>
                <a:cubicBezTo>
                  <a:pt x="110155" y="398923"/>
                  <a:pt x="112230" y="402657"/>
                  <a:pt x="115964" y="405769"/>
                </a:cubicBezTo>
                <a:cubicBezTo>
                  <a:pt x="120528" y="414896"/>
                  <a:pt x="121980" y="424024"/>
                  <a:pt x="114304" y="432322"/>
                </a:cubicBezTo>
                <a:cubicBezTo>
                  <a:pt x="113060" y="433567"/>
                  <a:pt x="113060" y="435227"/>
                  <a:pt x="113267" y="436886"/>
                </a:cubicBezTo>
                <a:cubicBezTo>
                  <a:pt x="114097" y="464269"/>
                  <a:pt x="114927" y="491653"/>
                  <a:pt x="115757" y="518828"/>
                </a:cubicBezTo>
                <a:cubicBezTo>
                  <a:pt x="120528" y="493105"/>
                  <a:pt x="126129" y="467381"/>
                  <a:pt x="130485" y="441657"/>
                </a:cubicBezTo>
                <a:cubicBezTo>
                  <a:pt x="131522" y="439998"/>
                  <a:pt x="131730" y="438338"/>
                  <a:pt x="131522" y="436471"/>
                </a:cubicBezTo>
                <a:cubicBezTo>
                  <a:pt x="133597" y="427758"/>
                  <a:pt x="135671" y="419046"/>
                  <a:pt x="137746" y="410333"/>
                </a:cubicBezTo>
                <a:cubicBezTo>
                  <a:pt x="137746" y="409710"/>
                  <a:pt x="137954" y="409296"/>
                  <a:pt x="137954" y="408673"/>
                </a:cubicBezTo>
                <a:cubicBezTo>
                  <a:pt x="140028" y="400375"/>
                  <a:pt x="142102" y="392077"/>
                  <a:pt x="144177" y="383779"/>
                </a:cubicBezTo>
                <a:cubicBezTo>
                  <a:pt x="144384" y="382742"/>
                  <a:pt x="144592" y="381497"/>
                  <a:pt x="144799" y="380460"/>
                </a:cubicBezTo>
                <a:cubicBezTo>
                  <a:pt x="146666" y="373407"/>
                  <a:pt x="148741" y="366353"/>
                  <a:pt x="150608" y="359508"/>
                </a:cubicBezTo>
                <a:cubicBezTo>
                  <a:pt x="151023" y="357848"/>
                  <a:pt x="151438" y="356188"/>
                  <a:pt x="151853" y="354529"/>
                </a:cubicBezTo>
                <a:cubicBezTo>
                  <a:pt x="154342" y="348928"/>
                  <a:pt x="155586" y="343534"/>
                  <a:pt x="151853" y="337726"/>
                </a:cubicBezTo>
                <a:cubicBezTo>
                  <a:pt x="149778" y="334614"/>
                  <a:pt x="150400" y="330465"/>
                  <a:pt x="150608" y="326731"/>
                </a:cubicBezTo>
                <a:cubicBezTo>
                  <a:pt x="150815" y="325486"/>
                  <a:pt x="151230" y="324449"/>
                  <a:pt x="151438" y="323204"/>
                </a:cubicBezTo>
                <a:cubicBezTo>
                  <a:pt x="152060" y="322167"/>
                  <a:pt x="152475" y="321130"/>
                  <a:pt x="153097" y="320092"/>
                </a:cubicBezTo>
                <a:cubicBezTo>
                  <a:pt x="154342" y="318640"/>
                  <a:pt x="155586" y="316981"/>
                  <a:pt x="156831" y="315529"/>
                </a:cubicBezTo>
                <a:cubicBezTo>
                  <a:pt x="159943" y="312417"/>
                  <a:pt x="164714" y="311380"/>
                  <a:pt x="166374" y="306193"/>
                </a:cubicBezTo>
                <a:cubicBezTo>
                  <a:pt x="177369" y="273002"/>
                  <a:pt x="188571" y="239810"/>
                  <a:pt x="199773" y="206618"/>
                </a:cubicBezTo>
                <a:cubicBezTo>
                  <a:pt x="200188" y="205374"/>
                  <a:pt x="200396" y="204336"/>
                  <a:pt x="200810" y="203092"/>
                </a:cubicBezTo>
                <a:cubicBezTo>
                  <a:pt x="206619" y="188363"/>
                  <a:pt x="212427" y="173634"/>
                  <a:pt x="218651" y="157660"/>
                </a:cubicBezTo>
                <a:cubicBezTo>
                  <a:pt x="204544" y="159528"/>
                  <a:pt x="191890" y="159113"/>
                  <a:pt x="179443" y="157660"/>
                </a:cubicBezTo>
                <a:cubicBezTo>
                  <a:pt x="177161" y="157453"/>
                  <a:pt x="174879" y="157038"/>
                  <a:pt x="172598" y="156831"/>
                </a:cubicBezTo>
                <a:cubicBezTo>
                  <a:pt x="170523" y="155171"/>
                  <a:pt x="168241" y="155378"/>
                  <a:pt x="165959" y="155378"/>
                </a:cubicBezTo>
                <a:cubicBezTo>
                  <a:pt x="163055" y="153511"/>
                  <a:pt x="165544" y="151022"/>
                  <a:pt x="165129" y="148948"/>
                </a:cubicBezTo>
                <a:cubicBezTo>
                  <a:pt x="170730" y="130277"/>
                  <a:pt x="177784" y="112437"/>
                  <a:pt x="189608" y="96671"/>
                </a:cubicBezTo>
                <a:cubicBezTo>
                  <a:pt x="193965" y="92936"/>
                  <a:pt x="198321" y="88995"/>
                  <a:pt x="202677" y="85261"/>
                </a:cubicBezTo>
                <a:cubicBezTo>
                  <a:pt x="205374" y="84224"/>
                  <a:pt x="207864" y="83186"/>
                  <a:pt x="210561" y="81942"/>
                </a:cubicBezTo>
                <a:cubicBezTo>
                  <a:pt x="213672" y="81942"/>
                  <a:pt x="216991" y="81734"/>
                  <a:pt x="220103" y="81734"/>
                </a:cubicBezTo>
                <a:cubicBezTo>
                  <a:pt x="221555" y="82357"/>
                  <a:pt x="223215" y="82979"/>
                  <a:pt x="224667" y="83394"/>
                </a:cubicBezTo>
                <a:cubicBezTo>
                  <a:pt x="226327" y="84639"/>
                  <a:pt x="227986" y="85883"/>
                  <a:pt x="229853" y="87335"/>
                </a:cubicBezTo>
                <a:cubicBezTo>
                  <a:pt x="229853" y="87958"/>
                  <a:pt x="230268" y="88165"/>
                  <a:pt x="230683" y="88373"/>
                </a:cubicBezTo>
                <a:cubicBezTo>
                  <a:pt x="234002" y="93559"/>
                  <a:pt x="237114" y="98538"/>
                  <a:pt x="240848" y="104139"/>
                </a:cubicBezTo>
                <a:cubicBezTo>
                  <a:pt x="255370" y="69080"/>
                  <a:pt x="271343" y="35681"/>
                  <a:pt x="287731" y="2489"/>
                </a:cubicBezTo>
                <a:cubicBezTo>
                  <a:pt x="288354" y="1659"/>
                  <a:pt x="288976" y="829"/>
                  <a:pt x="289598" y="0"/>
                </a:cubicBezTo>
                <a:cubicBezTo>
                  <a:pt x="292088" y="1867"/>
                  <a:pt x="287939" y="4771"/>
                  <a:pt x="290428" y="6638"/>
                </a:cubicBezTo>
                <a:cubicBezTo>
                  <a:pt x="290221" y="6430"/>
                  <a:pt x="289806" y="6223"/>
                  <a:pt x="289598" y="6016"/>
                </a:cubicBezTo>
                <a:cubicBezTo>
                  <a:pt x="286694" y="10372"/>
                  <a:pt x="285242" y="15351"/>
                  <a:pt x="283997" y="20329"/>
                </a:cubicBezTo>
                <a:cubicBezTo>
                  <a:pt x="271550" y="49995"/>
                  <a:pt x="258896" y="79660"/>
                  <a:pt x="246242" y="109325"/>
                </a:cubicBezTo>
                <a:cubicBezTo>
                  <a:pt x="245412" y="111192"/>
                  <a:pt x="244997" y="112437"/>
                  <a:pt x="246034" y="114511"/>
                </a:cubicBezTo>
                <a:cubicBezTo>
                  <a:pt x="254332" y="131107"/>
                  <a:pt x="252465" y="140649"/>
                  <a:pt x="237114" y="149362"/>
                </a:cubicBezTo>
                <a:cubicBezTo>
                  <a:pt x="229231" y="153926"/>
                  <a:pt x="225704" y="160150"/>
                  <a:pt x="222800" y="167825"/>
                </a:cubicBezTo>
                <a:cubicBezTo>
                  <a:pt x="208901" y="204751"/>
                  <a:pt x="195417" y="241677"/>
                  <a:pt x="183592" y="279225"/>
                </a:cubicBezTo>
                <a:cubicBezTo>
                  <a:pt x="182970" y="281092"/>
                  <a:pt x="182555" y="282752"/>
                  <a:pt x="181518" y="286278"/>
                </a:cubicBezTo>
                <a:cubicBezTo>
                  <a:pt x="192512" y="279640"/>
                  <a:pt x="202677" y="277773"/>
                  <a:pt x="213257" y="283582"/>
                </a:cubicBezTo>
                <a:cubicBezTo>
                  <a:pt x="223215" y="288975"/>
                  <a:pt x="230476" y="297066"/>
                  <a:pt x="236077" y="306608"/>
                </a:cubicBezTo>
                <a:cubicBezTo>
                  <a:pt x="246242" y="324242"/>
                  <a:pt x="251428" y="343327"/>
                  <a:pt x="254332" y="363242"/>
                </a:cubicBezTo>
                <a:cubicBezTo>
                  <a:pt x="254747" y="365731"/>
                  <a:pt x="255162" y="368220"/>
                  <a:pt x="251220" y="368428"/>
                </a:cubicBezTo>
                <a:cubicBezTo>
                  <a:pt x="224252" y="369880"/>
                  <a:pt x="197491" y="371125"/>
                  <a:pt x="172390" y="358470"/>
                </a:cubicBezTo>
                <a:cubicBezTo>
                  <a:pt x="169071" y="356811"/>
                  <a:pt x="165959" y="354529"/>
                  <a:pt x="161603" y="351832"/>
                </a:cubicBezTo>
                <a:cubicBezTo>
                  <a:pt x="156624" y="371125"/>
                  <a:pt x="151645" y="389588"/>
                  <a:pt x="147081" y="408258"/>
                </a:cubicBezTo>
                <a:cubicBezTo>
                  <a:pt x="131107" y="474434"/>
                  <a:pt x="119490" y="541233"/>
                  <a:pt x="116586" y="609276"/>
                </a:cubicBezTo>
                <a:cubicBezTo>
                  <a:pt x="115757" y="631680"/>
                  <a:pt x="115549" y="654084"/>
                  <a:pt x="117831" y="676489"/>
                </a:cubicBezTo>
                <a:cubicBezTo>
                  <a:pt x="118246" y="680638"/>
                  <a:pt x="119283" y="683128"/>
                  <a:pt x="123225" y="685410"/>
                </a:cubicBezTo>
                <a:cubicBezTo>
                  <a:pt x="142102" y="696612"/>
                  <a:pt x="145629" y="714037"/>
                  <a:pt x="132560" y="731878"/>
                </a:cubicBezTo>
                <a:cubicBezTo>
                  <a:pt x="129655" y="735819"/>
                  <a:pt x="129241" y="739138"/>
                  <a:pt x="130693" y="743910"/>
                </a:cubicBezTo>
                <a:cubicBezTo>
                  <a:pt x="147081" y="801788"/>
                  <a:pt x="174672" y="854480"/>
                  <a:pt x="206619" y="905097"/>
                </a:cubicBezTo>
                <a:cubicBezTo>
                  <a:pt x="244375" y="964842"/>
                  <a:pt x="287731" y="1020646"/>
                  <a:pt x="327769" y="1078732"/>
                </a:cubicBezTo>
                <a:cubicBezTo>
                  <a:pt x="344987" y="1103833"/>
                  <a:pt x="361376" y="1129349"/>
                  <a:pt x="376934" y="1155488"/>
                </a:cubicBezTo>
                <a:cubicBezTo>
                  <a:pt x="377557" y="1156525"/>
                  <a:pt x="377972" y="1157562"/>
                  <a:pt x="378594" y="1158392"/>
                </a:cubicBezTo>
                <a:cubicBezTo>
                  <a:pt x="379631" y="1159429"/>
                  <a:pt x="379424" y="1162541"/>
                  <a:pt x="380668" y="1161919"/>
                </a:cubicBezTo>
                <a:cubicBezTo>
                  <a:pt x="382535" y="1160882"/>
                  <a:pt x="381498" y="1158599"/>
                  <a:pt x="380046" y="1157147"/>
                </a:cubicBezTo>
                <a:cubicBezTo>
                  <a:pt x="379631" y="1155902"/>
                  <a:pt x="379216" y="1154658"/>
                  <a:pt x="378801" y="1153413"/>
                </a:cubicBezTo>
                <a:cubicBezTo>
                  <a:pt x="362620" y="1112338"/>
                  <a:pt x="343120" y="1072923"/>
                  <a:pt x="324865" y="1032886"/>
                </a:cubicBezTo>
                <a:cubicBezTo>
                  <a:pt x="324450" y="1031848"/>
                  <a:pt x="323827" y="1031019"/>
                  <a:pt x="323413" y="1029981"/>
                </a:cubicBezTo>
                <a:cubicBezTo>
                  <a:pt x="318434" y="1016082"/>
                  <a:pt x="312210" y="1003843"/>
                  <a:pt x="294370" y="1003013"/>
                </a:cubicBezTo>
                <a:cubicBezTo>
                  <a:pt x="288561" y="1002806"/>
                  <a:pt x="283167" y="998657"/>
                  <a:pt x="278396" y="995130"/>
                </a:cubicBezTo>
                <a:cubicBezTo>
                  <a:pt x="262008" y="983513"/>
                  <a:pt x="259518" y="964428"/>
                  <a:pt x="272588" y="949491"/>
                </a:cubicBezTo>
                <a:cubicBezTo>
                  <a:pt x="279641" y="941401"/>
                  <a:pt x="280056" y="933103"/>
                  <a:pt x="276529" y="923975"/>
                </a:cubicBezTo>
                <a:cubicBezTo>
                  <a:pt x="265327" y="895140"/>
                  <a:pt x="255370" y="865890"/>
                  <a:pt x="250805" y="835187"/>
                </a:cubicBezTo>
                <a:cubicBezTo>
                  <a:pt x="249768" y="828134"/>
                  <a:pt x="248938" y="821081"/>
                  <a:pt x="248109" y="814028"/>
                </a:cubicBezTo>
                <a:cubicBezTo>
                  <a:pt x="241263" y="815272"/>
                  <a:pt x="234417" y="816932"/>
                  <a:pt x="227364" y="817762"/>
                </a:cubicBezTo>
                <a:cubicBezTo>
                  <a:pt x="213672" y="819421"/>
                  <a:pt x="199981" y="817347"/>
                  <a:pt x="186497" y="814857"/>
                </a:cubicBezTo>
                <a:cubicBezTo>
                  <a:pt x="182762" y="814235"/>
                  <a:pt x="181518" y="812783"/>
                  <a:pt x="182555" y="808841"/>
                </a:cubicBezTo>
                <a:cubicBezTo>
                  <a:pt x="187741" y="790171"/>
                  <a:pt x="194380" y="772330"/>
                  <a:pt x="206619" y="757187"/>
                </a:cubicBezTo>
                <a:cubicBezTo>
                  <a:pt x="209316" y="753867"/>
                  <a:pt x="212427" y="750548"/>
                  <a:pt x="215954" y="748059"/>
                </a:cubicBezTo>
                <a:cubicBezTo>
                  <a:pt x="230683" y="736649"/>
                  <a:pt x="244375" y="739553"/>
                  <a:pt x="253502" y="755734"/>
                </a:cubicBezTo>
                <a:cubicBezTo>
                  <a:pt x="254747" y="758016"/>
                  <a:pt x="255992" y="760506"/>
                  <a:pt x="257444" y="763617"/>
                </a:cubicBezTo>
                <a:cubicBezTo>
                  <a:pt x="280263" y="722750"/>
                  <a:pt x="319056" y="712793"/>
                  <a:pt x="360338" y="707606"/>
                </a:cubicBezTo>
                <a:cubicBezTo>
                  <a:pt x="360546" y="708229"/>
                  <a:pt x="360961" y="708851"/>
                  <a:pt x="361168" y="709681"/>
                </a:cubicBezTo>
                <a:cubicBezTo>
                  <a:pt x="352663" y="712170"/>
                  <a:pt x="344157" y="714452"/>
                  <a:pt x="335652" y="716942"/>
                </a:cubicBezTo>
                <a:cubicBezTo>
                  <a:pt x="318019" y="722128"/>
                  <a:pt x="301008" y="728766"/>
                  <a:pt x="286279" y="740383"/>
                </a:cubicBezTo>
                <a:cubicBezTo>
                  <a:pt x="279434" y="745984"/>
                  <a:pt x="273625" y="752415"/>
                  <a:pt x="268854" y="759883"/>
                </a:cubicBezTo>
                <a:cubicBezTo>
                  <a:pt x="264912" y="766314"/>
                  <a:pt x="261385" y="772123"/>
                  <a:pt x="266987" y="780421"/>
                </a:cubicBezTo>
                <a:cubicBezTo>
                  <a:pt x="272173" y="788304"/>
                  <a:pt x="268231" y="796809"/>
                  <a:pt x="261800" y="803240"/>
                </a:cubicBezTo>
                <a:cubicBezTo>
                  <a:pt x="259103" y="805937"/>
                  <a:pt x="256614" y="808426"/>
                  <a:pt x="256822" y="812990"/>
                </a:cubicBezTo>
                <a:cubicBezTo>
                  <a:pt x="258896" y="848879"/>
                  <a:pt x="270098" y="882693"/>
                  <a:pt x="282960" y="916507"/>
                </a:cubicBezTo>
                <a:cubicBezTo>
                  <a:pt x="284205" y="915055"/>
                  <a:pt x="284827" y="914225"/>
                  <a:pt x="285449" y="913395"/>
                </a:cubicBezTo>
                <a:cubicBezTo>
                  <a:pt x="299763" y="890161"/>
                  <a:pt x="317811" y="884560"/>
                  <a:pt x="342705" y="895347"/>
                </a:cubicBezTo>
                <a:cubicBezTo>
                  <a:pt x="354530" y="900326"/>
                  <a:pt x="364488" y="908002"/>
                  <a:pt x="373408" y="916922"/>
                </a:cubicBezTo>
                <a:cubicBezTo>
                  <a:pt x="391248" y="934970"/>
                  <a:pt x="405355" y="955715"/>
                  <a:pt x="415934" y="978742"/>
                </a:cubicBezTo>
                <a:cubicBezTo>
                  <a:pt x="416764" y="980401"/>
                  <a:pt x="417802" y="982061"/>
                  <a:pt x="417387" y="984135"/>
                </a:cubicBezTo>
                <a:cubicBezTo>
                  <a:pt x="399961" y="989944"/>
                  <a:pt x="383365" y="997619"/>
                  <a:pt x="365525" y="1001768"/>
                </a:cubicBezTo>
                <a:cubicBezTo>
                  <a:pt x="353700" y="1004465"/>
                  <a:pt x="341876" y="1007162"/>
                  <a:pt x="329844" y="1007162"/>
                </a:cubicBezTo>
                <a:cubicBezTo>
                  <a:pt x="322998" y="1007162"/>
                  <a:pt x="322998" y="1009029"/>
                  <a:pt x="325487" y="1014423"/>
                </a:cubicBezTo>
                <a:cubicBezTo>
                  <a:pt x="345609" y="1057157"/>
                  <a:pt x="365732" y="1099892"/>
                  <a:pt x="383988" y="1143663"/>
                </a:cubicBezTo>
                <a:cubicBezTo>
                  <a:pt x="404525" y="1193243"/>
                  <a:pt x="422781" y="1243653"/>
                  <a:pt x="431286" y="1296968"/>
                </a:cubicBezTo>
                <a:cubicBezTo>
                  <a:pt x="436680" y="1330574"/>
                  <a:pt x="435850" y="1363974"/>
                  <a:pt x="433153" y="1397788"/>
                </a:cubicBezTo>
                <a:cubicBezTo>
                  <a:pt x="431493" y="1419362"/>
                  <a:pt x="428796" y="1440729"/>
                  <a:pt x="425477" y="1462097"/>
                </a:cubicBezTo>
                <a:cubicBezTo>
                  <a:pt x="425270" y="1463964"/>
                  <a:pt x="424025" y="1466246"/>
                  <a:pt x="425685" y="1468320"/>
                </a:cubicBezTo>
                <a:cubicBezTo>
                  <a:pt x="428381" y="1468320"/>
                  <a:pt x="429004" y="1465623"/>
                  <a:pt x="430041" y="1464171"/>
                </a:cubicBezTo>
                <a:cubicBezTo>
                  <a:pt x="445807" y="1442389"/>
                  <a:pt x="467382" y="1435543"/>
                  <a:pt x="493106" y="1440729"/>
                </a:cubicBezTo>
                <a:cubicBezTo>
                  <a:pt x="514265" y="1445086"/>
                  <a:pt x="532313" y="1455666"/>
                  <a:pt x="548494" y="1469772"/>
                </a:cubicBezTo>
                <a:cubicBezTo>
                  <a:pt x="583138" y="1500267"/>
                  <a:pt x="608447" y="1537608"/>
                  <a:pt x="627740" y="1579098"/>
                </a:cubicBezTo>
                <a:cubicBezTo>
                  <a:pt x="629814" y="1583454"/>
                  <a:pt x="628155" y="1584491"/>
                  <a:pt x="624420" y="1586358"/>
                </a:cubicBezTo>
                <a:cubicBezTo>
                  <a:pt x="604920" y="1596108"/>
                  <a:pt x="584175" y="1603992"/>
                  <a:pt x="563431" y="1609385"/>
                </a:cubicBezTo>
                <a:cubicBezTo>
                  <a:pt x="532313" y="1617683"/>
                  <a:pt x="500781" y="1623699"/>
                  <a:pt x="468004" y="1621417"/>
                </a:cubicBezTo>
                <a:cubicBezTo>
                  <a:pt x="448297" y="1619965"/>
                  <a:pt x="430456" y="1614156"/>
                  <a:pt x="413653" y="1604199"/>
                </a:cubicBezTo>
                <a:cubicBezTo>
                  <a:pt x="405562" y="1599428"/>
                  <a:pt x="401413" y="1591337"/>
                  <a:pt x="394982" y="1584699"/>
                </a:cubicBezTo>
                <a:cubicBezTo>
                  <a:pt x="393323" y="1585943"/>
                  <a:pt x="392908" y="1588018"/>
                  <a:pt x="392285" y="1589885"/>
                </a:cubicBezTo>
                <a:cubicBezTo>
                  <a:pt x="381913" y="1619343"/>
                  <a:pt x="369881" y="1647970"/>
                  <a:pt x="356397" y="1676184"/>
                </a:cubicBezTo>
                <a:cubicBezTo>
                  <a:pt x="333578" y="1723378"/>
                  <a:pt x="306920" y="1767927"/>
                  <a:pt x="276788" y="1810014"/>
                </a:cubicBezTo>
                <a:lnTo>
                  <a:pt x="231210" y="1864027"/>
                </a:lnTo>
                <a:lnTo>
                  <a:pt x="320404" y="1734347"/>
                </a:lnTo>
                <a:cubicBezTo>
                  <a:pt x="347321" y="1687074"/>
                  <a:pt x="369985" y="1637390"/>
                  <a:pt x="387722" y="1584906"/>
                </a:cubicBezTo>
                <a:cubicBezTo>
                  <a:pt x="389589" y="1579098"/>
                  <a:pt x="391248" y="1573496"/>
                  <a:pt x="390626" y="1567273"/>
                </a:cubicBezTo>
                <a:cubicBezTo>
                  <a:pt x="389796" y="1558560"/>
                  <a:pt x="391456" y="1549847"/>
                  <a:pt x="396227" y="1542794"/>
                </a:cubicBezTo>
                <a:cubicBezTo>
                  <a:pt x="406184" y="1528688"/>
                  <a:pt x="408259" y="1512507"/>
                  <a:pt x="411786" y="1496533"/>
                </a:cubicBezTo>
                <a:cubicBezTo>
                  <a:pt x="421743" y="1449028"/>
                  <a:pt x="426929" y="1400899"/>
                  <a:pt x="427552" y="1352356"/>
                </a:cubicBezTo>
                <a:cubicBezTo>
                  <a:pt x="427759" y="1338457"/>
                  <a:pt x="422781" y="1326010"/>
                  <a:pt x="416764" y="1313978"/>
                </a:cubicBezTo>
                <a:cubicBezTo>
                  <a:pt x="394360" y="1268547"/>
                  <a:pt x="363035" y="1229547"/>
                  <a:pt x="328599" y="1192828"/>
                </a:cubicBezTo>
                <a:cubicBezTo>
                  <a:pt x="297274" y="1159637"/>
                  <a:pt x="263460" y="1129349"/>
                  <a:pt x="223007" y="1107567"/>
                </a:cubicBezTo>
                <a:cubicBezTo>
                  <a:pt x="208694" y="1099892"/>
                  <a:pt x="193757" y="1093876"/>
                  <a:pt x="177784" y="1091179"/>
                </a:cubicBezTo>
                <a:cubicBezTo>
                  <a:pt x="151023" y="1086615"/>
                  <a:pt x="129033" y="1096365"/>
                  <a:pt x="114927" y="1119599"/>
                </a:cubicBezTo>
                <a:cubicBezTo>
                  <a:pt x="103517" y="1138477"/>
                  <a:pt x="95011" y="1171876"/>
                  <a:pt x="94597" y="1200297"/>
                </a:cubicBezTo>
                <a:cubicBezTo>
                  <a:pt x="97916" y="1200297"/>
                  <a:pt x="98746" y="1197185"/>
                  <a:pt x="100198" y="1195318"/>
                </a:cubicBezTo>
                <a:cubicBezTo>
                  <a:pt x="121980" y="1170839"/>
                  <a:pt x="148326" y="1170632"/>
                  <a:pt x="170108" y="1195110"/>
                </a:cubicBezTo>
                <a:cubicBezTo>
                  <a:pt x="187326" y="1214610"/>
                  <a:pt x="194794" y="1238675"/>
                  <a:pt x="200188" y="1263568"/>
                </a:cubicBezTo>
                <a:cubicBezTo>
                  <a:pt x="202470" y="1274356"/>
                  <a:pt x="203715" y="1285143"/>
                  <a:pt x="204544" y="1296138"/>
                </a:cubicBezTo>
                <a:cubicBezTo>
                  <a:pt x="204959" y="1301324"/>
                  <a:pt x="203715" y="1302569"/>
                  <a:pt x="198529" y="1302569"/>
                </a:cubicBezTo>
                <a:cubicBezTo>
                  <a:pt x="163262" y="1302984"/>
                  <a:pt x="128411" y="1300494"/>
                  <a:pt x="95011" y="1283898"/>
                </a:cubicBezTo>
                <a:cubicBezTo>
                  <a:pt x="97086" y="1302776"/>
                  <a:pt x="98538" y="1320617"/>
                  <a:pt x="100820" y="1338457"/>
                </a:cubicBezTo>
                <a:cubicBezTo>
                  <a:pt x="105384" y="1373931"/>
                  <a:pt x="111400" y="1409405"/>
                  <a:pt x="118246" y="1444671"/>
                </a:cubicBezTo>
                <a:cubicBezTo>
                  <a:pt x="119075" y="1449442"/>
                  <a:pt x="120943" y="1452762"/>
                  <a:pt x="125507" y="1455458"/>
                </a:cubicBezTo>
                <a:cubicBezTo>
                  <a:pt x="140443" y="1464586"/>
                  <a:pt x="143762" y="1480144"/>
                  <a:pt x="134012" y="1495081"/>
                </a:cubicBezTo>
                <a:cubicBezTo>
                  <a:pt x="130900" y="1499645"/>
                  <a:pt x="130278" y="1503379"/>
                  <a:pt x="131522" y="1508565"/>
                </a:cubicBezTo>
                <a:cubicBezTo>
                  <a:pt x="138368" y="1537608"/>
                  <a:pt x="144799" y="1566651"/>
                  <a:pt x="150400" y="1595901"/>
                </a:cubicBezTo>
                <a:cubicBezTo>
                  <a:pt x="137746" y="1567895"/>
                  <a:pt x="131937" y="1537815"/>
                  <a:pt x="123639" y="1507735"/>
                </a:cubicBezTo>
                <a:cubicBezTo>
                  <a:pt x="93974" y="1529517"/>
                  <a:pt x="59953" y="1531592"/>
                  <a:pt x="25724" y="1532214"/>
                </a:cubicBezTo>
                <a:cubicBezTo>
                  <a:pt x="20123" y="1532214"/>
                  <a:pt x="17426" y="1531384"/>
                  <a:pt x="18048" y="1524539"/>
                </a:cubicBezTo>
                <a:cubicBezTo>
                  <a:pt x="20538" y="1498400"/>
                  <a:pt x="25516" y="1473092"/>
                  <a:pt x="37963" y="1449650"/>
                </a:cubicBezTo>
                <a:cubicBezTo>
                  <a:pt x="42735" y="1440937"/>
                  <a:pt x="48543" y="1433054"/>
                  <a:pt x="56634" y="1427038"/>
                </a:cubicBezTo>
                <a:cubicBezTo>
                  <a:pt x="71362" y="1415836"/>
                  <a:pt x="86714" y="1415836"/>
                  <a:pt x="100820" y="1427453"/>
                </a:cubicBezTo>
                <a:cubicBezTo>
                  <a:pt x="102687" y="1428905"/>
                  <a:pt x="104554" y="1430564"/>
                  <a:pt x="107666" y="1433261"/>
                </a:cubicBezTo>
                <a:cubicBezTo>
                  <a:pt x="104762" y="1416665"/>
                  <a:pt x="102065" y="1401937"/>
                  <a:pt x="99575" y="1387000"/>
                </a:cubicBezTo>
                <a:cubicBezTo>
                  <a:pt x="93974" y="1352979"/>
                  <a:pt x="89203" y="1318750"/>
                  <a:pt x="86921" y="1284314"/>
                </a:cubicBezTo>
                <a:cubicBezTo>
                  <a:pt x="86714" y="1279957"/>
                  <a:pt x="85261" y="1276638"/>
                  <a:pt x="81942" y="1273733"/>
                </a:cubicBezTo>
                <a:cubicBezTo>
                  <a:pt x="78208" y="1270414"/>
                  <a:pt x="74889" y="1266680"/>
                  <a:pt x="72192" y="1262738"/>
                </a:cubicBezTo>
                <a:cubicBezTo>
                  <a:pt x="60368" y="1245935"/>
                  <a:pt x="63479" y="1229547"/>
                  <a:pt x="80490" y="1218344"/>
                </a:cubicBezTo>
                <a:cubicBezTo>
                  <a:pt x="84639" y="1215648"/>
                  <a:pt x="85469" y="1212744"/>
                  <a:pt x="85676" y="1208387"/>
                </a:cubicBezTo>
                <a:cubicBezTo>
                  <a:pt x="87128" y="1182041"/>
                  <a:pt x="90240" y="1155902"/>
                  <a:pt x="100405" y="1131424"/>
                </a:cubicBezTo>
                <a:cubicBezTo>
                  <a:pt x="110985" y="1105700"/>
                  <a:pt x="127581" y="1086407"/>
                  <a:pt x="157246" y="1082880"/>
                </a:cubicBezTo>
                <a:cubicBezTo>
                  <a:pt x="173427" y="1080806"/>
                  <a:pt x="188778" y="1084540"/>
                  <a:pt x="203922" y="1090349"/>
                </a:cubicBezTo>
                <a:cubicBezTo>
                  <a:pt x="235869" y="1102588"/>
                  <a:pt x="263252" y="1122088"/>
                  <a:pt x="288769" y="1144285"/>
                </a:cubicBezTo>
                <a:cubicBezTo>
                  <a:pt x="341046" y="1189717"/>
                  <a:pt x="385647" y="1241579"/>
                  <a:pt x="419254" y="1302569"/>
                </a:cubicBezTo>
                <a:cubicBezTo>
                  <a:pt x="421121" y="1306096"/>
                  <a:pt x="422988" y="1309829"/>
                  <a:pt x="425270" y="1313148"/>
                </a:cubicBezTo>
                <a:cubicBezTo>
                  <a:pt x="423818" y="1294478"/>
                  <a:pt x="420084" y="1276223"/>
                  <a:pt x="414690" y="1258382"/>
                </a:cubicBezTo>
                <a:cubicBezTo>
                  <a:pt x="398509" y="1205275"/>
                  <a:pt x="371333" y="1157562"/>
                  <a:pt x="340838" y="1111509"/>
                </a:cubicBezTo>
                <a:cubicBezTo>
                  <a:pt x="304742" y="1056950"/>
                  <a:pt x="264497" y="1005295"/>
                  <a:pt x="227571" y="951358"/>
                </a:cubicBezTo>
                <a:cubicBezTo>
                  <a:pt x="190645" y="897837"/>
                  <a:pt x="156831" y="842655"/>
                  <a:pt x="134219" y="781251"/>
                </a:cubicBezTo>
                <a:cubicBezTo>
                  <a:pt x="130278" y="770671"/>
                  <a:pt x="127166" y="760091"/>
                  <a:pt x="123639" y="749303"/>
                </a:cubicBezTo>
                <a:cubicBezTo>
                  <a:pt x="122810" y="746607"/>
                  <a:pt x="123017" y="743495"/>
                  <a:pt x="118661" y="746607"/>
                </a:cubicBezTo>
                <a:cubicBezTo>
                  <a:pt x="90240" y="766522"/>
                  <a:pt x="57256" y="769634"/>
                  <a:pt x="23857" y="771293"/>
                </a:cubicBezTo>
                <a:cubicBezTo>
                  <a:pt x="15974" y="771708"/>
                  <a:pt x="7883" y="771501"/>
                  <a:pt x="0" y="771708"/>
                </a:cubicBezTo>
                <a:close/>
              </a:path>
            </a:pathLst>
          </a:custGeom>
          <a:solidFill>
            <a:schemeClr val="accent2"/>
          </a:solidFill>
          <a:ln w="9525" cap="flat">
            <a:solidFill>
              <a:schemeClr val="accent1">
                <a:shade val="50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20" name="Freeform: Shape 19">
            <a:extLst>
              <a:ext uri="{FF2B5EF4-FFF2-40B4-BE49-F238E27FC236}">
                <a16:creationId xmlns:a16="http://schemas.microsoft.com/office/drawing/2014/main" id="{8EE28B6E-63A9-4511-8DFD-27503EFB029A}"/>
              </a:ext>
            </a:extLst>
          </p:cNvPr>
          <p:cNvSpPr/>
          <p:nvPr/>
        </p:nvSpPr>
        <p:spPr>
          <a:xfrm rot="16200000" flipH="1">
            <a:off x="4332491" y="2126046"/>
            <a:ext cx="1568701" cy="1552820"/>
          </a:xfrm>
          <a:custGeom>
            <a:avLst/>
            <a:gdLst>
              <a:gd name="connsiteX0" fmla="*/ 989322 w 2099794"/>
              <a:gd name="connsiteY0" fmla="*/ 1788413 h 2078537"/>
              <a:gd name="connsiteX1" fmla="*/ 991189 w 2099794"/>
              <a:gd name="connsiteY1" fmla="*/ 1789658 h 2078537"/>
              <a:gd name="connsiteX2" fmla="*/ 992849 w 2099794"/>
              <a:gd name="connsiteY2" fmla="*/ 1788205 h 2078537"/>
              <a:gd name="connsiteX3" fmla="*/ 991189 w 2099794"/>
              <a:gd name="connsiteY3" fmla="*/ 1786754 h 2078537"/>
              <a:gd name="connsiteX4" fmla="*/ 989322 w 2099794"/>
              <a:gd name="connsiteY4" fmla="*/ 1788413 h 2078537"/>
              <a:gd name="connsiteX5" fmla="*/ 424025 w 2099794"/>
              <a:gd name="connsiteY5" fmla="*/ 1472262 h 2078537"/>
              <a:gd name="connsiteX6" fmla="*/ 424855 w 2099794"/>
              <a:gd name="connsiteY6" fmla="*/ 1472262 h 2078537"/>
              <a:gd name="connsiteX7" fmla="*/ 425270 w 2099794"/>
              <a:gd name="connsiteY7" fmla="*/ 1470810 h 2078537"/>
              <a:gd name="connsiteX8" fmla="*/ 424025 w 2099794"/>
              <a:gd name="connsiteY8" fmla="*/ 1470187 h 2078537"/>
              <a:gd name="connsiteX9" fmla="*/ 424025 w 2099794"/>
              <a:gd name="connsiteY9" fmla="*/ 1472262 h 2078537"/>
              <a:gd name="connsiteX10" fmla="*/ 209514 w 2099794"/>
              <a:gd name="connsiteY10" fmla="*/ 1889738 h 2078537"/>
              <a:gd name="connsiteX11" fmla="*/ 231210 w 2099794"/>
              <a:gd name="connsiteY11" fmla="*/ 1864027 h 2078537"/>
              <a:gd name="connsiteX12" fmla="*/ 227571 w 2099794"/>
              <a:gd name="connsiteY12" fmla="*/ 1869318 h 2078537"/>
              <a:gd name="connsiteX13" fmla="*/ 197595 w 2099794"/>
              <a:gd name="connsiteY13" fmla="*/ 1924756 h 2078537"/>
              <a:gd name="connsiteX14" fmla="*/ 294784 w 2099794"/>
              <a:gd name="connsiteY14" fmla="*/ 1858272 h 2078537"/>
              <a:gd name="connsiteX15" fmla="*/ 400583 w 2099794"/>
              <a:gd name="connsiteY15" fmla="*/ 1803142 h 2078537"/>
              <a:gd name="connsiteX16" fmla="*/ 470078 w 2099794"/>
              <a:gd name="connsiteY16" fmla="*/ 1775551 h 2078537"/>
              <a:gd name="connsiteX17" fmla="*/ 526919 w 2099794"/>
              <a:gd name="connsiteY17" fmla="*/ 1758333 h 2078537"/>
              <a:gd name="connsiteX18" fmla="*/ 563015 w 2099794"/>
              <a:gd name="connsiteY18" fmla="*/ 1748790 h 2078537"/>
              <a:gd name="connsiteX19" fmla="*/ 623590 w 2099794"/>
              <a:gd name="connsiteY19" fmla="*/ 1739248 h 2078537"/>
              <a:gd name="connsiteX20" fmla="*/ 625872 w 2099794"/>
              <a:gd name="connsiteY20" fmla="*/ 1738418 h 2078537"/>
              <a:gd name="connsiteX21" fmla="*/ 629191 w 2099794"/>
              <a:gd name="connsiteY21" fmla="*/ 1738211 h 2078537"/>
              <a:gd name="connsiteX22" fmla="*/ 653878 w 2099794"/>
              <a:gd name="connsiteY22" fmla="*/ 1735099 h 2078537"/>
              <a:gd name="connsiteX23" fmla="*/ 660516 w 2099794"/>
              <a:gd name="connsiteY23" fmla="*/ 1734891 h 2078537"/>
              <a:gd name="connsiteX24" fmla="*/ 709889 w 2099794"/>
              <a:gd name="connsiteY24" fmla="*/ 1731780 h 2078537"/>
              <a:gd name="connsiteX25" fmla="*/ 741214 w 2099794"/>
              <a:gd name="connsiteY25" fmla="*/ 1731780 h 2078537"/>
              <a:gd name="connsiteX26" fmla="*/ 790586 w 2099794"/>
              <a:gd name="connsiteY26" fmla="*/ 1734891 h 2078537"/>
              <a:gd name="connsiteX27" fmla="*/ 795565 w 2099794"/>
              <a:gd name="connsiteY27" fmla="*/ 1735099 h 2078537"/>
              <a:gd name="connsiteX28" fmla="*/ 844316 w 2099794"/>
              <a:gd name="connsiteY28" fmla="*/ 1741944 h 2078537"/>
              <a:gd name="connsiteX29" fmla="*/ 882690 w 2099794"/>
              <a:gd name="connsiteY29" fmla="*/ 1748134 h 2078537"/>
              <a:gd name="connsiteX30" fmla="*/ 882901 w 2099794"/>
              <a:gd name="connsiteY30" fmla="*/ 1748375 h 2078537"/>
              <a:gd name="connsiteX31" fmla="*/ 882901 w 2099794"/>
              <a:gd name="connsiteY31" fmla="*/ 1749205 h 2078537"/>
              <a:gd name="connsiteX32" fmla="*/ 883938 w 2099794"/>
              <a:gd name="connsiteY32" fmla="*/ 1748998 h 2078537"/>
              <a:gd name="connsiteX33" fmla="*/ 882901 w 2099794"/>
              <a:gd name="connsiteY33" fmla="*/ 1748375 h 2078537"/>
              <a:gd name="connsiteX34" fmla="*/ 882901 w 2099794"/>
              <a:gd name="connsiteY34" fmla="*/ 1748168 h 2078537"/>
              <a:gd name="connsiteX35" fmla="*/ 882690 w 2099794"/>
              <a:gd name="connsiteY35" fmla="*/ 1748134 h 2078537"/>
              <a:gd name="connsiteX36" fmla="*/ 877092 w 2099794"/>
              <a:gd name="connsiteY36" fmla="*/ 1741737 h 2078537"/>
              <a:gd name="connsiteX37" fmla="*/ 868587 w 2099794"/>
              <a:gd name="connsiteY37" fmla="*/ 1727631 h 2078537"/>
              <a:gd name="connsiteX38" fmla="*/ 874188 w 2099794"/>
              <a:gd name="connsiteY38" fmla="*/ 1696306 h 2078537"/>
              <a:gd name="connsiteX39" fmla="*/ 909869 w 2099794"/>
              <a:gd name="connsiteY39" fmla="*/ 1662699 h 2078537"/>
              <a:gd name="connsiteX40" fmla="*/ 951359 w 2099794"/>
              <a:gd name="connsiteY40" fmla="*/ 1647555 h 2078537"/>
              <a:gd name="connsiteX41" fmla="*/ 1017535 w 2099794"/>
              <a:gd name="connsiteY41" fmla="*/ 1641124 h 2078537"/>
              <a:gd name="connsiteX42" fmla="*/ 1027493 w 2099794"/>
              <a:gd name="connsiteY42" fmla="*/ 1641124 h 2078537"/>
              <a:gd name="connsiteX43" fmla="*/ 1040562 w 2099794"/>
              <a:gd name="connsiteY43" fmla="*/ 1641332 h 2078537"/>
              <a:gd name="connsiteX44" fmla="*/ 997620 w 2099794"/>
              <a:gd name="connsiteY44" fmla="*/ 1780737 h 2078537"/>
              <a:gd name="connsiteX45" fmla="*/ 1033301 w 2099794"/>
              <a:gd name="connsiteY45" fmla="*/ 1792562 h 2078537"/>
              <a:gd name="connsiteX46" fmla="*/ 1137025 w 2099794"/>
              <a:gd name="connsiteY46" fmla="*/ 1830525 h 2078537"/>
              <a:gd name="connsiteX47" fmla="*/ 1181627 w 2099794"/>
              <a:gd name="connsiteY47" fmla="*/ 1846914 h 2078537"/>
              <a:gd name="connsiteX48" fmla="*/ 1186191 w 2099794"/>
              <a:gd name="connsiteY48" fmla="*/ 1847536 h 2078537"/>
              <a:gd name="connsiteX49" fmla="*/ 1183494 w 2099794"/>
              <a:gd name="connsiteY49" fmla="*/ 1845254 h 2078537"/>
              <a:gd name="connsiteX50" fmla="*/ 1186813 w 2099794"/>
              <a:gd name="connsiteY50" fmla="*/ 1794429 h 2078537"/>
              <a:gd name="connsiteX51" fmla="*/ 1250915 w 2099794"/>
              <a:gd name="connsiteY51" fmla="*/ 1771195 h 2078537"/>
              <a:gd name="connsiteX52" fmla="*/ 1286596 w 2099794"/>
              <a:gd name="connsiteY52" fmla="*/ 1768705 h 2078537"/>
              <a:gd name="connsiteX53" fmla="*/ 1293649 w 2099794"/>
              <a:gd name="connsiteY53" fmla="*/ 1775759 h 2078537"/>
              <a:gd name="connsiteX54" fmla="*/ 1285766 w 2099794"/>
              <a:gd name="connsiteY54" fmla="*/ 1821397 h 2078537"/>
              <a:gd name="connsiteX55" fmla="*/ 1258175 w 2099794"/>
              <a:gd name="connsiteY55" fmla="*/ 1872845 h 2078537"/>
              <a:gd name="connsiteX56" fmla="*/ 1260665 w 2099794"/>
              <a:gd name="connsiteY56" fmla="*/ 1874712 h 2078537"/>
              <a:gd name="connsiteX57" fmla="*/ 1313564 w 2099794"/>
              <a:gd name="connsiteY57" fmla="*/ 1890063 h 2078537"/>
              <a:gd name="connsiteX58" fmla="*/ 1335761 w 2099794"/>
              <a:gd name="connsiteY58" fmla="*/ 1896494 h 2078537"/>
              <a:gd name="connsiteX59" fmla="*/ 1397166 w 2099794"/>
              <a:gd name="connsiteY59" fmla="*/ 1908526 h 2078537"/>
              <a:gd name="connsiteX60" fmla="*/ 1512922 w 2099794"/>
              <a:gd name="connsiteY60" fmla="*/ 1909563 h 2078537"/>
              <a:gd name="connsiteX61" fmla="*/ 1608971 w 2099794"/>
              <a:gd name="connsiteY61" fmla="*/ 1876579 h 2078537"/>
              <a:gd name="connsiteX62" fmla="*/ 1614987 w 2099794"/>
              <a:gd name="connsiteY62" fmla="*/ 1868696 h 2078537"/>
              <a:gd name="connsiteX63" fmla="*/ 1625774 w 2099794"/>
              <a:gd name="connsiteY63" fmla="*/ 1853344 h 2078537"/>
              <a:gd name="connsiteX64" fmla="*/ 1633035 w 2099794"/>
              <a:gd name="connsiteY64" fmla="*/ 1844424 h 2078537"/>
              <a:gd name="connsiteX65" fmla="*/ 1670791 w 2099794"/>
              <a:gd name="connsiteY65" fmla="*/ 1828658 h 2078537"/>
              <a:gd name="connsiteX66" fmla="*/ 1681163 w 2099794"/>
              <a:gd name="connsiteY66" fmla="*/ 1825754 h 2078537"/>
              <a:gd name="connsiteX67" fmla="*/ 1756674 w 2099794"/>
              <a:gd name="connsiteY67" fmla="*/ 1743189 h 2078537"/>
              <a:gd name="connsiteX68" fmla="*/ 1777212 w 2099794"/>
              <a:gd name="connsiteY68" fmla="*/ 1713524 h 2078537"/>
              <a:gd name="connsiteX69" fmla="*/ 1780116 w 2099794"/>
              <a:gd name="connsiteY69" fmla="*/ 1715391 h 2078537"/>
              <a:gd name="connsiteX70" fmla="*/ 1711243 w 2099794"/>
              <a:gd name="connsiteY70" fmla="*/ 1808743 h 2078537"/>
              <a:gd name="connsiteX71" fmla="*/ 1687179 w 2099794"/>
              <a:gd name="connsiteY71" fmla="*/ 1831562 h 2078537"/>
              <a:gd name="connsiteX72" fmla="*/ 1686142 w 2099794"/>
              <a:gd name="connsiteY72" fmla="*/ 1840690 h 2078537"/>
              <a:gd name="connsiteX73" fmla="*/ 1707924 w 2099794"/>
              <a:gd name="connsiteY73" fmla="*/ 1909148 h 2078537"/>
              <a:gd name="connsiteX74" fmla="*/ 1704397 w 2099794"/>
              <a:gd name="connsiteY74" fmla="*/ 1913090 h 2078537"/>
              <a:gd name="connsiteX75" fmla="*/ 1638636 w 2099794"/>
              <a:gd name="connsiteY75" fmla="*/ 1902510 h 2078537"/>
              <a:gd name="connsiteX76" fmla="*/ 1620381 w 2099794"/>
              <a:gd name="connsiteY76" fmla="*/ 1886536 h 2078537"/>
              <a:gd name="connsiteX77" fmla="*/ 1612705 w 2099794"/>
              <a:gd name="connsiteY77" fmla="*/ 1884254 h 2078537"/>
              <a:gd name="connsiteX78" fmla="*/ 1554205 w 2099794"/>
              <a:gd name="connsiteY78" fmla="*/ 1910185 h 2078537"/>
              <a:gd name="connsiteX79" fmla="*/ 1526821 w 2099794"/>
              <a:gd name="connsiteY79" fmla="*/ 1915994 h 2078537"/>
              <a:gd name="connsiteX80" fmla="*/ 1385341 w 2099794"/>
              <a:gd name="connsiteY80" fmla="*/ 1914957 h 2078537"/>
              <a:gd name="connsiteX81" fmla="*/ 1328915 w 2099794"/>
              <a:gd name="connsiteY81" fmla="*/ 1904169 h 2078537"/>
              <a:gd name="connsiteX82" fmla="*/ 1264814 w 2099794"/>
              <a:gd name="connsiteY82" fmla="*/ 1884877 h 2078537"/>
              <a:gd name="connsiteX83" fmla="*/ 1237846 w 2099794"/>
              <a:gd name="connsiteY83" fmla="*/ 1883839 h 2078537"/>
              <a:gd name="connsiteX84" fmla="*/ 1214819 w 2099794"/>
              <a:gd name="connsiteY84" fmla="*/ 1877616 h 2078537"/>
              <a:gd name="connsiteX85" fmla="*/ 1149265 w 2099794"/>
              <a:gd name="connsiteY85" fmla="*/ 1844632 h 2078537"/>
              <a:gd name="connsiteX86" fmla="*/ 1117110 w 2099794"/>
              <a:gd name="connsiteY86" fmla="*/ 1831355 h 2078537"/>
              <a:gd name="connsiteX87" fmla="*/ 1007785 w 2099794"/>
              <a:gd name="connsiteY87" fmla="*/ 1791525 h 2078537"/>
              <a:gd name="connsiteX88" fmla="*/ 999902 w 2099794"/>
              <a:gd name="connsiteY88" fmla="*/ 1789450 h 2078537"/>
              <a:gd name="connsiteX89" fmla="*/ 998242 w 2099794"/>
              <a:gd name="connsiteY89" fmla="*/ 1789035 h 2078537"/>
              <a:gd name="connsiteX90" fmla="*/ 994923 w 2099794"/>
              <a:gd name="connsiteY90" fmla="*/ 1788205 h 2078537"/>
              <a:gd name="connsiteX91" fmla="*/ 994508 w 2099794"/>
              <a:gd name="connsiteY91" fmla="*/ 1790695 h 2078537"/>
              <a:gd name="connsiteX92" fmla="*/ 999695 w 2099794"/>
              <a:gd name="connsiteY92" fmla="*/ 1793184 h 2078537"/>
              <a:gd name="connsiteX93" fmla="*/ 1057573 w 2099794"/>
              <a:gd name="connsiteY93" fmla="*/ 1820360 h 2078537"/>
              <a:gd name="connsiteX94" fmla="*/ 1127690 w 2099794"/>
              <a:gd name="connsiteY94" fmla="*/ 1855419 h 2078537"/>
              <a:gd name="connsiteX95" fmla="*/ 1204031 w 2099794"/>
              <a:gd name="connsiteY95" fmla="*/ 1892760 h 2078537"/>
              <a:gd name="connsiteX96" fmla="*/ 1312112 w 2099794"/>
              <a:gd name="connsiteY96" fmla="*/ 1939436 h 2078537"/>
              <a:gd name="connsiteX97" fmla="*/ 1354432 w 2099794"/>
              <a:gd name="connsiteY97" fmla="*/ 1953750 h 2078537"/>
              <a:gd name="connsiteX98" fmla="*/ 1417911 w 2099794"/>
              <a:gd name="connsiteY98" fmla="*/ 1970345 h 2078537"/>
              <a:gd name="connsiteX99" fmla="*/ 1421852 w 2099794"/>
              <a:gd name="connsiteY99" fmla="*/ 1969723 h 2078537"/>
              <a:gd name="connsiteX100" fmla="*/ 1439486 w 2099794"/>
              <a:gd name="connsiteY100" fmla="*/ 1950016 h 2078537"/>
              <a:gd name="connsiteX101" fmla="*/ 1491763 w 2099794"/>
              <a:gd name="connsiteY101" fmla="*/ 1951260 h 2078537"/>
              <a:gd name="connsiteX102" fmla="*/ 1514997 w 2099794"/>
              <a:gd name="connsiteY102" fmla="*/ 1979473 h 2078537"/>
              <a:gd name="connsiteX103" fmla="*/ 1525577 w 2099794"/>
              <a:gd name="connsiteY103" fmla="*/ 1986319 h 2078537"/>
              <a:gd name="connsiteX104" fmla="*/ 1758126 w 2099794"/>
              <a:gd name="connsiteY104" fmla="*/ 1972835 h 2078537"/>
              <a:gd name="connsiteX105" fmla="*/ 1766217 w 2099794"/>
              <a:gd name="connsiteY105" fmla="*/ 1968063 h 2078537"/>
              <a:gd name="connsiteX106" fmla="*/ 1778041 w 2099794"/>
              <a:gd name="connsiteY106" fmla="*/ 1960803 h 2078537"/>
              <a:gd name="connsiteX107" fmla="*/ 1802935 w 2099794"/>
              <a:gd name="connsiteY107" fmla="*/ 1953335 h 2078537"/>
              <a:gd name="connsiteX108" fmla="*/ 1837164 w 2099794"/>
              <a:gd name="connsiteY108" fmla="*/ 1955202 h 2078537"/>
              <a:gd name="connsiteX109" fmla="*/ 1844633 w 2099794"/>
              <a:gd name="connsiteY109" fmla="*/ 1956446 h 2078537"/>
              <a:gd name="connsiteX110" fmla="*/ 1866829 w 2099794"/>
              <a:gd name="connsiteY110" fmla="*/ 1951468 h 2078537"/>
              <a:gd name="connsiteX111" fmla="*/ 1903340 w 2099794"/>
              <a:gd name="connsiteY111" fmla="*/ 1942340 h 2078537"/>
              <a:gd name="connsiteX112" fmla="*/ 1946282 w 2099794"/>
              <a:gd name="connsiteY112" fmla="*/ 1931138 h 2078537"/>
              <a:gd name="connsiteX113" fmla="*/ 1982586 w 2099794"/>
              <a:gd name="connsiteY113" fmla="*/ 1920765 h 2078537"/>
              <a:gd name="connsiteX114" fmla="*/ 2035278 w 2099794"/>
              <a:gd name="connsiteY114" fmla="*/ 1903962 h 2078537"/>
              <a:gd name="connsiteX115" fmla="*/ 2081954 w 2099794"/>
              <a:gd name="connsiteY115" fmla="*/ 1887158 h 2078537"/>
              <a:gd name="connsiteX116" fmla="*/ 2099794 w 2099794"/>
              <a:gd name="connsiteY116" fmla="*/ 1883425 h 2078537"/>
              <a:gd name="connsiteX117" fmla="*/ 2092741 w 2099794"/>
              <a:gd name="connsiteY117" fmla="*/ 1887781 h 2078537"/>
              <a:gd name="connsiteX118" fmla="*/ 1944415 w 2099794"/>
              <a:gd name="connsiteY118" fmla="*/ 1940058 h 2078537"/>
              <a:gd name="connsiteX119" fmla="*/ 1852100 w 2099794"/>
              <a:gd name="connsiteY119" fmla="*/ 1963500 h 2078537"/>
              <a:gd name="connsiteX120" fmla="*/ 1847744 w 2099794"/>
              <a:gd name="connsiteY120" fmla="*/ 1970760 h 2078537"/>
              <a:gd name="connsiteX121" fmla="*/ 1850026 w 2099794"/>
              <a:gd name="connsiteY121" fmla="*/ 2004782 h 2078537"/>
              <a:gd name="connsiteX122" fmla="*/ 1833430 w 2099794"/>
              <a:gd name="connsiteY122" fmla="*/ 2056022 h 2078537"/>
              <a:gd name="connsiteX123" fmla="*/ 1826170 w 2099794"/>
              <a:gd name="connsiteY123" fmla="*/ 2058719 h 2078537"/>
              <a:gd name="connsiteX124" fmla="*/ 1779286 w 2099794"/>
              <a:gd name="connsiteY124" fmla="*/ 2023038 h 2078537"/>
              <a:gd name="connsiteX125" fmla="*/ 1761861 w 2099794"/>
              <a:gd name="connsiteY125" fmla="*/ 1985074 h 2078537"/>
              <a:gd name="connsiteX126" fmla="*/ 1755015 w 2099794"/>
              <a:gd name="connsiteY126" fmla="*/ 1981755 h 2078537"/>
              <a:gd name="connsiteX127" fmla="*/ 1597976 w 2099794"/>
              <a:gd name="connsiteY127" fmla="*/ 1995654 h 2078537"/>
              <a:gd name="connsiteX128" fmla="*/ 1535534 w 2099794"/>
              <a:gd name="connsiteY128" fmla="*/ 1994617 h 2078537"/>
              <a:gd name="connsiteX129" fmla="*/ 1522880 w 2099794"/>
              <a:gd name="connsiteY129" fmla="*/ 1994617 h 2078537"/>
              <a:gd name="connsiteX130" fmla="*/ 1539476 w 2099794"/>
              <a:gd name="connsiteY130" fmla="*/ 2078219 h 2078537"/>
              <a:gd name="connsiteX131" fmla="*/ 1446124 w 2099794"/>
              <a:gd name="connsiteY131" fmla="*/ 2068054 h 2078537"/>
              <a:gd name="connsiteX132" fmla="*/ 1402352 w 2099794"/>
              <a:gd name="connsiteY132" fmla="*/ 2040256 h 2078537"/>
              <a:gd name="connsiteX133" fmla="*/ 1414799 w 2099794"/>
              <a:gd name="connsiteY133" fmla="*/ 1982170 h 2078537"/>
              <a:gd name="connsiteX134" fmla="*/ 1416251 w 2099794"/>
              <a:gd name="connsiteY134" fmla="*/ 1980510 h 2078537"/>
              <a:gd name="connsiteX135" fmla="*/ 1414177 w 2099794"/>
              <a:gd name="connsiteY135" fmla="*/ 1978229 h 2078537"/>
              <a:gd name="connsiteX136" fmla="*/ 1183079 w 2099794"/>
              <a:gd name="connsiteY136" fmla="*/ 1890893 h 2078537"/>
              <a:gd name="connsiteX137" fmla="*/ 989945 w 2099794"/>
              <a:gd name="connsiteY137" fmla="*/ 1796504 h 2078537"/>
              <a:gd name="connsiteX138" fmla="*/ 976460 w 2099794"/>
              <a:gd name="connsiteY138" fmla="*/ 1796711 h 2078537"/>
              <a:gd name="connsiteX139" fmla="*/ 929162 w 2099794"/>
              <a:gd name="connsiteY139" fmla="*/ 1794014 h 2078537"/>
              <a:gd name="connsiteX140" fmla="*/ 906965 w 2099794"/>
              <a:gd name="connsiteY140" fmla="*/ 1771195 h 2078537"/>
              <a:gd name="connsiteX141" fmla="*/ 891614 w 2099794"/>
              <a:gd name="connsiteY141" fmla="*/ 1760407 h 2078537"/>
              <a:gd name="connsiteX142" fmla="*/ 691634 w 2099794"/>
              <a:gd name="connsiteY142" fmla="*/ 1739040 h 2078537"/>
              <a:gd name="connsiteX143" fmla="*/ 213257 w 2099794"/>
              <a:gd name="connsiteY143" fmla="*/ 1914957 h 2078537"/>
              <a:gd name="connsiteX144" fmla="*/ 205530 w 2099794"/>
              <a:gd name="connsiteY144" fmla="*/ 1921388 h 2078537"/>
              <a:gd name="connsiteX145" fmla="*/ 196246 w 2099794"/>
              <a:gd name="connsiteY145" fmla="*/ 1925329 h 2078537"/>
              <a:gd name="connsiteX146" fmla="*/ 197595 w 2099794"/>
              <a:gd name="connsiteY146" fmla="*/ 1924756 h 2078537"/>
              <a:gd name="connsiteX147" fmla="*/ 196454 w 2099794"/>
              <a:gd name="connsiteY147" fmla="*/ 1925537 h 2078537"/>
              <a:gd name="connsiteX148" fmla="*/ 196246 w 2099794"/>
              <a:gd name="connsiteY148" fmla="*/ 1925329 h 2078537"/>
              <a:gd name="connsiteX149" fmla="*/ 170523 w 2099794"/>
              <a:gd name="connsiteY149" fmla="*/ 1933834 h 2078537"/>
              <a:gd name="connsiteX150" fmla="*/ 209514 w 2099794"/>
              <a:gd name="connsiteY150" fmla="*/ 1889738 h 2078537"/>
              <a:gd name="connsiteX151" fmla="*/ 176331 w 2099794"/>
              <a:gd name="connsiteY151" fmla="*/ 1929063 h 2078537"/>
              <a:gd name="connsiteX152" fmla="*/ 170523 w 2099794"/>
              <a:gd name="connsiteY152" fmla="*/ 1933834 h 2078537"/>
              <a:gd name="connsiteX153" fmla="*/ 154965 w 2099794"/>
              <a:gd name="connsiteY153" fmla="*/ 1964538 h 2078537"/>
              <a:gd name="connsiteX154" fmla="*/ 197492 w 2099794"/>
              <a:gd name="connsiteY154" fmla="*/ 1937154 h 2078537"/>
              <a:gd name="connsiteX155" fmla="*/ 550569 w 2099794"/>
              <a:gd name="connsiteY155" fmla="*/ 1811856 h 2078537"/>
              <a:gd name="connsiteX156" fmla="*/ 715283 w 2099794"/>
              <a:gd name="connsiteY156" fmla="*/ 1804595 h 2078537"/>
              <a:gd name="connsiteX157" fmla="*/ 725863 w 2099794"/>
              <a:gd name="connsiteY157" fmla="*/ 1799409 h 2078537"/>
              <a:gd name="connsiteX158" fmla="*/ 796810 w 2099794"/>
              <a:gd name="connsiteY158" fmla="*/ 1798372 h 2078537"/>
              <a:gd name="connsiteX159" fmla="*/ 825646 w 2099794"/>
              <a:gd name="connsiteY159" fmla="*/ 1816419 h 2078537"/>
              <a:gd name="connsiteX160" fmla="*/ 907588 w 2099794"/>
              <a:gd name="connsiteY160" fmla="*/ 1839031 h 2078537"/>
              <a:gd name="connsiteX161" fmla="*/ 929370 w 2099794"/>
              <a:gd name="connsiteY161" fmla="*/ 1852101 h 2078537"/>
              <a:gd name="connsiteX162" fmla="*/ 930407 w 2099794"/>
              <a:gd name="connsiteY162" fmla="*/ 1902096 h 2078537"/>
              <a:gd name="connsiteX163" fmla="*/ 912152 w 2099794"/>
              <a:gd name="connsiteY163" fmla="*/ 1914750 h 2078537"/>
              <a:gd name="connsiteX164" fmla="*/ 753661 w 2099794"/>
              <a:gd name="connsiteY164" fmla="*/ 1956032 h 2078537"/>
              <a:gd name="connsiteX165" fmla="*/ 764863 w 2099794"/>
              <a:gd name="connsiteY165" fmla="*/ 1950431 h 2078537"/>
              <a:gd name="connsiteX166" fmla="*/ 857178 w 2099794"/>
              <a:gd name="connsiteY166" fmla="*/ 1927612 h 2078537"/>
              <a:gd name="connsiteX167" fmla="*/ 916508 w 2099794"/>
              <a:gd name="connsiteY167" fmla="*/ 1901888 h 2078537"/>
              <a:gd name="connsiteX168" fmla="*/ 915471 w 2099794"/>
              <a:gd name="connsiteY168" fmla="*/ 1852723 h 2078537"/>
              <a:gd name="connsiteX169" fmla="*/ 832491 w 2099794"/>
              <a:gd name="connsiteY169" fmla="*/ 1825547 h 2078537"/>
              <a:gd name="connsiteX170" fmla="*/ 809672 w 2099794"/>
              <a:gd name="connsiteY170" fmla="*/ 1821606 h 2078537"/>
              <a:gd name="connsiteX171" fmla="*/ 821497 w 2099794"/>
              <a:gd name="connsiteY171" fmla="*/ 1877409 h 2078537"/>
              <a:gd name="connsiteX172" fmla="*/ 811747 w 2099794"/>
              <a:gd name="connsiteY172" fmla="*/ 1887989 h 2078537"/>
              <a:gd name="connsiteX173" fmla="*/ 743081 w 2099794"/>
              <a:gd name="connsiteY173" fmla="*/ 1878239 h 2078537"/>
              <a:gd name="connsiteX174" fmla="*/ 713831 w 2099794"/>
              <a:gd name="connsiteY174" fmla="*/ 1860606 h 2078537"/>
              <a:gd name="connsiteX175" fmla="*/ 711549 w 2099794"/>
              <a:gd name="connsiteY175" fmla="*/ 1812271 h 2078537"/>
              <a:gd name="connsiteX176" fmla="*/ 639979 w 2099794"/>
              <a:gd name="connsiteY176" fmla="*/ 1811441 h 2078537"/>
              <a:gd name="connsiteX177" fmla="*/ 225497 w 2099794"/>
              <a:gd name="connsiteY177" fmla="*/ 1923463 h 2078537"/>
              <a:gd name="connsiteX178" fmla="*/ 162225 w 2099794"/>
              <a:gd name="connsiteY178" fmla="*/ 1961426 h 2078537"/>
              <a:gd name="connsiteX179" fmla="*/ 154965 w 2099794"/>
              <a:gd name="connsiteY179" fmla="*/ 1964538 h 2078537"/>
              <a:gd name="connsiteX180" fmla="*/ 0 w 2099794"/>
              <a:gd name="connsiteY180" fmla="*/ 771708 h 2078537"/>
              <a:gd name="connsiteX181" fmla="*/ 0 w 2099794"/>
              <a:gd name="connsiteY181" fmla="*/ 753660 h 2078537"/>
              <a:gd name="connsiteX182" fmla="*/ 3319 w 2099794"/>
              <a:gd name="connsiteY182" fmla="*/ 742665 h 2078537"/>
              <a:gd name="connsiteX183" fmla="*/ 38378 w 2099794"/>
              <a:gd name="connsiteY183" fmla="*/ 660101 h 2078537"/>
              <a:gd name="connsiteX184" fmla="*/ 54559 w 2099794"/>
              <a:gd name="connsiteY184" fmla="*/ 648691 h 2078537"/>
              <a:gd name="connsiteX185" fmla="*/ 64517 w 2099794"/>
              <a:gd name="connsiteY185" fmla="*/ 645579 h 2078537"/>
              <a:gd name="connsiteX186" fmla="*/ 74267 w 2099794"/>
              <a:gd name="connsiteY186" fmla="*/ 645164 h 2078537"/>
              <a:gd name="connsiteX187" fmla="*/ 85676 w 2099794"/>
              <a:gd name="connsiteY187" fmla="*/ 648484 h 2078537"/>
              <a:gd name="connsiteX188" fmla="*/ 96671 w 2099794"/>
              <a:gd name="connsiteY188" fmla="*/ 655329 h 2078537"/>
              <a:gd name="connsiteX189" fmla="*/ 108911 w 2099794"/>
              <a:gd name="connsiteY189" fmla="*/ 666117 h 2078537"/>
              <a:gd name="connsiteX190" fmla="*/ 107873 w 2099794"/>
              <a:gd name="connsiteY190" fmla="*/ 610728 h 2078537"/>
              <a:gd name="connsiteX191" fmla="*/ 106836 w 2099794"/>
              <a:gd name="connsiteY191" fmla="*/ 523807 h 2078537"/>
              <a:gd name="connsiteX192" fmla="*/ 106836 w 2099794"/>
              <a:gd name="connsiteY192" fmla="*/ 518828 h 2078537"/>
              <a:gd name="connsiteX193" fmla="*/ 105591 w 2099794"/>
              <a:gd name="connsiteY193" fmla="*/ 474434 h 2078537"/>
              <a:gd name="connsiteX194" fmla="*/ 104969 w 2099794"/>
              <a:gd name="connsiteY194" fmla="*/ 448088 h 2078537"/>
              <a:gd name="connsiteX195" fmla="*/ 103932 w 2099794"/>
              <a:gd name="connsiteY195" fmla="*/ 439998 h 2078537"/>
              <a:gd name="connsiteX196" fmla="*/ 79038 w 2099794"/>
              <a:gd name="connsiteY196" fmla="*/ 446636 h 2078537"/>
              <a:gd name="connsiteX197" fmla="*/ 69081 w 2099794"/>
              <a:gd name="connsiteY197" fmla="*/ 446636 h 2078537"/>
              <a:gd name="connsiteX198" fmla="*/ 13277 w 2099794"/>
              <a:gd name="connsiteY198" fmla="*/ 433360 h 2078537"/>
              <a:gd name="connsiteX199" fmla="*/ 9128 w 2099794"/>
              <a:gd name="connsiteY199" fmla="*/ 428588 h 2078537"/>
              <a:gd name="connsiteX200" fmla="*/ 15351 w 2099794"/>
              <a:gd name="connsiteY200" fmla="*/ 416141 h 2078537"/>
              <a:gd name="connsiteX201" fmla="*/ 70947 w 2099794"/>
              <a:gd name="connsiteY201" fmla="*/ 360960 h 2078537"/>
              <a:gd name="connsiteX202" fmla="*/ 90448 w 2099794"/>
              <a:gd name="connsiteY202" fmla="*/ 363035 h 2078537"/>
              <a:gd name="connsiteX203" fmla="*/ 101235 w 2099794"/>
              <a:gd name="connsiteY203" fmla="*/ 371540 h 2078537"/>
              <a:gd name="connsiteX204" fmla="*/ 98953 w 2099794"/>
              <a:gd name="connsiteY204" fmla="*/ 349135 h 2078537"/>
              <a:gd name="connsiteX205" fmla="*/ 98331 w 2099794"/>
              <a:gd name="connsiteY205" fmla="*/ 339178 h 2078537"/>
              <a:gd name="connsiteX206" fmla="*/ 95634 w 2099794"/>
              <a:gd name="connsiteY206" fmla="*/ 316151 h 2078537"/>
              <a:gd name="connsiteX207" fmla="*/ 94804 w 2099794"/>
              <a:gd name="connsiteY207" fmla="*/ 307853 h 2078537"/>
              <a:gd name="connsiteX208" fmla="*/ 91900 w 2099794"/>
              <a:gd name="connsiteY208" fmla="*/ 288146 h 2078537"/>
              <a:gd name="connsiteX209" fmla="*/ 91693 w 2099794"/>
              <a:gd name="connsiteY209" fmla="*/ 286486 h 2078537"/>
              <a:gd name="connsiteX210" fmla="*/ 78001 w 2099794"/>
              <a:gd name="connsiteY210" fmla="*/ 230890 h 2078537"/>
              <a:gd name="connsiteX211" fmla="*/ 48543 w 2099794"/>
              <a:gd name="connsiteY211" fmla="*/ 227985 h 2078537"/>
              <a:gd name="connsiteX212" fmla="*/ 20538 w 2099794"/>
              <a:gd name="connsiteY212" fmla="*/ 287938 h 2078537"/>
              <a:gd name="connsiteX213" fmla="*/ 18671 w 2099794"/>
              <a:gd name="connsiteY213" fmla="*/ 292709 h 2078537"/>
              <a:gd name="connsiteX214" fmla="*/ 17633 w 2099794"/>
              <a:gd name="connsiteY214" fmla="*/ 296236 h 2078537"/>
              <a:gd name="connsiteX215" fmla="*/ 15766 w 2099794"/>
              <a:gd name="connsiteY215" fmla="*/ 301215 h 2078537"/>
              <a:gd name="connsiteX216" fmla="*/ 9958 w 2099794"/>
              <a:gd name="connsiteY216" fmla="*/ 317811 h 2078537"/>
              <a:gd name="connsiteX217" fmla="*/ 7883 w 2099794"/>
              <a:gd name="connsiteY217" fmla="*/ 317811 h 2078537"/>
              <a:gd name="connsiteX218" fmla="*/ 9128 w 2099794"/>
              <a:gd name="connsiteY218" fmla="*/ 309928 h 2078537"/>
              <a:gd name="connsiteX219" fmla="*/ 9543 w 2099794"/>
              <a:gd name="connsiteY219" fmla="*/ 306401 h 2078537"/>
              <a:gd name="connsiteX220" fmla="*/ 15766 w 2099794"/>
              <a:gd name="connsiteY220" fmla="*/ 283789 h 2078537"/>
              <a:gd name="connsiteX221" fmla="*/ 16181 w 2099794"/>
              <a:gd name="connsiteY221" fmla="*/ 281922 h 2078537"/>
              <a:gd name="connsiteX222" fmla="*/ 18048 w 2099794"/>
              <a:gd name="connsiteY222" fmla="*/ 277566 h 2078537"/>
              <a:gd name="connsiteX223" fmla="*/ 48336 w 2099794"/>
              <a:gd name="connsiteY223" fmla="*/ 216368 h 2078537"/>
              <a:gd name="connsiteX224" fmla="*/ 49373 w 2099794"/>
              <a:gd name="connsiteY224" fmla="*/ 215331 h 2078537"/>
              <a:gd name="connsiteX225" fmla="*/ 70533 w 2099794"/>
              <a:gd name="connsiteY225" fmla="*/ 209315 h 2078537"/>
              <a:gd name="connsiteX226" fmla="*/ 70740 w 2099794"/>
              <a:gd name="connsiteY226" fmla="*/ 209730 h 2078537"/>
              <a:gd name="connsiteX227" fmla="*/ 71155 w 2099794"/>
              <a:gd name="connsiteY227" fmla="*/ 209730 h 2078537"/>
              <a:gd name="connsiteX228" fmla="*/ 80075 w 2099794"/>
              <a:gd name="connsiteY228" fmla="*/ 218028 h 2078537"/>
              <a:gd name="connsiteX229" fmla="*/ 88996 w 2099794"/>
              <a:gd name="connsiteY229" fmla="*/ 235661 h 2078537"/>
              <a:gd name="connsiteX230" fmla="*/ 89411 w 2099794"/>
              <a:gd name="connsiteY230" fmla="*/ 237735 h 2078537"/>
              <a:gd name="connsiteX231" fmla="*/ 94804 w 2099794"/>
              <a:gd name="connsiteY231" fmla="*/ 255784 h 2078537"/>
              <a:gd name="connsiteX232" fmla="*/ 95841 w 2099794"/>
              <a:gd name="connsiteY232" fmla="*/ 260555 h 2078537"/>
              <a:gd name="connsiteX233" fmla="*/ 98538 w 2099794"/>
              <a:gd name="connsiteY233" fmla="*/ 272172 h 2078537"/>
              <a:gd name="connsiteX234" fmla="*/ 98953 w 2099794"/>
              <a:gd name="connsiteY234" fmla="*/ 275491 h 2078537"/>
              <a:gd name="connsiteX235" fmla="*/ 101857 w 2099794"/>
              <a:gd name="connsiteY235" fmla="*/ 291880 h 2078537"/>
              <a:gd name="connsiteX236" fmla="*/ 102272 w 2099794"/>
              <a:gd name="connsiteY236" fmla="*/ 296858 h 2078537"/>
              <a:gd name="connsiteX237" fmla="*/ 104969 w 2099794"/>
              <a:gd name="connsiteY237" fmla="*/ 316566 h 2078537"/>
              <a:gd name="connsiteX238" fmla="*/ 105591 w 2099794"/>
              <a:gd name="connsiteY238" fmla="*/ 324864 h 2078537"/>
              <a:gd name="connsiteX239" fmla="*/ 108288 w 2099794"/>
              <a:gd name="connsiteY239" fmla="*/ 349550 h 2078537"/>
              <a:gd name="connsiteX240" fmla="*/ 108911 w 2099794"/>
              <a:gd name="connsiteY240" fmla="*/ 360960 h 2078537"/>
              <a:gd name="connsiteX241" fmla="*/ 111400 w 2099794"/>
              <a:gd name="connsiteY241" fmla="*/ 393944 h 2078537"/>
              <a:gd name="connsiteX242" fmla="*/ 115964 w 2099794"/>
              <a:gd name="connsiteY242" fmla="*/ 405769 h 2078537"/>
              <a:gd name="connsiteX243" fmla="*/ 114304 w 2099794"/>
              <a:gd name="connsiteY243" fmla="*/ 432322 h 2078537"/>
              <a:gd name="connsiteX244" fmla="*/ 113267 w 2099794"/>
              <a:gd name="connsiteY244" fmla="*/ 436886 h 2078537"/>
              <a:gd name="connsiteX245" fmla="*/ 115757 w 2099794"/>
              <a:gd name="connsiteY245" fmla="*/ 518828 h 2078537"/>
              <a:gd name="connsiteX246" fmla="*/ 130485 w 2099794"/>
              <a:gd name="connsiteY246" fmla="*/ 441657 h 2078537"/>
              <a:gd name="connsiteX247" fmla="*/ 131522 w 2099794"/>
              <a:gd name="connsiteY247" fmla="*/ 436471 h 2078537"/>
              <a:gd name="connsiteX248" fmla="*/ 137746 w 2099794"/>
              <a:gd name="connsiteY248" fmla="*/ 410333 h 2078537"/>
              <a:gd name="connsiteX249" fmla="*/ 137954 w 2099794"/>
              <a:gd name="connsiteY249" fmla="*/ 408673 h 2078537"/>
              <a:gd name="connsiteX250" fmla="*/ 144177 w 2099794"/>
              <a:gd name="connsiteY250" fmla="*/ 383779 h 2078537"/>
              <a:gd name="connsiteX251" fmla="*/ 144799 w 2099794"/>
              <a:gd name="connsiteY251" fmla="*/ 380460 h 2078537"/>
              <a:gd name="connsiteX252" fmla="*/ 150608 w 2099794"/>
              <a:gd name="connsiteY252" fmla="*/ 359508 h 2078537"/>
              <a:gd name="connsiteX253" fmla="*/ 151853 w 2099794"/>
              <a:gd name="connsiteY253" fmla="*/ 354529 h 2078537"/>
              <a:gd name="connsiteX254" fmla="*/ 151853 w 2099794"/>
              <a:gd name="connsiteY254" fmla="*/ 337726 h 2078537"/>
              <a:gd name="connsiteX255" fmla="*/ 150608 w 2099794"/>
              <a:gd name="connsiteY255" fmla="*/ 326731 h 2078537"/>
              <a:gd name="connsiteX256" fmla="*/ 151438 w 2099794"/>
              <a:gd name="connsiteY256" fmla="*/ 323204 h 2078537"/>
              <a:gd name="connsiteX257" fmla="*/ 153097 w 2099794"/>
              <a:gd name="connsiteY257" fmla="*/ 320092 h 2078537"/>
              <a:gd name="connsiteX258" fmla="*/ 156831 w 2099794"/>
              <a:gd name="connsiteY258" fmla="*/ 315529 h 2078537"/>
              <a:gd name="connsiteX259" fmla="*/ 166374 w 2099794"/>
              <a:gd name="connsiteY259" fmla="*/ 306193 h 2078537"/>
              <a:gd name="connsiteX260" fmla="*/ 199773 w 2099794"/>
              <a:gd name="connsiteY260" fmla="*/ 206618 h 2078537"/>
              <a:gd name="connsiteX261" fmla="*/ 200810 w 2099794"/>
              <a:gd name="connsiteY261" fmla="*/ 203092 h 2078537"/>
              <a:gd name="connsiteX262" fmla="*/ 218651 w 2099794"/>
              <a:gd name="connsiteY262" fmla="*/ 157660 h 2078537"/>
              <a:gd name="connsiteX263" fmla="*/ 179443 w 2099794"/>
              <a:gd name="connsiteY263" fmla="*/ 157660 h 2078537"/>
              <a:gd name="connsiteX264" fmla="*/ 172598 w 2099794"/>
              <a:gd name="connsiteY264" fmla="*/ 156831 h 2078537"/>
              <a:gd name="connsiteX265" fmla="*/ 165959 w 2099794"/>
              <a:gd name="connsiteY265" fmla="*/ 155378 h 2078537"/>
              <a:gd name="connsiteX266" fmla="*/ 165129 w 2099794"/>
              <a:gd name="connsiteY266" fmla="*/ 148948 h 2078537"/>
              <a:gd name="connsiteX267" fmla="*/ 189608 w 2099794"/>
              <a:gd name="connsiteY267" fmla="*/ 96671 h 2078537"/>
              <a:gd name="connsiteX268" fmla="*/ 202677 w 2099794"/>
              <a:gd name="connsiteY268" fmla="*/ 85261 h 2078537"/>
              <a:gd name="connsiteX269" fmla="*/ 210561 w 2099794"/>
              <a:gd name="connsiteY269" fmla="*/ 81942 h 2078537"/>
              <a:gd name="connsiteX270" fmla="*/ 220103 w 2099794"/>
              <a:gd name="connsiteY270" fmla="*/ 81734 h 2078537"/>
              <a:gd name="connsiteX271" fmla="*/ 224667 w 2099794"/>
              <a:gd name="connsiteY271" fmla="*/ 83394 h 2078537"/>
              <a:gd name="connsiteX272" fmla="*/ 229853 w 2099794"/>
              <a:gd name="connsiteY272" fmla="*/ 87335 h 2078537"/>
              <a:gd name="connsiteX273" fmla="*/ 230683 w 2099794"/>
              <a:gd name="connsiteY273" fmla="*/ 88373 h 2078537"/>
              <a:gd name="connsiteX274" fmla="*/ 240848 w 2099794"/>
              <a:gd name="connsiteY274" fmla="*/ 104139 h 2078537"/>
              <a:gd name="connsiteX275" fmla="*/ 287731 w 2099794"/>
              <a:gd name="connsiteY275" fmla="*/ 2489 h 2078537"/>
              <a:gd name="connsiteX276" fmla="*/ 289598 w 2099794"/>
              <a:gd name="connsiteY276" fmla="*/ 0 h 2078537"/>
              <a:gd name="connsiteX277" fmla="*/ 290428 w 2099794"/>
              <a:gd name="connsiteY277" fmla="*/ 6638 h 2078537"/>
              <a:gd name="connsiteX278" fmla="*/ 289598 w 2099794"/>
              <a:gd name="connsiteY278" fmla="*/ 6016 h 2078537"/>
              <a:gd name="connsiteX279" fmla="*/ 283997 w 2099794"/>
              <a:gd name="connsiteY279" fmla="*/ 20329 h 2078537"/>
              <a:gd name="connsiteX280" fmla="*/ 246242 w 2099794"/>
              <a:gd name="connsiteY280" fmla="*/ 109325 h 2078537"/>
              <a:gd name="connsiteX281" fmla="*/ 246034 w 2099794"/>
              <a:gd name="connsiteY281" fmla="*/ 114511 h 2078537"/>
              <a:gd name="connsiteX282" fmla="*/ 237114 w 2099794"/>
              <a:gd name="connsiteY282" fmla="*/ 149362 h 2078537"/>
              <a:gd name="connsiteX283" fmla="*/ 222800 w 2099794"/>
              <a:gd name="connsiteY283" fmla="*/ 167825 h 2078537"/>
              <a:gd name="connsiteX284" fmla="*/ 183592 w 2099794"/>
              <a:gd name="connsiteY284" fmla="*/ 279225 h 2078537"/>
              <a:gd name="connsiteX285" fmla="*/ 181518 w 2099794"/>
              <a:gd name="connsiteY285" fmla="*/ 286278 h 2078537"/>
              <a:gd name="connsiteX286" fmla="*/ 213257 w 2099794"/>
              <a:gd name="connsiteY286" fmla="*/ 283582 h 2078537"/>
              <a:gd name="connsiteX287" fmla="*/ 236077 w 2099794"/>
              <a:gd name="connsiteY287" fmla="*/ 306608 h 2078537"/>
              <a:gd name="connsiteX288" fmla="*/ 254332 w 2099794"/>
              <a:gd name="connsiteY288" fmla="*/ 363242 h 2078537"/>
              <a:gd name="connsiteX289" fmla="*/ 251220 w 2099794"/>
              <a:gd name="connsiteY289" fmla="*/ 368428 h 2078537"/>
              <a:gd name="connsiteX290" fmla="*/ 172390 w 2099794"/>
              <a:gd name="connsiteY290" fmla="*/ 358470 h 2078537"/>
              <a:gd name="connsiteX291" fmla="*/ 161603 w 2099794"/>
              <a:gd name="connsiteY291" fmla="*/ 351832 h 2078537"/>
              <a:gd name="connsiteX292" fmla="*/ 147081 w 2099794"/>
              <a:gd name="connsiteY292" fmla="*/ 408258 h 2078537"/>
              <a:gd name="connsiteX293" fmla="*/ 116586 w 2099794"/>
              <a:gd name="connsiteY293" fmla="*/ 609276 h 2078537"/>
              <a:gd name="connsiteX294" fmla="*/ 117831 w 2099794"/>
              <a:gd name="connsiteY294" fmla="*/ 676489 h 2078537"/>
              <a:gd name="connsiteX295" fmla="*/ 123225 w 2099794"/>
              <a:gd name="connsiteY295" fmla="*/ 685410 h 2078537"/>
              <a:gd name="connsiteX296" fmla="*/ 132560 w 2099794"/>
              <a:gd name="connsiteY296" fmla="*/ 731878 h 2078537"/>
              <a:gd name="connsiteX297" fmla="*/ 130693 w 2099794"/>
              <a:gd name="connsiteY297" fmla="*/ 743910 h 2078537"/>
              <a:gd name="connsiteX298" fmla="*/ 206619 w 2099794"/>
              <a:gd name="connsiteY298" fmla="*/ 905097 h 2078537"/>
              <a:gd name="connsiteX299" fmla="*/ 327769 w 2099794"/>
              <a:gd name="connsiteY299" fmla="*/ 1078732 h 2078537"/>
              <a:gd name="connsiteX300" fmla="*/ 376934 w 2099794"/>
              <a:gd name="connsiteY300" fmla="*/ 1155488 h 2078537"/>
              <a:gd name="connsiteX301" fmla="*/ 378594 w 2099794"/>
              <a:gd name="connsiteY301" fmla="*/ 1158392 h 2078537"/>
              <a:gd name="connsiteX302" fmla="*/ 380668 w 2099794"/>
              <a:gd name="connsiteY302" fmla="*/ 1161919 h 2078537"/>
              <a:gd name="connsiteX303" fmla="*/ 380046 w 2099794"/>
              <a:gd name="connsiteY303" fmla="*/ 1157147 h 2078537"/>
              <a:gd name="connsiteX304" fmla="*/ 378801 w 2099794"/>
              <a:gd name="connsiteY304" fmla="*/ 1153413 h 2078537"/>
              <a:gd name="connsiteX305" fmla="*/ 324865 w 2099794"/>
              <a:gd name="connsiteY305" fmla="*/ 1032886 h 2078537"/>
              <a:gd name="connsiteX306" fmla="*/ 323413 w 2099794"/>
              <a:gd name="connsiteY306" fmla="*/ 1029981 h 2078537"/>
              <a:gd name="connsiteX307" fmla="*/ 294370 w 2099794"/>
              <a:gd name="connsiteY307" fmla="*/ 1003013 h 2078537"/>
              <a:gd name="connsiteX308" fmla="*/ 278396 w 2099794"/>
              <a:gd name="connsiteY308" fmla="*/ 995130 h 2078537"/>
              <a:gd name="connsiteX309" fmla="*/ 272588 w 2099794"/>
              <a:gd name="connsiteY309" fmla="*/ 949491 h 2078537"/>
              <a:gd name="connsiteX310" fmla="*/ 276529 w 2099794"/>
              <a:gd name="connsiteY310" fmla="*/ 923975 h 2078537"/>
              <a:gd name="connsiteX311" fmla="*/ 250805 w 2099794"/>
              <a:gd name="connsiteY311" fmla="*/ 835187 h 2078537"/>
              <a:gd name="connsiteX312" fmla="*/ 248109 w 2099794"/>
              <a:gd name="connsiteY312" fmla="*/ 814028 h 2078537"/>
              <a:gd name="connsiteX313" fmla="*/ 227364 w 2099794"/>
              <a:gd name="connsiteY313" fmla="*/ 817762 h 2078537"/>
              <a:gd name="connsiteX314" fmla="*/ 186497 w 2099794"/>
              <a:gd name="connsiteY314" fmla="*/ 814857 h 2078537"/>
              <a:gd name="connsiteX315" fmla="*/ 182555 w 2099794"/>
              <a:gd name="connsiteY315" fmla="*/ 808841 h 2078537"/>
              <a:gd name="connsiteX316" fmla="*/ 206619 w 2099794"/>
              <a:gd name="connsiteY316" fmla="*/ 757187 h 2078537"/>
              <a:gd name="connsiteX317" fmla="*/ 215954 w 2099794"/>
              <a:gd name="connsiteY317" fmla="*/ 748059 h 2078537"/>
              <a:gd name="connsiteX318" fmla="*/ 253502 w 2099794"/>
              <a:gd name="connsiteY318" fmla="*/ 755734 h 2078537"/>
              <a:gd name="connsiteX319" fmla="*/ 257444 w 2099794"/>
              <a:gd name="connsiteY319" fmla="*/ 763617 h 2078537"/>
              <a:gd name="connsiteX320" fmla="*/ 360338 w 2099794"/>
              <a:gd name="connsiteY320" fmla="*/ 707606 h 2078537"/>
              <a:gd name="connsiteX321" fmla="*/ 361168 w 2099794"/>
              <a:gd name="connsiteY321" fmla="*/ 709681 h 2078537"/>
              <a:gd name="connsiteX322" fmla="*/ 335652 w 2099794"/>
              <a:gd name="connsiteY322" fmla="*/ 716942 h 2078537"/>
              <a:gd name="connsiteX323" fmla="*/ 286279 w 2099794"/>
              <a:gd name="connsiteY323" fmla="*/ 740383 h 2078537"/>
              <a:gd name="connsiteX324" fmla="*/ 268854 w 2099794"/>
              <a:gd name="connsiteY324" fmla="*/ 759883 h 2078537"/>
              <a:gd name="connsiteX325" fmla="*/ 266987 w 2099794"/>
              <a:gd name="connsiteY325" fmla="*/ 780421 h 2078537"/>
              <a:gd name="connsiteX326" fmla="*/ 261800 w 2099794"/>
              <a:gd name="connsiteY326" fmla="*/ 803240 h 2078537"/>
              <a:gd name="connsiteX327" fmla="*/ 256822 w 2099794"/>
              <a:gd name="connsiteY327" fmla="*/ 812990 h 2078537"/>
              <a:gd name="connsiteX328" fmla="*/ 282960 w 2099794"/>
              <a:gd name="connsiteY328" fmla="*/ 916507 h 2078537"/>
              <a:gd name="connsiteX329" fmla="*/ 285449 w 2099794"/>
              <a:gd name="connsiteY329" fmla="*/ 913395 h 2078537"/>
              <a:gd name="connsiteX330" fmla="*/ 342705 w 2099794"/>
              <a:gd name="connsiteY330" fmla="*/ 895347 h 2078537"/>
              <a:gd name="connsiteX331" fmla="*/ 373408 w 2099794"/>
              <a:gd name="connsiteY331" fmla="*/ 916922 h 2078537"/>
              <a:gd name="connsiteX332" fmla="*/ 415934 w 2099794"/>
              <a:gd name="connsiteY332" fmla="*/ 978742 h 2078537"/>
              <a:gd name="connsiteX333" fmla="*/ 417387 w 2099794"/>
              <a:gd name="connsiteY333" fmla="*/ 984135 h 2078537"/>
              <a:gd name="connsiteX334" fmla="*/ 365525 w 2099794"/>
              <a:gd name="connsiteY334" fmla="*/ 1001768 h 2078537"/>
              <a:gd name="connsiteX335" fmla="*/ 329844 w 2099794"/>
              <a:gd name="connsiteY335" fmla="*/ 1007162 h 2078537"/>
              <a:gd name="connsiteX336" fmla="*/ 325487 w 2099794"/>
              <a:gd name="connsiteY336" fmla="*/ 1014423 h 2078537"/>
              <a:gd name="connsiteX337" fmla="*/ 383988 w 2099794"/>
              <a:gd name="connsiteY337" fmla="*/ 1143663 h 2078537"/>
              <a:gd name="connsiteX338" fmla="*/ 431286 w 2099794"/>
              <a:gd name="connsiteY338" fmla="*/ 1296968 h 2078537"/>
              <a:gd name="connsiteX339" fmla="*/ 433153 w 2099794"/>
              <a:gd name="connsiteY339" fmla="*/ 1397788 h 2078537"/>
              <a:gd name="connsiteX340" fmla="*/ 425477 w 2099794"/>
              <a:gd name="connsiteY340" fmla="*/ 1462097 h 2078537"/>
              <a:gd name="connsiteX341" fmla="*/ 425685 w 2099794"/>
              <a:gd name="connsiteY341" fmla="*/ 1468320 h 2078537"/>
              <a:gd name="connsiteX342" fmla="*/ 430041 w 2099794"/>
              <a:gd name="connsiteY342" fmla="*/ 1464171 h 2078537"/>
              <a:gd name="connsiteX343" fmla="*/ 493106 w 2099794"/>
              <a:gd name="connsiteY343" fmla="*/ 1440729 h 2078537"/>
              <a:gd name="connsiteX344" fmla="*/ 548494 w 2099794"/>
              <a:gd name="connsiteY344" fmla="*/ 1469772 h 2078537"/>
              <a:gd name="connsiteX345" fmla="*/ 627740 w 2099794"/>
              <a:gd name="connsiteY345" fmla="*/ 1579098 h 2078537"/>
              <a:gd name="connsiteX346" fmla="*/ 624420 w 2099794"/>
              <a:gd name="connsiteY346" fmla="*/ 1586358 h 2078537"/>
              <a:gd name="connsiteX347" fmla="*/ 563431 w 2099794"/>
              <a:gd name="connsiteY347" fmla="*/ 1609385 h 2078537"/>
              <a:gd name="connsiteX348" fmla="*/ 468004 w 2099794"/>
              <a:gd name="connsiteY348" fmla="*/ 1621417 h 2078537"/>
              <a:gd name="connsiteX349" fmla="*/ 413653 w 2099794"/>
              <a:gd name="connsiteY349" fmla="*/ 1604199 h 2078537"/>
              <a:gd name="connsiteX350" fmla="*/ 394982 w 2099794"/>
              <a:gd name="connsiteY350" fmla="*/ 1584699 h 2078537"/>
              <a:gd name="connsiteX351" fmla="*/ 392285 w 2099794"/>
              <a:gd name="connsiteY351" fmla="*/ 1589885 h 2078537"/>
              <a:gd name="connsiteX352" fmla="*/ 356397 w 2099794"/>
              <a:gd name="connsiteY352" fmla="*/ 1676184 h 2078537"/>
              <a:gd name="connsiteX353" fmla="*/ 276788 w 2099794"/>
              <a:gd name="connsiteY353" fmla="*/ 1810014 h 2078537"/>
              <a:gd name="connsiteX354" fmla="*/ 231210 w 2099794"/>
              <a:gd name="connsiteY354" fmla="*/ 1864027 h 2078537"/>
              <a:gd name="connsiteX355" fmla="*/ 320404 w 2099794"/>
              <a:gd name="connsiteY355" fmla="*/ 1734347 h 2078537"/>
              <a:gd name="connsiteX356" fmla="*/ 387722 w 2099794"/>
              <a:gd name="connsiteY356" fmla="*/ 1584906 h 2078537"/>
              <a:gd name="connsiteX357" fmla="*/ 390626 w 2099794"/>
              <a:gd name="connsiteY357" fmla="*/ 1567273 h 2078537"/>
              <a:gd name="connsiteX358" fmla="*/ 396227 w 2099794"/>
              <a:gd name="connsiteY358" fmla="*/ 1542794 h 2078537"/>
              <a:gd name="connsiteX359" fmla="*/ 411786 w 2099794"/>
              <a:gd name="connsiteY359" fmla="*/ 1496533 h 2078537"/>
              <a:gd name="connsiteX360" fmla="*/ 427552 w 2099794"/>
              <a:gd name="connsiteY360" fmla="*/ 1352356 h 2078537"/>
              <a:gd name="connsiteX361" fmla="*/ 416764 w 2099794"/>
              <a:gd name="connsiteY361" fmla="*/ 1313978 h 2078537"/>
              <a:gd name="connsiteX362" fmla="*/ 328599 w 2099794"/>
              <a:gd name="connsiteY362" fmla="*/ 1192828 h 2078537"/>
              <a:gd name="connsiteX363" fmla="*/ 223007 w 2099794"/>
              <a:gd name="connsiteY363" fmla="*/ 1107567 h 2078537"/>
              <a:gd name="connsiteX364" fmla="*/ 177784 w 2099794"/>
              <a:gd name="connsiteY364" fmla="*/ 1091179 h 2078537"/>
              <a:gd name="connsiteX365" fmla="*/ 114927 w 2099794"/>
              <a:gd name="connsiteY365" fmla="*/ 1119599 h 2078537"/>
              <a:gd name="connsiteX366" fmla="*/ 94597 w 2099794"/>
              <a:gd name="connsiteY366" fmla="*/ 1200297 h 2078537"/>
              <a:gd name="connsiteX367" fmla="*/ 100198 w 2099794"/>
              <a:gd name="connsiteY367" fmla="*/ 1195318 h 2078537"/>
              <a:gd name="connsiteX368" fmla="*/ 170108 w 2099794"/>
              <a:gd name="connsiteY368" fmla="*/ 1195110 h 2078537"/>
              <a:gd name="connsiteX369" fmla="*/ 200188 w 2099794"/>
              <a:gd name="connsiteY369" fmla="*/ 1263568 h 2078537"/>
              <a:gd name="connsiteX370" fmla="*/ 204544 w 2099794"/>
              <a:gd name="connsiteY370" fmla="*/ 1296138 h 2078537"/>
              <a:gd name="connsiteX371" fmla="*/ 198529 w 2099794"/>
              <a:gd name="connsiteY371" fmla="*/ 1302569 h 2078537"/>
              <a:gd name="connsiteX372" fmla="*/ 95011 w 2099794"/>
              <a:gd name="connsiteY372" fmla="*/ 1283898 h 2078537"/>
              <a:gd name="connsiteX373" fmla="*/ 100820 w 2099794"/>
              <a:gd name="connsiteY373" fmla="*/ 1338457 h 2078537"/>
              <a:gd name="connsiteX374" fmla="*/ 118246 w 2099794"/>
              <a:gd name="connsiteY374" fmla="*/ 1444671 h 2078537"/>
              <a:gd name="connsiteX375" fmla="*/ 125507 w 2099794"/>
              <a:gd name="connsiteY375" fmla="*/ 1455458 h 2078537"/>
              <a:gd name="connsiteX376" fmla="*/ 134012 w 2099794"/>
              <a:gd name="connsiteY376" fmla="*/ 1495081 h 2078537"/>
              <a:gd name="connsiteX377" fmla="*/ 131522 w 2099794"/>
              <a:gd name="connsiteY377" fmla="*/ 1508565 h 2078537"/>
              <a:gd name="connsiteX378" fmla="*/ 150400 w 2099794"/>
              <a:gd name="connsiteY378" fmla="*/ 1595901 h 2078537"/>
              <a:gd name="connsiteX379" fmla="*/ 123639 w 2099794"/>
              <a:gd name="connsiteY379" fmla="*/ 1507735 h 2078537"/>
              <a:gd name="connsiteX380" fmla="*/ 25724 w 2099794"/>
              <a:gd name="connsiteY380" fmla="*/ 1532214 h 2078537"/>
              <a:gd name="connsiteX381" fmla="*/ 18048 w 2099794"/>
              <a:gd name="connsiteY381" fmla="*/ 1524539 h 2078537"/>
              <a:gd name="connsiteX382" fmla="*/ 37963 w 2099794"/>
              <a:gd name="connsiteY382" fmla="*/ 1449650 h 2078537"/>
              <a:gd name="connsiteX383" fmla="*/ 56634 w 2099794"/>
              <a:gd name="connsiteY383" fmla="*/ 1427038 h 2078537"/>
              <a:gd name="connsiteX384" fmla="*/ 100820 w 2099794"/>
              <a:gd name="connsiteY384" fmla="*/ 1427453 h 2078537"/>
              <a:gd name="connsiteX385" fmla="*/ 107666 w 2099794"/>
              <a:gd name="connsiteY385" fmla="*/ 1433261 h 2078537"/>
              <a:gd name="connsiteX386" fmla="*/ 99575 w 2099794"/>
              <a:gd name="connsiteY386" fmla="*/ 1387000 h 2078537"/>
              <a:gd name="connsiteX387" fmla="*/ 86921 w 2099794"/>
              <a:gd name="connsiteY387" fmla="*/ 1284314 h 2078537"/>
              <a:gd name="connsiteX388" fmla="*/ 81942 w 2099794"/>
              <a:gd name="connsiteY388" fmla="*/ 1273733 h 2078537"/>
              <a:gd name="connsiteX389" fmla="*/ 72192 w 2099794"/>
              <a:gd name="connsiteY389" fmla="*/ 1262738 h 2078537"/>
              <a:gd name="connsiteX390" fmla="*/ 80490 w 2099794"/>
              <a:gd name="connsiteY390" fmla="*/ 1218344 h 2078537"/>
              <a:gd name="connsiteX391" fmla="*/ 85676 w 2099794"/>
              <a:gd name="connsiteY391" fmla="*/ 1208387 h 2078537"/>
              <a:gd name="connsiteX392" fmla="*/ 100405 w 2099794"/>
              <a:gd name="connsiteY392" fmla="*/ 1131424 h 2078537"/>
              <a:gd name="connsiteX393" fmla="*/ 157246 w 2099794"/>
              <a:gd name="connsiteY393" fmla="*/ 1082880 h 2078537"/>
              <a:gd name="connsiteX394" fmla="*/ 203922 w 2099794"/>
              <a:gd name="connsiteY394" fmla="*/ 1090349 h 2078537"/>
              <a:gd name="connsiteX395" fmla="*/ 288769 w 2099794"/>
              <a:gd name="connsiteY395" fmla="*/ 1144285 h 2078537"/>
              <a:gd name="connsiteX396" fmla="*/ 419254 w 2099794"/>
              <a:gd name="connsiteY396" fmla="*/ 1302569 h 2078537"/>
              <a:gd name="connsiteX397" fmla="*/ 425270 w 2099794"/>
              <a:gd name="connsiteY397" fmla="*/ 1313148 h 2078537"/>
              <a:gd name="connsiteX398" fmla="*/ 414690 w 2099794"/>
              <a:gd name="connsiteY398" fmla="*/ 1258382 h 2078537"/>
              <a:gd name="connsiteX399" fmla="*/ 340838 w 2099794"/>
              <a:gd name="connsiteY399" fmla="*/ 1111509 h 2078537"/>
              <a:gd name="connsiteX400" fmla="*/ 227571 w 2099794"/>
              <a:gd name="connsiteY400" fmla="*/ 951358 h 2078537"/>
              <a:gd name="connsiteX401" fmla="*/ 134219 w 2099794"/>
              <a:gd name="connsiteY401" fmla="*/ 781251 h 2078537"/>
              <a:gd name="connsiteX402" fmla="*/ 123639 w 2099794"/>
              <a:gd name="connsiteY402" fmla="*/ 749303 h 2078537"/>
              <a:gd name="connsiteX403" fmla="*/ 118661 w 2099794"/>
              <a:gd name="connsiteY403" fmla="*/ 746607 h 2078537"/>
              <a:gd name="connsiteX404" fmla="*/ 23857 w 2099794"/>
              <a:gd name="connsiteY404" fmla="*/ 771293 h 2078537"/>
              <a:gd name="connsiteX405" fmla="*/ 0 w 2099794"/>
              <a:gd name="connsiteY405" fmla="*/ 771708 h 2078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Lst>
            <a:rect l="l" t="t" r="r" b="b"/>
            <a:pathLst>
              <a:path w="2099794" h="2078537">
                <a:moveTo>
                  <a:pt x="989322" y="1788413"/>
                </a:moveTo>
                <a:cubicBezTo>
                  <a:pt x="989945" y="1788828"/>
                  <a:pt x="990567" y="1789450"/>
                  <a:pt x="991189" y="1789658"/>
                </a:cubicBezTo>
                <a:cubicBezTo>
                  <a:pt x="992641" y="1790072"/>
                  <a:pt x="993056" y="1789243"/>
                  <a:pt x="992849" y="1788205"/>
                </a:cubicBezTo>
                <a:cubicBezTo>
                  <a:pt x="992641" y="1787791"/>
                  <a:pt x="991811" y="1787376"/>
                  <a:pt x="991189" y="1786754"/>
                </a:cubicBezTo>
                <a:cubicBezTo>
                  <a:pt x="990359" y="1787376"/>
                  <a:pt x="989945" y="1787998"/>
                  <a:pt x="989322" y="1788413"/>
                </a:cubicBezTo>
                <a:close/>
                <a:moveTo>
                  <a:pt x="424025" y="1472262"/>
                </a:moveTo>
                <a:cubicBezTo>
                  <a:pt x="424233" y="1473092"/>
                  <a:pt x="424648" y="1473092"/>
                  <a:pt x="424855" y="1472262"/>
                </a:cubicBezTo>
                <a:cubicBezTo>
                  <a:pt x="425062" y="1471847"/>
                  <a:pt x="425270" y="1471432"/>
                  <a:pt x="425270" y="1470810"/>
                </a:cubicBezTo>
                <a:cubicBezTo>
                  <a:pt x="425477" y="1470810"/>
                  <a:pt x="424855" y="1470602"/>
                  <a:pt x="424025" y="1470187"/>
                </a:cubicBezTo>
                <a:cubicBezTo>
                  <a:pt x="424025" y="1471017"/>
                  <a:pt x="423818" y="1471639"/>
                  <a:pt x="424025" y="1472262"/>
                </a:cubicBezTo>
                <a:close/>
                <a:moveTo>
                  <a:pt x="209514" y="1889738"/>
                </a:moveTo>
                <a:lnTo>
                  <a:pt x="231210" y="1864027"/>
                </a:lnTo>
                <a:lnTo>
                  <a:pt x="227571" y="1869318"/>
                </a:lnTo>
                <a:close/>
                <a:moveTo>
                  <a:pt x="197595" y="1924756"/>
                </a:moveTo>
                <a:lnTo>
                  <a:pt x="294784" y="1858272"/>
                </a:lnTo>
                <a:cubicBezTo>
                  <a:pt x="328806" y="1837890"/>
                  <a:pt x="364072" y="1819530"/>
                  <a:pt x="400583" y="1803142"/>
                </a:cubicBezTo>
                <a:cubicBezTo>
                  <a:pt x="423402" y="1792977"/>
                  <a:pt x="446637" y="1784057"/>
                  <a:pt x="470078" y="1775551"/>
                </a:cubicBezTo>
                <a:cubicBezTo>
                  <a:pt x="488749" y="1768913"/>
                  <a:pt x="507626" y="1763104"/>
                  <a:pt x="526919" y="1758333"/>
                </a:cubicBezTo>
                <a:cubicBezTo>
                  <a:pt x="538951" y="1755429"/>
                  <a:pt x="550776" y="1750035"/>
                  <a:pt x="563015" y="1748790"/>
                </a:cubicBezTo>
                <a:cubicBezTo>
                  <a:pt x="583345" y="1746508"/>
                  <a:pt x="603260" y="1741115"/>
                  <a:pt x="623590" y="1739248"/>
                </a:cubicBezTo>
                <a:cubicBezTo>
                  <a:pt x="624420" y="1739248"/>
                  <a:pt x="625042" y="1738625"/>
                  <a:pt x="625872" y="1738418"/>
                </a:cubicBezTo>
                <a:cubicBezTo>
                  <a:pt x="626909" y="1738418"/>
                  <a:pt x="628154" y="1738211"/>
                  <a:pt x="629191" y="1738211"/>
                </a:cubicBezTo>
                <a:cubicBezTo>
                  <a:pt x="637489" y="1737381"/>
                  <a:pt x="645787" y="1737173"/>
                  <a:pt x="653878" y="1735099"/>
                </a:cubicBezTo>
                <a:cubicBezTo>
                  <a:pt x="656160" y="1735099"/>
                  <a:pt x="658234" y="1734891"/>
                  <a:pt x="660516" y="1734891"/>
                </a:cubicBezTo>
                <a:cubicBezTo>
                  <a:pt x="676905" y="1733854"/>
                  <a:pt x="693293" y="1732817"/>
                  <a:pt x="709889" y="1731780"/>
                </a:cubicBezTo>
                <a:cubicBezTo>
                  <a:pt x="720261" y="1731780"/>
                  <a:pt x="730634" y="1731780"/>
                  <a:pt x="741214" y="1731780"/>
                </a:cubicBezTo>
                <a:cubicBezTo>
                  <a:pt x="757602" y="1732817"/>
                  <a:pt x="773991" y="1733854"/>
                  <a:pt x="790586" y="1734891"/>
                </a:cubicBezTo>
                <a:cubicBezTo>
                  <a:pt x="792246" y="1734891"/>
                  <a:pt x="793906" y="1734891"/>
                  <a:pt x="795565" y="1735099"/>
                </a:cubicBezTo>
                <a:cubicBezTo>
                  <a:pt x="811746" y="1737381"/>
                  <a:pt x="828134" y="1739870"/>
                  <a:pt x="844316" y="1741944"/>
                </a:cubicBezTo>
                <a:lnTo>
                  <a:pt x="882690" y="1748134"/>
                </a:lnTo>
                <a:lnTo>
                  <a:pt x="882901" y="1748375"/>
                </a:lnTo>
                <a:lnTo>
                  <a:pt x="882901" y="1749205"/>
                </a:lnTo>
                <a:cubicBezTo>
                  <a:pt x="883316" y="1749205"/>
                  <a:pt x="883523" y="1748998"/>
                  <a:pt x="883938" y="1748998"/>
                </a:cubicBezTo>
                <a:cubicBezTo>
                  <a:pt x="883523" y="1748790"/>
                  <a:pt x="883109" y="1748583"/>
                  <a:pt x="882901" y="1748375"/>
                </a:cubicBezTo>
                <a:lnTo>
                  <a:pt x="882901" y="1748168"/>
                </a:lnTo>
                <a:lnTo>
                  <a:pt x="882690" y="1748134"/>
                </a:lnTo>
                <a:lnTo>
                  <a:pt x="877092" y="1741737"/>
                </a:lnTo>
                <a:cubicBezTo>
                  <a:pt x="873566" y="1737381"/>
                  <a:pt x="869624" y="1733024"/>
                  <a:pt x="868587" y="1727631"/>
                </a:cubicBezTo>
                <a:cubicBezTo>
                  <a:pt x="866305" y="1716636"/>
                  <a:pt x="867757" y="1705849"/>
                  <a:pt x="874188" y="1696306"/>
                </a:cubicBezTo>
                <a:cubicBezTo>
                  <a:pt x="883523" y="1682407"/>
                  <a:pt x="894311" y="1670375"/>
                  <a:pt x="909869" y="1662699"/>
                </a:cubicBezTo>
                <a:cubicBezTo>
                  <a:pt x="923353" y="1656061"/>
                  <a:pt x="937252" y="1650252"/>
                  <a:pt x="951359" y="1647555"/>
                </a:cubicBezTo>
                <a:cubicBezTo>
                  <a:pt x="972934" y="1643407"/>
                  <a:pt x="995338" y="1641747"/>
                  <a:pt x="1017535" y="1641124"/>
                </a:cubicBezTo>
                <a:cubicBezTo>
                  <a:pt x="1020854" y="1641124"/>
                  <a:pt x="1024174" y="1641124"/>
                  <a:pt x="1027493" y="1641124"/>
                </a:cubicBezTo>
                <a:cubicBezTo>
                  <a:pt x="1031849" y="1641124"/>
                  <a:pt x="1036206" y="1641332"/>
                  <a:pt x="1040562" y="1641332"/>
                </a:cubicBezTo>
                <a:cubicBezTo>
                  <a:pt x="1038487" y="1691120"/>
                  <a:pt x="1028945" y="1738625"/>
                  <a:pt x="997620" y="1780737"/>
                </a:cubicBezTo>
                <a:cubicBezTo>
                  <a:pt x="1010067" y="1783642"/>
                  <a:pt x="1021477" y="1788413"/>
                  <a:pt x="1033301" y="1792562"/>
                </a:cubicBezTo>
                <a:cubicBezTo>
                  <a:pt x="1067945" y="1805216"/>
                  <a:pt x="1102174" y="1818493"/>
                  <a:pt x="1137025" y="1830525"/>
                </a:cubicBezTo>
                <a:cubicBezTo>
                  <a:pt x="1151962" y="1835711"/>
                  <a:pt x="1166276" y="1843179"/>
                  <a:pt x="1181627" y="1846914"/>
                </a:cubicBezTo>
                <a:cubicBezTo>
                  <a:pt x="1183079" y="1848365"/>
                  <a:pt x="1184946" y="1849403"/>
                  <a:pt x="1186191" y="1847536"/>
                </a:cubicBezTo>
                <a:cubicBezTo>
                  <a:pt x="1186813" y="1846706"/>
                  <a:pt x="1184738" y="1845669"/>
                  <a:pt x="1183494" y="1845254"/>
                </a:cubicBezTo>
                <a:cubicBezTo>
                  <a:pt x="1165238" y="1828865"/>
                  <a:pt x="1170425" y="1808743"/>
                  <a:pt x="1186813" y="1794429"/>
                </a:cubicBezTo>
                <a:cubicBezTo>
                  <a:pt x="1205483" y="1778248"/>
                  <a:pt x="1228096" y="1774721"/>
                  <a:pt x="1250915" y="1771195"/>
                </a:cubicBezTo>
                <a:cubicBezTo>
                  <a:pt x="1262739" y="1769328"/>
                  <a:pt x="1274771" y="1770780"/>
                  <a:pt x="1286596" y="1768705"/>
                </a:cubicBezTo>
                <a:cubicBezTo>
                  <a:pt x="1289708" y="1768083"/>
                  <a:pt x="1294271" y="1769535"/>
                  <a:pt x="1293649" y="1775759"/>
                </a:cubicBezTo>
                <a:cubicBezTo>
                  <a:pt x="1291989" y="1791110"/>
                  <a:pt x="1289500" y="1806254"/>
                  <a:pt x="1285766" y="1821397"/>
                </a:cubicBezTo>
                <a:cubicBezTo>
                  <a:pt x="1280995" y="1841105"/>
                  <a:pt x="1271660" y="1858116"/>
                  <a:pt x="1258175" y="1872845"/>
                </a:cubicBezTo>
                <a:cubicBezTo>
                  <a:pt x="1257553" y="1875541"/>
                  <a:pt x="1259628" y="1874504"/>
                  <a:pt x="1260665" y="1874712"/>
                </a:cubicBezTo>
                <a:cubicBezTo>
                  <a:pt x="1278090" y="1880728"/>
                  <a:pt x="1295309" y="1886744"/>
                  <a:pt x="1313564" y="1890063"/>
                </a:cubicBezTo>
                <a:cubicBezTo>
                  <a:pt x="1320825" y="1891515"/>
                  <a:pt x="1328085" y="1895041"/>
                  <a:pt x="1335761" y="1896494"/>
                </a:cubicBezTo>
                <a:cubicBezTo>
                  <a:pt x="1356299" y="1900435"/>
                  <a:pt x="1376421" y="1906037"/>
                  <a:pt x="1397166" y="1908526"/>
                </a:cubicBezTo>
                <a:cubicBezTo>
                  <a:pt x="1435751" y="1913090"/>
                  <a:pt x="1474337" y="1916409"/>
                  <a:pt x="1512922" y="1909563"/>
                </a:cubicBezTo>
                <a:cubicBezTo>
                  <a:pt x="1546736" y="1903547"/>
                  <a:pt x="1578683" y="1892552"/>
                  <a:pt x="1608971" y="1876579"/>
                </a:cubicBezTo>
                <a:cubicBezTo>
                  <a:pt x="1612290" y="1874712"/>
                  <a:pt x="1614157" y="1872845"/>
                  <a:pt x="1614987" y="1868696"/>
                </a:cubicBezTo>
                <a:cubicBezTo>
                  <a:pt x="1616232" y="1862472"/>
                  <a:pt x="1619136" y="1856664"/>
                  <a:pt x="1625774" y="1853344"/>
                </a:cubicBezTo>
                <a:cubicBezTo>
                  <a:pt x="1629301" y="1851685"/>
                  <a:pt x="1630961" y="1847743"/>
                  <a:pt x="1633035" y="1844424"/>
                </a:cubicBezTo>
                <a:cubicBezTo>
                  <a:pt x="1643200" y="1828865"/>
                  <a:pt x="1652328" y="1825132"/>
                  <a:pt x="1670791" y="1828658"/>
                </a:cubicBezTo>
                <a:cubicBezTo>
                  <a:pt x="1674732" y="1829488"/>
                  <a:pt x="1678259" y="1828243"/>
                  <a:pt x="1681163" y="1825754"/>
                </a:cubicBezTo>
                <a:cubicBezTo>
                  <a:pt x="1709376" y="1801067"/>
                  <a:pt x="1734477" y="1773477"/>
                  <a:pt x="1756674" y="1743189"/>
                </a:cubicBezTo>
                <a:cubicBezTo>
                  <a:pt x="1763728" y="1733439"/>
                  <a:pt x="1770366" y="1723482"/>
                  <a:pt x="1777212" y="1713524"/>
                </a:cubicBezTo>
                <a:cubicBezTo>
                  <a:pt x="1778249" y="1714146"/>
                  <a:pt x="1779079" y="1714769"/>
                  <a:pt x="1780116" y="1715391"/>
                </a:cubicBezTo>
                <a:cubicBezTo>
                  <a:pt x="1761861" y="1750035"/>
                  <a:pt x="1737797" y="1780322"/>
                  <a:pt x="1711243" y="1808743"/>
                </a:cubicBezTo>
                <a:cubicBezTo>
                  <a:pt x="1703568" y="1816833"/>
                  <a:pt x="1695477" y="1824094"/>
                  <a:pt x="1687179" y="1831562"/>
                </a:cubicBezTo>
                <a:cubicBezTo>
                  <a:pt x="1683860" y="1834467"/>
                  <a:pt x="1682823" y="1836334"/>
                  <a:pt x="1686142" y="1840690"/>
                </a:cubicBezTo>
                <a:cubicBezTo>
                  <a:pt x="1701493" y="1860812"/>
                  <a:pt x="1705850" y="1884669"/>
                  <a:pt x="1707924" y="1909148"/>
                </a:cubicBezTo>
                <a:cubicBezTo>
                  <a:pt x="1708131" y="1912052"/>
                  <a:pt x="1707094" y="1913090"/>
                  <a:pt x="1704397" y="1913090"/>
                </a:cubicBezTo>
                <a:cubicBezTo>
                  <a:pt x="1681786" y="1913297"/>
                  <a:pt x="1659588" y="1912260"/>
                  <a:pt x="1638636" y="1902510"/>
                </a:cubicBezTo>
                <a:cubicBezTo>
                  <a:pt x="1630961" y="1898983"/>
                  <a:pt x="1624322" y="1894419"/>
                  <a:pt x="1620381" y="1886536"/>
                </a:cubicBezTo>
                <a:cubicBezTo>
                  <a:pt x="1618721" y="1883010"/>
                  <a:pt x="1616647" y="1881765"/>
                  <a:pt x="1612705" y="1884254"/>
                </a:cubicBezTo>
                <a:cubicBezTo>
                  <a:pt x="1594242" y="1895249"/>
                  <a:pt x="1573705" y="1901887"/>
                  <a:pt x="1554205" y="1910185"/>
                </a:cubicBezTo>
                <a:cubicBezTo>
                  <a:pt x="1545699" y="1913712"/>
                  <a:pt x="1535949" y="1914127"/>
                  <a:pt x="1526821" y="1915994"/>
                </a:cubicBezTo>
                <a:cubicBezTo>
                  <a:pt x="1479523" y="1926159"/>
                  <a:pt x="1432432" y="1922632"/>
                  <a:pt x="1385341" y="1914957"/>
                </a:cubicBezTo>
                <a:cubicBezTo>
                  <a:pt x="1366464" y="1911845"/>
                  <a:pt x="1347171" y="1910393"/>
                  <a:pt x="1328915" y="1904169"/>
                </a:cubicBezTo>
                <a:cubicBezTo>
                  <a:pt x="1307756" y="1896909"/>
                  <a:pt x="1285766" y="1892760"/>
                  <a:pt x="1264814" y="1884877"/>
                </a:cubicBezTo>
                <a:cubicBezTo>
                  <a:pt x="1256308" y="1881765"/>
                  <a:pt x="1247803" y="1879898"/>
                  <a:pt x="1237846" y="1883839"/>
                </a:cubicBezTo>
                <a:cubicBezTo>
                  <a:pt x="1230170" y="1886951"/>
                  <a:pt x="1220420" y="1883632"/>
                  <a:pt x="1214819" y="1877616"/>
                </a:cubicBezTo>
                <a:cubicBezTo>
                  <a:pt x="1196771" y="1858323"/>
                  <a:pt x="1172706" y="1852307"/>
                  <a:pt x="1149265" y="1844632"/>
                </a:cubicBezTo>
                <a:cubicBezTo>
                  <a:pt x="1138270" y="1841105"/>
                  <a:pt x="1128105" y="1835296"/>
                  <a:pt x="1117110" y="1831355"/>
                </a:cubicBezTo>
                <a:cubicBezTo>
                  <a:pt x="1080599" y="1818493"/>
                  <a:pt x="1044711" y="1803349"/>
                  <a:pt x="1007785" y="1791525"/>
                </a:cubicBezTo>
                <a:cubicBezTo>
                  <a:pt x="1005295" y="1790695"/>
                  <a:pt x="1002599" y="1790072"/>
                  <a:pt x="999902" y="1789450"/>
                </a:cubicBezTo>
                <a:cubicBezTo>
                  <a:pt x="999280" y="1789243"/>
                  <a:pt x="998865" y="1789243"/>
                  <a:pt x="998242" y="1789035"/>
                </a:cubicBezTo>
                <a:cubicBezTo>
                  <a:pt x="997205" y="1788205"/>
                  <a:pt x="996168" y="1787583"/>
                  <a:pt x="994923" y="1788205"/>
                </a:cubicBezTo>
                <a:cubicBezTo>
                  <a:pt x="993886" y="1788828"/>
                  <a:pt x="994093" y="1789865"/>
                  <a:pt x="994508" y="1790695"/>
                </a:cubicBezTo>
                <a:cubicBezTo>
                  <a:pt x="996168" y="1791525"/>
                  <a:pt x="998035" y="1792354"/>
                  <a:pt x="999695" y="1793184"/>
                </a:cubicBezTo>
                <a:cubicBezTo>
                  <a:pt x="1018987" y="1802312"/>
                  <a:pt x="1038280" y="1811025"/>
                  <a:pt x="1057573" y="1820360"/>
                </a:cubicBezTo>
                <a:cubicBezTo>
                  <a:pt x="1081014" y="1831770"/>
                  <a:pt x="1104249" y="1843802"/>
                  <a:pt x="1127690" y="1855419"/>
                </a:cubicBezTo>
                <a:cubicBezTo>
                  <a:pt x="1152999" y="1868073"/>
                  <a:pt x="1178308" y="1880728"/>
                  <a:pt x="1204031" y="1892760"/>
                </a:cubicBezTo>
                <a:cubicBezTo>
                  <a:pt x="1239505" y="1909563"/>
                  <a:pt x="1275186" y="1925951"/>
                  <a:pt x="1312112" y="1939436"/>
                </a:cubicBezTo>
                <a:cubicBezTo>
                  <a:pt x="1326011" y="1944622"/>
                  <a:pt x="1340118" y="1950223"/>
                  <a:pt x="1354432" y="1953750"/>
                </a:cubicBezTo>
                <a:cubicBezTo>
                  <a:pt x="1375591" y="1958936"/>
                  <a:pt x="1395921" y="1967648"/>
                  <a:pt x="1417911" y="1970345"/>
                </a:cubicBezTo>
                <a:cubicBezTo>
                  <a:pt x="1419570" y="1971798"/>
                  <a:pt x="1420815" y="1972005"/>
                  <a:pt x="1421852" y="1969723"/>
                </a:cubicBezTo>
                <a:cubicBezTo>
                  <a:pt x="1428283" y="1963500"/>
                  <a:pt x="1431602" y="1955202"/>
                  <a:pt x="1439486" y="1950016"/>
                </a:cubicBezTo>
                <a:cubicBezTo>
                  <a:pt x="1457741" y="1937984"/>
                  <a:pt x="1474752" y="1937984"/>
                  <a:pt x="1491763" y="1951260"/>
                </a:cubicBezTo>
                <a:cubicBezTo>
                  <a:pt x="1501720" y="1958936"/>
                  <a:pt x="1509396" y="1968478"/>
                  <a:pt x="1514997" y="1979473"/>
                </a:cubicBezTo>
                <a:cubicBezTo>
                  <a:pt x="1517486" y="1984244"/>
                  <a:pt x="1520183" y="1985904"/>
                  <a:pt x="1525577" y="1986319"/>
                </a:cubicBezTo>
                <a:cubicBezTo>
                  <a:pt x="1603577" y="1990883"/>
                  <a:pt x="1680956" y="1984452"/>
                  <a:pt x="1758126" y="1972835"/>
                </a:cubicBezTo>
                <a:cubicBezTo>
                  <a:pt x="1761446" y="1972420"/>
                  <a:pt x="1764557" y="1971590"/>
                  <a:pt x="1766217" y="1968063"/>
                </a:cubicBezTo>
                <a:cubicBezTo>
                  <a:pt x="1768706" y="1963085"/>
                  <a:pt x="1773270" y="1960803"/>
                  <a:pt x="1778041" y="1960803"/>
                </a:cubicBezTo>
                <a:cubicBezTo>
                  <a:pt x="1787377" y="1961010"/>
                  <a:pt x="1794845" y="1956654"/>
                  <a:pt x="1802935" y="1953335"/>
                </a:cubicBezTo>
                <a:cubicBezTo>
                  <a:pt x="1814553" y="1948563"/>
                  <a:pt x="1826170" y="1947319"/>
                  <a:pt x="1837164" y="1955202"/>
                </a:cubicBezTo>
                <a:cubicBezTo>
                  <a:pt x="1839446" y="1956861"/>
                  <a:pt x="1842558" y="1957276"/>
                  <a:pt x="1844633" y="1956446"/>
                </a:cubicBezTo>
                <a:cubicBezTo>
                  <a:pt x="1851686" y="1953335"/>
                  <a:pt x="1859361" y="1953127"/>
                  <a:pt x="1866829" y="1951468"/>
                </a:cubicBezTo>
                <a:cubicBezTo>
                  <a:pt x="1879069" y="1948356"/>
                  <a:pt x="1890893" y="1944829"/>
                  <a:pt x="1903340" y="1942340"/>
                </a:cubicBezTo>
                <a:cubicBezTo>
                  <a:pt x="1917862" y="1939228"/>
                  <a:pt x="1931968" y="1934872"/>
                  <a:pt x="1946282" y="1931138"/>
                </a:cubicBezTo>
                <a:cubicBezTo>
                  <a:pt x="1958314" y="1927819"/>
                  <a:pt x="1970554" y="1924499"/>
                  <a:pt x="1982586" y="1920765"/>
                </a:cubicBezTo>
                <a:cubicBezTo>
                  <a:pt x="2000219" y="1915372"/>
                  <a:pt x="2018059" y="1910393"/>
                  <a:pt x="2035278" y="1903962"/>
                </a:cubicBezTo>
                <a:cubicBezTo>
                  <a:pt x="2050629" y="1898153"/>
                  <a:pt x="2066810" y="1894004"/>
                  <a:pt x="2081954" y="1887158"/>
                </a:cubicBezTo>
                <a:cubicBezTo>
                  <a:pt x="2086725" y="1884877"/>
                  <a:pt x="2092741" y="1880313"/>
                  <a:pt x="2099794" y="1883425"/>
                </a:cubicBezTo>
                <a:cubicBezTo>
                  <a:pt x="2098550" y="1886329"/>
                  <a:pt x="2095230" y="1886744"/>
                  <a:pt x="2092741" y="1887781"/>
                </a:cubicBezTo>
                <a:cubicBezTo>
                  <a:pt x="2044820" y="1909770"/>
                  <a:pt x="1994825" y="1925537"/>
                  <a:pt x="1944415" y="1940058"/>
                </a:cubicBezTo>
                <a:cubicBezTo>
                  <a:pt x="1913920" y="1948771"/>
                  <a:pt x="1883218" y="1956654"/>
                  <a:pt x="1852100" y="1963500"/>
                </a:cubicBezTo>
                <a:cubicBezTo>
                  <a:pt x="1847744" y="1964537"/>
                  <a:pt x="1845462" y="1965367"/>
                  <a:pt x="1847744" y="1970760"/>
                </a:cubicBezTo>
                <a:cubicBezTo>
                  <a:pt x="1852308" y="1981755"/>
                  <a:pt x="1851478" y="1993372"/>
                  <a:pt x="1850026" y="2004782"/>
                </a:cubicBezTo>
                <a:cubicBezTo>
                  <a:pt x="1847537" y="2022830"/>
                  <a:pt x="1841521" y="2039841"/>
                  <a:pt x="1833430" y="2056022"/>
                </a:cubicBezTo>
                <a:cubicBezTo>
                  <a:pt x="1831771" y="2059341"/>
                  <a:pt x="1830526" y="2061415"/>
                  <a:pt x="1826170" y="2058719"/>
                </a:cubicBezTo>
                <a:cubicBezTo>
                  <a:pt x="1809159" y="2048761"/>
                  <a:pt x="1792770" y="2037974"/>
                  <a:pt x="1779286" y="2023038"/>
                </a:cubicBezTo>
                <a:cubicBezTo>
                  <a:pt x="1769536" y="2012043"/>
                  <a:pt x="1762483" y="2000011"/>
                  <a:pt x="1761861" y="1985074"/>
                </a:cubicBezTo>
                <a:cubicBezTo>
                  <a:pt x="1761653" y="1978851"/>
                  <a:pt x="1757711" y="1981340"/>
                  <a:pt x="1755015" y="1981755"/>
                </a:cubicBezTo>
                <a:cubicBezTo>
                  <a:pt x="1702945" y="1989846"/>
                  <a:pt x="1650668" y="1994617"/>
                  <a:pt x="1597976" y="1995654"/>
                </a:cubicBezTo>
                <a:cubicBezTo>
                  <a:pt x="1577231" y="1996069"/>
                  <a:pt x="1556279" y="1996069"/>
                  <a:pt x="1535534" y="1994617"/>
                </a:cubicBezTo>
                <a:cubicBezTo>
                  <a:pt x="1531593" y="1994409"/>
                  <a:pt x="1527444" y="1994617"/>
                  <a:pt x="1522880" y="1994617"/>
                </a:cubicBezTo>
                <a:cubicBezTo>
                  <a:pt x="1533045" y="2021793"/>
                  <a:pt x="1538439" y="2049591"/>
                  <a:pt x="1539476" y="2078219"/>
                </a:cubicBezTo>
                <a:cubicBezTo>
                  <a:pt x="1507943" y="2079256"/>
                  <a:pt x="1476411" y="2078219"/>
                  <a:pt x="1446124" y="2068054"/>
                </a:cubicBezTo>
                <a:cubicBezTo>
                  <a:pt x="1429321" y="2062453"/>
                  <a:pt x="1413969" y="2054155"/>
                  <a:pt x="1402352" y="2040256"/>
                </a:cubicBezTo>
                <a:cubicBezTo>
                  <a:pt x="1383474" y="2017436"/>
                  <a:pt x="1388246" y="1995239"/>
                  <a:pt x="1414799" y="1982170"/>
                </a:cubicBezTo>
                <a:cubicBezTo>
                  <a:pt x="1415421" y="1981755"/>
                  <a:pt x="1415836" y="1981133"/>
                  <a:pt x="1416251" y="1980510"/>
                </a:cubicBezTo>
                <a:cubicBezTo>
                  <a:pt x="1416251" y="1979058"/>
                  <a:pt x="1415214" y="1978436"/>
                  <a:pt x="1414177" y="1978229"/>
                </a:cubicBezTo>
                <a:cubicBezTo>
                  <a:pt x="1333064" y="1959766"/>
                  <a:pt x="1257346" y="1927196"/>
                  <a:pt x="1183079" y="1890893"/>
                </a:cubicBezTo>
                <a:cubicBezTo>
                  <a:pt x="1118770" y="1859361"/>
                  <a:pt x="1055913" y="1824924"/>
                  <a:pt x="989945" y="1796504"/>
                </a:cubicBezTo>
                <a:cubicBezTo>
                  <a:pt x="985173" y="1794429"/>
                  <a:pt x="981439" y="1794014"/>
                  <a:pt x="976460" y="1796711"/>
                </a:cubicBezTo>
                <a:cubicBezTo>
                  <a:pt x="960279" y="1805631"/>
                  <a:pt x="944306" y="1803972"/>
                  <a:pt x="929162" y="1794014"/>
                </a:cubicBezTo>
                <a:cubicBezTo>
                  <a:pt x="920034" y="1787998"/>
                  <a:pt x="912566" y="1780322"/>
                  <a:pt x="906965" y="1771195"/>
                </a:cubicBezTo>
                <a:cubicBezTo>
                  <a:pt x="903231" y="1764971"/>
                  <a:pt x="898252" y="1762275"/>
                  <a:pt x="891614" y="1760407"/>
                </a:cubicBezTo>
                <a:cubicBezTo>
                  <a:pt x="826267" y="1741529"/>
                  <a:pt x="759469" y="1735929"/>
                  <a:pt x="691634" y="1739040"/>
                </a:cubicBezTo>
                <a:cubicBezTo>
                  <a:pt x="512813" y="1747338"/>
                  <a:pt x="356397" y="1812892"/>
                  <a:pt x="213257" y="1914957"/>
                </a:cubicBezTo>
                <a:cubicBezTo>
                  <a:pt x="210560" y="1916824"/>
                  <a:pt x="208175" y="1919313"/>
                  <a:pt x="205530" y="1921388"/>
                </a:cubicBezTo>
                <a:close/>
                <a:moveTo>
                  <a:pt x="196246" y="1925329"/>
                </a:moveTo>
                <a:lnTo>
                  <a:pt x="197595" y="1924756"/>
                </a:lnTo>
                <a:lnTo>
                  <a:pt x="196454" y="1925537"/>
                </a:lnTo>
                <a:cubicBezTo>
                  <a:pt x="196454" y="1925537"/>
                  <a:pt x="196246" y="1925329"/>
                  <a:pt x="196246" y="1925329"/>
                </a:cubicBezTo>
                <a:close/>
                <a:moveTo>
                  <a:pt x="170523" y="1933834"/>
                </a:moveTo>
                <a:lnTo>
                  <a:pt x="209514" y="1889738"/>
                </a:lnTo>
                <a:lnTo>
                  <a:pt x="176331" y="1929063"/>
                </a:lnTo>
                <a:cubicBezTo>
                  <a:pt x="174879" y="1931553"/>
                  <a:pt x="174050" y="1935079"/>
                  <a:pt x="170523" y="1933834"/>
                </a:cubicBezTo>
                <a:close/>
                <a:moveTo>
                  <a:pt x="154965" y="1964538"/>
                </a:moveTo>
                <a:cubicBezTo>
                  <a:pt x="169071" y="1955410"/>
                  <a:pt x="183178" y="1945867"/>
                  <a:pt x="197492" y="1937154"/>
                </a:cubicBezTo>
                <a:cubicBezTo>
                  <a:pt x="306402" y="1870564"/>
                  <a:pt x="424233" y="1829074"/>
                  <a:pt x="550569" y="1811856"/>
                </a:cubicBezTo>
                <a:cubicBezTo>
                  <a:pt x="605335" y="1804387"/>
                  <a:pt x="660309" y="1802520"/>
                  <a:pt x="715283" y="1804595"/>
                </a:cubicBezTo>
                <a:cubicBezTo>
                  <a:pt x="720054" y="1804802"/>
                  <a:pt x="722959" y="1803765"/>
                  <a:pt x="725863" y="1799409"/>
                </a:cubicBezTo>
                <a:cubicBezTo>
                  <a:pt x="746193" y="1767254"/>
                  <a:pt x="776273" y="1766217"/>
                  <a:pt x="796810" y="1798372"/>
                </a:cubicBezTo>
                <a:cubicBezTo>
                  <a:pt x="804278" y="1810196"/>
                  <a:pt x="812576" y="1814345"/>
                  <a:pt x="825646" y="1816419"/>
                </a:cubicBezTo>
                <a:cubicBezTo>
                  <a:pt x="853858" y="1820569"/>
                  <a:pt x="881449" y="1826999"/>
                  <a:pt x="907588" y="1839031"/>
                </a:cubicBezTo>
                <a:cubicBezTo>
                  <a:pt x="915263" y="1842558"/>
                  <a:pt x="922732" y="1846707"/>
                  <a:pt x="929370" y="1852101"/>
                </a:cubicBezTo>
                <a:cubicBezTo>
                  <a:pt x="948248" y="1867452"/>
                  <a:pt x="948663" y="1885707"/>
                  <a:pt x="930407" y="1902096"/>
                </a:cubicBezTo>
                <a:cubicBezTo>
                  <a:pt x="924806" y="1907075"/>
                  <a:pt x="918790" y="1911223"/>
                  <a:pt x="912152" y="1914750"/>
                </a:cubicBezTo>
                <a:cubicBezTo>
                  <a:pt x="862779" y="1940059"/>
                  <a:pt x="809257" y="1948564"/>
                  <a:pt x="753661" y="1956032"/>
                </a:cubicBezTo>
                <a:cubicBezTo>
                  <a:pt x="757395" y="1951469"/>
                  <a:pt x="761337" y="1951261"/>
                  <a:pt x="764863" y="1950431"/>
                </a:cubicBezTo>
                <a:cubicBezTo>
                  <a:pt x="795566" y="1942756"/>
                  <a:pt x="826890" y="1937154"/>
                  <a:pt x="857178" y="1927612"/>
                </a:cubicBezTo>
                <a:cubicBezTo>
                  <a:pt x="877923" y="1921181"/>
                  <a:pt x="898253" y="1914128"/>
                  <a:pt x="916508" y="1901888"/>
                </a:cubicBezTo>
                <a:cubicBezTo>
                  <a:pt x="941609" y="1884878"/>
                  <a:pt x="941402" y="1868282"/>
                  <a:pt x="915471" y="1852723"/>
                </a:cubicBezTo>
                <a:cubicBezTo>
                  <a:pt x="889955" y="1837579"/>
                  <a:pt x="861119" y="1831356"/>
                  <a:pt x="832491" y="1825547"/>
                </a:cubicBezTo>
                <a:cubicBezTo>
                  <a:pt x="825231" y="1824095"/>
                  <a:pt x="817970" y="1823058"/>
                  <a:pt x="809672" y="1821606"/>
                </a:cubicBezTo>
                <a:cubicBezTo>
                  <a:pt x="815896" y="1840483"/>
                  <a:pt x="820252" y="1858739"/>
                  <a:pt x="821497" y="1877409"/>
                </a:cubicBezTo>
                <a:cubicBezTo>
                  <a:pt x="822326" y="1887989"/>
                  <a:pt x="822326" y="1887989"/>
                  <a:pt x="811747" y="1887989"/>
                </a:cubicBezTo>
                <a:cubicBezTo>
                  <a:pt x="788305" y="1888197"/>
                  <a:pt x="765278" y="1886122"/>
                  <a:pt x="743081" y="1878239"/>
                </a:cubicBezTo>
                <a:cubicBezTo>
                  <a:pt x="732086" y="1874298"/>
                  <a:pt x="722129" y="1868904"/>
                  <a:pt x="713831" y="1860606"/>
                </a:cubicBezTo>
                <a:cubicBezTo>
                  <a:pt x="697442" y="1844218"/>
                  <a:pt x="696613" y="1830319"/>
                  <a:pt x="711549" y="1812271"/>
                </a:cubicBezTo>
                <a:cubicBezTo>
                  <a:pt x="687485" y="1810819"/>
                  <a:pt x="663836" y="1810819"/>
                  <a:pt x="639979" y="1811441"/>
                </a:cubicBezTo>
                <a:cubicBezTo>
                  <a:pt x="492898" y="1816212"/>
                  <a:pt x="354945" y="1853760"/>
                  <a:pt x="225497" y="1923463"/>
                </a:cubicBezTo>
                <a:cubicBezTo>
                  <a:pt x="203923" y="1935080"/>
                  <a:pt x="182970" y="1947942"/>
                  <a:pt x="162225" y="1961426"/>
                </a:cubicBezTo>
                <a:cubicBezTo>
                  <a:pt x="160151" y="1963086"/>
                  <a:pt x="158076" y="1965368"/>
                  <a:pt x="154965" y="1964538"/>
                </a:cubicBezTo>
                <a:close/>
                <a:moveTo>
                  <a:pt x="0" y="771708"/>
                </a:moveTo>
                <a:cubicBezTo>
                  <a:pt x="0" y="765692"/>
                  <a:pt x="0" y="759676"/>
                  <a:pt x="0" y="753660"/>
                </a:cubicBezTo>
                <a:cubicBezTo>
                  <a:pt x="3527" y="750756"/>
                  <a:pt x="2489" y="746399"/>
                  <a:pt x="3319" y="742665"/>
                </a:cubicBezTo>
                <a:cubicBezTo>
                  <a:pt x="8713" y="712585"/>
                  <a:pt x="17011" y="683542"/>
                  <a:pt x="38378" y="660101"/>
                </a:cubicBezTo>
                <a:cubicBezTo>
                  <a:pt x="43772" y="656367"/>
                  <a:pt x="49165" y="652425"/>
                  <a:pt x="54559" y="648691"/>
                </a:cubicBezTo>
                <a:cubicBezTo>
                  <a:pt x="57878" y="647654"/>
                  <a:pt x="61197" y="646617"/>
                  <a:pt x="64517" y="645579"/>
                </a:cubicBezTo>
                <a:cubicBezTo>
                  <a:pt x="67836" y="645372"/>
                  <a:pt x="70947" y="645164"/>
                  <a:pt x="74267" y="645164"/>
                </a:cubicBezTo>
                <a:cubicBezTo>
                  <a:pt x="78001" y="646202"/>
                  <a:pt x="81942" y="647239"/>
                  <a:pt x="85676" y="648484"/>
                </a:cubicBezTo>
                <a:cubicBezTo>
                  <a:pt x="89411" y="650766"/>
                  <a:pt x="92937" y="653047"/>
                  <a:pt x="96671" y="655329"/>
                </a:cubicBezTo>
                <a:cubicBezTo>
                  <a:pt x="100613" y="658856"/>
                  <a:pt x="104554" y="662383"/>
                  <a:pt x="108911" y="666117"/>
                </a:cubicBezTo>
                <a:cubicBezTo>
                  <a:pt x="107458" y="647654"/>
                  <a:pt x="108081" y="629191"/>
                  <a:pt x="107873" y="610728"/>
                </a:cubicBezTo>
                <a:cubicBezTo>
                  <a:pt x="107873" y="581685"/>
                  <a:pt x="107251" y="552850"/>
                  <a:pt x="106836" y="523807"/>
                </a:cubicBezTo>
                <a:cubicBezTo>
                  <a:pt x="106836" y="522147"/>
                  <a:pt x="106836" y="520488"/>
                  <a:pt x="106836" y="518828"/>
                </a:cubicBezTo>
                <a:cubicBezTo>
                  <a:pt x="107043" y="504099"/>
                  <a:pt x="107458" y="489163"/>
                  <a:pt x="105591" y="474434"/>
                </a:cubicBezTo>
                <a:cubicBezTo>
                  <a:pt x="105384" y="465721"/>
                  <a:pt x="105177" y="456801"/>
                  <a:pt x="104969" y="448088"/>
                </a:cubicBezTo>
                <a:cubicBezTo>
                  <a:pt x="105177" y="445599"/>
                  <a:pt x="105799" y="442902"/>
                  <a:pt x="103932" y="439998"/>
                </a:cubicBezTo>
                <a:cubicBezTo>
                  <a:pt x="96256" y="444354"/>
                  <a:pt x="87543" y="445184"/>
                  <a:pt x="79038" y="446636"/>
                </a:cubicBezTo>
                <a:cubicBezTo>
                  <a:pt x="75719" y="446636"/>
                  <a:pt x="72400" y="446636"/>
                  <a:pt x="69081" y="446636"/>
                </a:cubicBezTo>
                <a:cubicBezTo>
                  <a:pt x="49788" y="444977"/>
                  <a:pt x="31325" y="439583"/>
                  <a:pt x="13277" y="433360"/>
                </a:cubicBezTo>
                <a:cubicBezTo>
                  <a:pt x="12239" y="431492"/>
                  <a:pt x="8091" y="432322"/>
                  <a:pt x="9128" y="428588"/>
                </a:cubicBezTo>
                <a:cubicBezTo>
                  <a:pt x="11202" y="424439"/>
                  <a:pt x="13069" y="420083"/>
                  <a:pt x="15351" y="416141"/>
                </a:cubicBezTo>
                <a:cubicBezTo>
                  <a:pt x="28628" y="392492"/>
                  <a:pt x="43150" y="370088"/>
                  <a:pt x="70947" y="360960"/>
                </a:cubicBezTo>
                <a:cubicBezTo>
                  <a:pt x="77586" y="360545"/>
                  <a:pt x="84224" y="360545"/>
                  <a:pt x="90448" y="363035"/>
                </a:cubicBezTo>
                <a:cubicBezTo>
                  <a:pt x="93767" y="365524"/>
                  <a:pt x="96878" y="368220"/>
                  <a:pt x="101235" y="371540"/>
                </a:cubicBezTo>
                <a:cubicBezTo>
                  <a:pt x="100198" y="363242"/>
                  <a:pt x="101028" y="356188"/>
                  <a:pt x="98953" y="349135"/>
                </a:cubicBezTo>
                <a:cubicBezTo>
                  <a:pt x="98746" y="345816"/>
                  <a:pt x="98538" y="342497"/>
                  <a:pt x="98331" y="339178"/>
                </a:cubicBezTo>
                <a:cubicBezTo>
                  <a:pt x="97708" y="331502"/>
                  <a:pt x="97708" y="323619"/>
                  <a:pt x="95634" y="316151"/>
                </a:cubicBezTo>
                <a:cubicBezTo>
                  <a:pt x="95426" y="313454"/>
                  <a:pt x="95219" y="310757"/>
                  <a:pt x="94804" y="307853"/>
                </a:cubicBezTo>
                <a:cubicBezTo>
                  <a:pt x="93974" y="301215"/>
                  <a:pt x="93974" y="294576"/>
                  <a:pt x="91900" y="288146"/>
                </a:cubicBezTo>
                <a:cubicBezTo>
                  <a:pt x="91900" y="287523"/>
                  <a:pt x="91693" y="287108"/>
                  <a:pt x="91693" y="286486"/>
                </a:cubicBezTo>
                <a:cubicBezTo>
                  <a:pt x="89203" y="267401"/>
                  <a:pt x="85676" y="248523"/>
                  <a:pt x="78001" y="230890"/>
                </a:cubicBezTo>
                <a:cubicBezTo>
                  <a:pt x="69703" y="211597"/>
                  <a:pt x="60575" y="210767"/>
                  <a:pt x="48543" y="227985"/>
                </a:cubicBezTo>
                <a:cubicBezTo>
                  <a:pt x="35681" y="246241"/>
                  <a:pt x="27591" y="266778"/>
                  <a:pt x="20538" y="287938"/>
                </a:cubicBezTo>
                <a:cubicBezTo>
                  <a:pt x="19915" y="289598"/>
                  <a:pt x="19293" y="291257"/>
                  <a:pt x="18671" y="292709"/>
                </a:cubicBezTo>
                <a:cubicBezTo>
                  <a:pt x="18256" y="293954"/>
                  <a:pt x="18048" y="294991"/>
                  <a:pt x="17633" y="296236"/>
                </a:cubicBezTo>
                <a:cubicBezTo>
                  <a:pt x="16181" y="297481"/>
                  <a:pt x="15974" y="299348"/>
                  <a:pt x="15766" y="301215"/>
                </a:cubicBezTo>
                <a:cubicBezTo>
                  <a:pt x="13899" y="306816"/>
                  <a:pt x="11825" y="312210"/>
                  <a:pt x="9958" y="317811"/>
                </a:cubicBezTo>
                <a:cubicBezTo>
                  <a:pt x="9335" y="317811"/>
                  <a:pt x="8713" y="317811"/>
                  <a:pt x="7883" y="317811"/>
                </a:cubicBezTo>
                <a:cubicBezTo>
                  <a:pt x="8298" y="315114"/>
                  <a:pt x="8713" y="312624"/>
                  <a:pt x="9128" y="309928"/>
                </a:cubicBezTo>
                <a:cubicBezTo>
                  <a:pt x="9335" y="308683"/>
                  <a:pt x="9543" y="307438"/>
                  <a:pt x="9543" y="306401"/>
                </a:cubicBezTo>
                <a:cubicBezTo>
                  <a:pt x="11617" y="298933"/>
                  <a:pt x="13692" y="291257"/>
                  <a:pt x="15766" y="283789"/>
                </a:cubicBezTo>
                <a:cubicBezTo>
                  <a:pt x="15974" y="283167"/>
                  <a:pt x="15974" y="282544"/>
                  <a:pt x="16181" y="281922"/>
                </a:cubicBezTo>
                <a:cubicBezTo>
                  <a:pt x="16803" y="280470"/>
                  <a:pt x="17633" y="279018"/>
                  <a:pt x="18048" y="277566"/>
                </a:cubicBezTo>
                <a:cubicBezTo>
                  <a:pt x="25724" y="255991"/>
                  <a:pt x="33607" y="234416"/>
                  <a:pt x="48336" y="216368"/>
                </a:cubicBezTo>
                <a:cubicBezTo>
                  <a:pt x="48958" y="216368"/>
                  <a:pt x="49165" y="215953"/>
                  <a:pt x="49373" y="215331"/>
                </a:cubicBezTo>
                <a:cubicBezTo>
                  <a:pt x="55596" y="210352"/>
                  <a:pt x="62027" y="206618"/>
                  <a:pt x="70533" y="209315"/>
                </a:cubicBezTo>
                <a:lnTo>
                  <a:pt x="70740" y="209730"/>
                </a:lnTo>
                <a:lnTo>
                  <a:pt x="71155" y="209730"/>
                </a:lnTo>
                <a:cubicBezTo>
                  <a:pt x="74059" y="212427"/>
                  <a:pt x="77171" y="215331"/>
                  <a:pt x="80075" y="218028"/>
                </a:cubicBezTo>
                <a:cubicBezTo>
                  <a:pt x="82979" y="223836"/>
                  <a:pt x="85884" y="229853"/>
                  <a:pt x="88996" y="235661"/>
                </a:cubicBezTo>
                <a:cubicBezTo>
                  <a:pt x="89203" y="236283"/>
                  <a:pt x="89203" y="236906"/>
                  <a:pt x="89411" y="237735"/>
                </a:cubicBezTo>
                <a:cubicBezTo>
                  <a:pt x="91278" y="243752"/>
                  <a:pt x="92937" y="249767"/>
                  <a:pt x="94804" y="255784"/>
                </a:cubicBezTo>
                <a:cubicBezTo>
                  <a:pt x="95219" y="257443"/>
                  <a:pt x="95426" y="258895"/>
                  <a:pt x="95841" y="260555"/>
                </a:cubicBezTo>
                <a:cubicBezTo>
                  <a:pt x="96671" y="264496"/>
                  <a:pt x="97501" y="268230"/>
                  <a:pt x="98538" y="272172"/>
                </a:cubicBezTo>
                <a:cubicBezTo>
                  <a:pt x="98746" y="273209"/>
                  <a:pt x="98953" y="274454"/>
                  <a:pt x="98953" y="275491"/>
                </a:cubicBezTo>
                <a:cubicBezTo>
                  <a:pt x="99990" y="280885"/>
                  <a:pt x="100820" y="286486"/>
                  <a:pt x="101857" y="291880"/>
                </a:cubicBezTo>
                <a:cubicBezTo>
                  <a:pt x="102065" y="293539"/>
                  <a:pt x="102272" y="295199"/>
                  <a:pt x="102272" y="296858"/>
                </a:cubicBezTo>
                <a:cubicBezTo>
                  <a:pt x="103102" y="303497"/>
                  <a:pt x="104139" y="309928"/>
                  <a:pt x="104969" y="316566"/>
                </a:cubicBezTo>
                <a:cubicBezTo>
                  <a:pt x="105177" y="319263"/>
                  <a:pt x="105384" y="321960"/>
                  <a:pt x="105591" y="324864"/>
                </a:cubicBezTo>
                <a:cubicBezTo>
                  <a:pt x="106421" y="333162"/>
                  <a:pt x="106214" y="341460"/>
                  <a:pt x="108288" y="349550"/>
                </a:cubicBezTo>
                <a:cubicBezTo>
                  <a:pt x="108496" y="353284"/>
                  <a:pt x="108703" y="357226"/>
                  <a:pt x="108911" y="360960"/>
                </a:cubicBezTo>
                <a:cubicBezTo>
                  <a:pt x="109740" y="371955"/>
                  <a:pt x="110570" y="382949"/>
                  <a:pt x="111400" y="393944"/>
                </a:cubicBezTo>
                <a:cubicBezTo>
                  <a:pt x="110155" y="398923"/>
                  <a:pt x="112230" y="402657"/>
                  <a:pt x="115964" y="405769"/>
                </a:cubicBezTo>
                <a:cubicBezTo>
                  <a:pt x="120528" y="414896"/>
                  <a:pt x="121980" y="424024"/>
                  <a:pt x="114304" y="432322"/>
                </a:cubicBezTo>
                <a:cubicBezTo>
                  <a:pt x="113060" y="433567"/>
                  <a:pt x="113060" y="435227"/>
                  <a:pt x="113267" y="436886"/>
                </a:cubicBezTo>
                <a:cubicBezTo>
                  <a:pt x="114097" y="464269"/>
                  <a:pt x="114927" y="491653"/>
                  <a:pt x="115757" y="518828"/>
                </a:cubicBezTo>
                <a:cubicBezTo>
                  <a:pt x="120528" y="493105"/>
                  <a:pt x="126129" y="467381"/>
                  <a:pt x="130485" y="441657"/>
                </a:cubicBezTo>
                <a:cubicBezTo>
                  <a:pt x="131522" y="439998"/>
                  <a:pt x="131730" y="438338"/>
                  <a:pt x="131522" y="436471"/>
                </a:cubicBezTo>
                <a:cubicBezTo>
                  <a:pt x="133597" y="427758"/>
                  <a:pt x="135671" y="419046"/>
                  <a:pt x="137746" y="410333"/>
                </a:cubicBezTo>
                <a:cubicBezTo>
                  <a:pt x="137746" y="409710"/>
                  <a:pt x="137954" y="409296"/>
                  <a:pt x="137954" y="408673"/>
                </a:cubicBezTo>
                <a:cubicBezTo>
                  <a:pt x="140028" y="400375"/>
                  <a:pt x="142102" y="392077"/>
                  <a:pt x="144177" y="383779"/>
                </a:cubicBezTo>
                <a:cubicBezTo>
                  <a:pt x="144384" y="382742"/>
                  <a:pt x="144592" y="381497"/>
                  <a:pt x="144799" y="380460"/>
                </a:cubicBezTo>
                <a:cubicBezTo>
                  <a:pt x="146666" y="373407"/>
                  <a:pt x="148741" y="366353"/>
                  <a:pt x="150608" y="359508"/>
                </a:cubicBezTo>
                <a:cubicBezTo>
                  <a:pt x="151023" y="357848"/>
                  <a:pt x="151438" y="356188"/>
                  <a:pt x="151853" y="354529"/>
                </a:cubicBezTo>
                <a:cubicBezTo>
                  <a:pt x="154342" y="348928"/>
                  <a:pt x="155586" y="343534"/>
                  <a:pt x="151853" y="337726"/>
                </a:cubicBezTo>
                <a:cubicBezTo>
                  <a:pt x="149778" y="334614"/>
                  <a:pt x="150400" y="330465"/>
                  <a:pt x="150608" y="326731"/>
                </a:cubicBezTo>
                <a:cubicBezTo>
                  <a:pt x="150815" y="325486"/>
                  <a:pt x="151230" y="324449"/>
                  <a:pt x="151438" y="323204"/>
                </a:cubicBezTo>
                <a:cubicBezTo>
                  <a:pt x="152060" y="322167"/>
                  <a:pt x="152475" y="321130"/>
                  <a:pt x="153097" y="320092"/>
                </a:cubicBezTo>
                <a:cubicBezTo>
                  <a:pt x="154342" y="318640"/>
                  <a:pt x="155586" y="316981"/>
                  <a:pt x="156831" y="315529"/>
                </a:cubicBezTo>
                <a:cubicBezTo>
                  <a:pt x="159943" y="312417"/>
                  <a:pt x="164714" y="311380"/>
                  <a:pt x="166374" y="306193"/>
                </a:cubicBezTo>
                <a:cubicBezTo>
                  <a:pt x="177369" y="273002"/>
                  <a:pt x="188571" y="239810"/>
                  <a:pt x="199773" y="206618"/>
                </a:cubicBezTo>
                <a:cubicBezTo>
                  <a:pt x="200188" y="205374"/>
                  <a:pt x="200396" y="204336"/>
                  <a:pt x="200810" y="203092"/>
                </a:cubicBezTo>
                <a:cubicBezTo>
                  <a:pt x="206619" y="188363"/>
                  <a:pt x="212427" y="173634"/>
                  <a:pt x="218651" y="157660"/>
                </a:cubicBezTo>
                <a:cubicBezTo>
                  <a:pt x="204544" y="159528"/>
                  <a:pt x="191890" y="159113"/>
                  <a:pt x="179443" y="157660"/>
                </a:cubicBezTo>
                <a:cubicBezTo>
                  <a:pt x="177161" y="157453"/>
                  <a:pt x="174879" y="157038"/>
                  <a:pt x="172598" y="156831"/>
                </a:cubicBezTo>
                <a:cubicBezTo>
                  <a:pt x="170523" y="155171"/>
                  <a:pt x="168241" y="155378"/>
                  <a:pt x="165959" y="155378"/>
                </a:cubicBezTo>
                <a:cubicBezTo>
                  <a:pt x="163055" y="153511"/>
                  <a:pt x="165544" y="151022"/>
                  <a:pt x="165129" y="148948"/>
                </a:cubicBezTo>
                <a:cubicBezTo>
                  <a:pt x="170730" y="130277"/>
                  <a:pt x="177784" y="112437"/>
                  <a:pt x="189608" y="96671"/>
                </a:cubicBezTo>
                <a:cubicBezTo>
                  <a:pt x="193965" y="92936"/>
                  <a:pt x="198321" y="88995"/>
                  <a:pt x="202677" y="85261"/>
                </a:cubicBezTo>
                <a:cubicBezTo>
                  <a:pt x="205374" y="84224"/>
                  <a:pt x="207864" y="83186"/>
                  <a:pt x="210561" y="81942"/>
                </a:cubicBezTo>
                <a:cubicBezTo>
                  <a:pt x="213672" y="81942"/>
                  <a:pt x="216991" y="81734"/>
                  <a:pt x="220103" y="81734"/>
                </a:cubicBezTo>
                <a:cubicBezTo>
                  <a:pt x="221555" y="82357"/>
                  <a:pt x="223215" y="82979"/>
                  <a:pt x="224667" y="83394"/>
                </a:cubicBezTo>
                <a:cubicBezTo>
                  <a:pt x="226327" y="84639"/>
                  <a:pt x="227986" y="85883"/>
                  <a:pt x="229853" y="87335"/>
                </a:cubicBezTo>
                <a:cubicBezTo>
                  <a:pt x="229853" y="87958"/>
                  <a:pt x="230268" y="88165"/>
                  <a:pt x="230683" y="88373"/>
                </a:cubicBezTo>
                <a:cubicBezTo>
                  <a:pt x="234002" y="93559"/>
                  <a:pt x="237114" y="98538"/>
                  <a:pt x="240848" y="104139"/>
                </a:cubicBezTo>
                <a:cubicBezTo>
                  <a:pt x="255370" y="69080"/>
                  <a:pt x="271343" y="35681"/>
                  <a:pt x="287731" y="2489"/>
                </a:cubicBezTo>
                <a:cubicBezTo>
                  <a:pt x="288354" y="1659"/>
                  <a:pt x="288976" y="829"/>
                  <a:pt x="289598" y="0"/>
                </a:cubicBezTo>
                <a:cubicBezTo>
                  <a:pt x="292088" y="1867"/>
                  <a:pt x="287939" y="4771"/>
                  <a:pt x="290428" y="6638"/>
                </a:cubicBezTo>
                <a:cubicBezTo>
                  <a:pt x="290221" y="6430"/>
                  <a:pt x="289806" y="6223"/>
                  <a:pt x="289598" y="6016"/>
                </a:cubicBezTo>
                <a:cubicBezTo>
                  <a:pt x="286694" y="10372"/>
                  <a:pt x="285242" y="15351"/>
                  <a:pt x="283997" y="20329"/>
                </a:cubicBezTo>
                <a:cubicBezTo>
                  <a:pt x="271550" y="49995"/>
                  <a:pt x="258896" y="79660"/>
                  <a:pt x="246242" y="109325"/>
                </a:cubicBezTo>
                <a:cubicBezTo>
                  <a:pt x="245412" y="111192"/>
                  <a:pt x="244997" y="112437"/>
                  <a:pt x="246034" y="114511"/>
                </a:cubicBezTo>
                <a:cubicBezTo>
                  <a:pt x="254332" y="131107"/>
                  <a:pt x="252465" y="140649"/>
                  <a:pt x="237114" y="149362"/>
                </a:cubicBezTo>
                <a:cubicBezTo>
                  <a:pt x="229231" y="153926"/>
                  <a:pt x="225704" y="160150"/>
                  <a:pt x="222800" y="167825"/>
                </a:cubicBezTo>
                <a:cubicBezTo>
                  <a:pt x="208901" y="204751"/>
                  <a:pt x="195417" y="241677"/>
                  <a:pt x="183592" y="279225"/>
                </a:cubicBezTo>
                <a:cubicBezTo>
                  <a:pt x="182970" y="281092"/>
                  <a:pt x="182555" y="282752"/>
                  <a:pt x="181518" y="286278"/>
                </a:cubicBezTo>
                <a:cubicBezTo>
                  <a:pt x="192512" y="279640"/>
                  <a:pt x="202677" y="277773"/>
                  <a:pt x="213257" y="283582"/>
                </a:cubicBezTo>
                <a:cubicBezTo>
                  <a:pt x="223215" y="288975"/>
                  <a:pt x="230476" y="297066"/>
                  <a:pt x="236077" y="306608"/>
                </a:cubicBezTo>
                <a:cubicBezTo>
                  <a:pt x="246242" y="324242"/>
                  <a:pt x="251428" y="343327"/>
                  <a:pt x="254332" y="363242"/>
                </a:cubicBezTo>
                <a:cubicBezTo>
                  <a:pt x="254747" y="365731"/>
                  <a:pt x="255162" y="368220"/>
                  <a:pt x="251220" y="368428"/>
                </a:cubicBezTo>
                <a:cubicBezTo>
                  <a:pt x="224252" y="369880"/>
                  <a:pt x="197491" y="371125"/>
                  <a:pt x="172390" y="358470"/>
                </a:cubicBezTo>
                <a:cubicBezTo>
                  <a:pt x="169071" y="356811"/>
                  <a:pt x="165959" y="354529"/>
                  <a:pt x="161603" y="351832"/>
                </a:cubicBezTo>
                <a:cubicBezTo>
                  <a:pt x="156624" y="371125"/>
                  <a:pt x="151645" y="389588"/>
                  <a:pt x="147081" y="408258"/>
                </a:cubicBezTo>
                <a:cubicBezTo>
                  <a:pt x="131107" y="474434"/>
                  <a:pt x="119490" y="541233"/>
                  <a:pt x="116586" y="609276"/>
                </a:cubicBezTo>
                <a:cubicBezTo>
                  <a:pt x="115757" y="631680"/>
                  <a:pt x="115549" y="654084"/>
                  <a:pt x="117831" y="676489"/>
                </a:cubicBezTo>
                <a:cubicBezTo>
                  <a:pt x="118246" y="680638"/>
                  <a:pt x="119283" y="683128"/>
                  <a:pt x="123225" y="685410"/>
                </a:cubicBezTo>
                <a:cubicBezTo>
                  <a:pt x="142102" y="696612"/>
                  <a:pt x="145629" y="714037"/>
                  <a:pt x="132560" y="731878"/>
                </a:cubicBezTo>
                <a:cubicBezTo>
                  <a:pt x="129655" y="735819"/>
                  <a:pt x="129241" y="739138"/>
                  <a:pt x="130693" y="743910"/>
                </a:cubicBezTo>
                <a:cubicBezTo>
                  <a:pt x="147081" y="801788"/>
                  <a:pt x="174672" y="854480"/>
                  <a:pt x="206619" y="905097"/>
                </a:cubicBezTo>
                <a:cubicBezTo>
                  <a:pt x="244375" y="964842"/>
                  <a:pt x="287731" y="1020646"/>
                  <a:pt x="327769" y="1078732"/>
                </a:cubicBezTo>
                <a:cubicBezTo>
                  <a:pt x="344987" y="1103833"/>
                  <a:pt x="361376" y="1129349"/>
                  <a:pt x="376934" y="1155488"/>
                </a:cubicBezTo>
                <a:cubicBezTo>
                  <a:pt x="377557" y="1156525"/>
                  <a:pt x="377972" y="1157562"/>
                  <a:pt x="378594" y="1158392"/>
                </a:cubicBezTo>
                <a:cubicBezTo>
                  <a:pt x="379631" y="1159429"/>
                  <a:pt x="379424" y="1162541"/>
                  <a:pt x="380668" y="1161919"/>
                </a:cubicBezTo>
                <a:cubicBezTo>
                  <a:pt x="382535" y="1160882"/>
                  <a:pt x="381498" y="1158599"/>
                  <a:pt x="380046" y="1157147"/>
                </a:cubicBezTo>
                <a:cubicBezTo>
                  <a:pt x="379631" y="1155902"/>
                  <a:pt x="379216" y="1154658"/>
                  <a:pt x="378801" y="1153413"/>
                </a:cubicBezTo>
                <a:cubicBezTo>
                  <a:pt x="362620" y="1112338"/>
                  <a:pt x="343120" y="1072923"/>
                  <a:pt x="324865" y="1032886"/>
                </a:cubicBezTo>
                <a:cubicBezTo>
                  <a:pt x="324450" y="1031848"/>
                  <a:pt x="323827" y="1031019"/>
                  <a:pt x="323413" y="1029981"/>
                </a:cubicBezTo>
                <a:cubicBezTo>
                  <a:pt x="318434" y="1016082"/>
                  <a:pt x="312210" y="1003843"/>
                  <a:pt x="294370" y="1003013"/>
                </a:cubicBezTo>
                <a:cubicBezTo>
                  <a:pt x="288561" y="1002806"/>
                  <a:pt x="283167" y="998657"/>
                  <a:pt x="278396" y="995130"/>
                </a:cubicBezTo>
                <a:cubicBezTo>
                  <a:pt x="262008" y="983513"/>
                  <a:pt x="259518" y="964428"/>
                  <a:pt x="272588" y="949491"/>
                </a:cubicBezTo>
                <a:cubicBezTo>
                  <a:pt x="279641" y="941401"/>
                  <a:pt x="280056" y="933103"/>
                  <a:pt x="276529" y="923975"/>
                </a:cubicBezTo>
                <a:cubicBezTo>
                  <a:pt x="265327" y="895140"/>
                  <a:pt x="255370" y="865890"/>
                  <a:pt x="250805" y="835187"/>
                </a:cubicBezTo>
                <a:cubicBezTo>
                  <a:pt x="249768" y="828134"/>
                  <a:pt x="248938" y="821081"/>
                  <a:pt x="248109" y="814028"/>
                </a:cubicBezTo>
                <a:cubicBezTo>
                  <a:pt x="241263" y="815272"/>
                  <a:pt x="234417" y="816932"/>
                  <a:pt x="227364" y="817762"/>
                </a:cubicBezTo>
                <a:cubicBezTo>
                  <a:pt x="213672" y="819421"/>
                  <a:pt x="199981" y="817347"/>
                  <a:pt x="186497" y="814857"/>
                </a:cubicBezTo>
                <a:cubicBezTo>
                  <a:pt x="182762" y="814235"/>
                  <a:pt x="181518" y="812783"/>
                  <a:pt x="182555" y="808841"/>
                </a:cubicBezTo>
                <a:cubicBezTo>
                  <a:pt x="187741" y="790171"/>
                  <a:pt x="194380" y="772330"/>
                  <a:pt x="206619" y="757187"/>
                </a:cubicBezTo>
                <a:cubicBezTo>
                  <a:pt x="209316" y="753867"/>
                  <a:pt x="212427" y="750548"/>
                  <a:pt x="215954" y="748059"/>
                </a:cubicBezTo>
                <a:cubicBezTo>
                  <a:pt x="230683" y="736649"/>
                  <a:pt x="244375" y="739553"/>
                  <a:pt x="253502" y="755734"/>
                </a:cubicBezTo>
                <a:cubicBezTo>
                  <a:pt x="254747" y="758016"/>
                  <a:pt x="255992" y="760506"/>
                  <a:pt x="257444" y="763617"/>
                </a:cubicBezTo>
                <a:cubicBezTo>
                  <a:pt x="280263" y="722750"/>
                  <a:pt x="319056" y="712793"/>
                  <a:pt x="360338" y="707606"/>
                </a:cubicBezTo>
                <a:cubicBezTo>
                  <a:pt x="360546" y="708229"/>
                  <a:pt x="360961" y="708851"/>
                  <a:pt x="361168" y="709681"/>
                </a:cubicBezTo>
                <a:cubicBezTo>
                  <a:pt x="352663" y="712170"/>
                  <a:pt x="344157" y="714452"/>
                  <a:pt x="335652" y="716942"/>
                </a:cubicBezTo>
                <a:cubicBezTo>
                  <a:pt x="318019" y="722128"/>
                  <a:pt x="301008" y="728766"/>
                  <a:pt x="286279" y="740383"/>
                </a:cubicBezTo>
                <a:cubicBezTo>
                  <a:pt x="279434" y="745984"/>
                  <a:pt x="273625" y="752415"/>
                  <a:pt x="268854" y="759883"/>
                </a:cubicBezTo>
                <a:cubicBezTo>
                  <a:pt x="264912" y="766314"/>
                  <a:pt x="261385" y="772123"/>
                  <a:pt x="266987" y="780421"/>
                </a:cubicBezTo>
                <a:cubicBezTo>
                  <a:pt x="272173" y="788304"/>
                  <a:pt x="268231" y="796809"/>
                  <a:pt x="261800" y="803240"/>
                </a:cubicBezTo>
                <a:cubicBezTo>
                  <a:pt x="259103" y="805937"/>
                  <a:pt x="256614" y="808426"/>
                  <a:pt x="256822" y="812990"/>
                </a:cubicBezTo>
                <a:cubicBezTo>
                  <a:pt x="258896" y="848879"/>
                  <a:pt x="270098" y="882693"/>
                  <a:pt x="282960" y="916507"/>
                </a:cubicBezTo>
                <a:cubicBezTo>
                  <a:pt x="284205" y="915055"/>
                  <a:pt x="284827" y="914225"/>
                  <a:pt x="285449" y="913395"/>
                </a:cubicBezTo>
                <a:cubicBezTo>
                  <a:pt x="299763" y="890161"/>
                  <a:pt x="317811" y="884560"/>
                  <a:pt x="342705" y="895347"/>
                </a:cubicBezTo>
                <a:cubicBezTo>
                  <a:pt x="354530" y="900326"/>
                  <a:pt x="364488" y="908002"/>
                  <a:pt x="373408" y="916922"/>
                </a:cubicBezTo>
                <a:cubicBezTo>
                  <a:pt x="391248" y="934970"/>
                  <a:pt x="405355" y="955715"/>
                  <a:pt x="415934" y="978742"/>
                </a:cubicBezTo>
                <a:cubicBezTo>
                  <a:pt x="416764" y="980401"/>
                  <a:pt x="417802" y="982061"/>
                  <a:pt x="417387" y="984135"/>
                </a:cubicBezTo>
                <a:cubicBezTo>
                  <a:pt x="399961" y="989944"/>
                  <a:pt x="383365" y="997619"/>
                  <a:pt x="365525" y="1001768"/>
                </a:cubicBezTo>
                <a:cubicBezTo>
                  <a:pt x="353700" y="1004465"/>
                  <a:pt x="341876" y="1007162"/>
                  <a:pt x="329844" y="1007162"/>
                </a:cubicBezTo>
                <a:cubicBezTo>
                  <a:pt x="322998" y="1007162"/>
                  <a:pt x="322998" y="1009029"/>
                  <a:pt x="325487" y="1014423"/>
                </a:cubicBezTo>
                <a:cubicBezTo>
                  <a:pt x="345609" y="1057157"/>
                  <a:pt x="365732" y="1099892"/>
                  <a:pt x="383988" y="1143663"/>
                </a:cubicBezTo>
                <a:cubicBezTo>
                  <a:pt x="404525" y="1193243"/>
                  <a:pt x="422781" y="1243653"/>
                  <a:pt x="431286" y="1296968"/>
                </a:cubicBezTo>
                <a:cubicBezTo>
                  <a:pt x="436680" y="1330574"/>
                  <a:pt x="435850" y="1363974"/>
                  <a:pt x="433153" y="1397788"/>
                </a:cubicBezTo>
                <a:cubicBezTo>
                  <a:pt x="431493" y="1419362"/>
                  <a:pt x="428796" y="1440729"/>
                  <a:pt x="425477" y="1462097"/>
                </a:cubicBezTo>
                <a:cubicBezTo>
                  <a:pt x="425270" y="1463964"/>
                  <a:pt x="424025" y="1466246"/>
                  <a:pt x="425685" y="1468320"/>
                </a:cubicBezTo>
                <a:cubicBezTo>
                  <a:pt x="428381" y="1468320"/>
                  <a:pt x="429004" y="1465623"/>
                  <a:pt x="430041" y="1464171"/>
                </a:cubicBezTo>
                <a:cubicBezTo>
                  <a:pt x="445807" y="1442389"/>
                  <a:pt x="467382" y="1435543"/>
                  <a:pt x="493106" y="1440729"/>
                </a:cubicBezTo>
                <a:cubicBezTo>
                  <a:pt x="514265" y="1445086"/>
                  <a:pt x="532313" y="1455666"/>
                  <a:pt x="548494" y="1469772"/>
                </a:cubicBezTo>
                <a:cubicBezTo>
                  <a:pt x="583138" y="1500267"/>
                  <a:pt x="608447" y="1537608"/>
                  <a:pt x="627740" y="1579098"/>
                </a:cubicBezTo>
                <a:cubicBezTo>
                  <a:pt x="629814" y="1583454"/>
                  <a:pt x="628155" y="1584491"/>
                  <a:pt x="624420" y="1586358"/>
                </a:cubicBezTo>
                <a:cubicBezTo>
                  <a:pt x="604920" y="1596108"/>
                  <a:pt x="584175" y="1603992"/>
                  <a:pt x="563431" y="1609385"/>
                </a:cubicBezTo>
                <a:cubicBezTo>
                  <a:pt x="532313" y="1617683"/>
                  <a:pt x="500781" y="1623699"/>
                  <a:pt x="468004" y="1621417"/>
                </a:cubicBezTo>
                <a:cubicBezTo>
                  <a:pt x="448297" y="1619965"/>
                  <a:pt x="430456" y="1614156"/>
                  <a:pt x="413653" y="1604199"/>
                </a:cubicBezTo>
                <a:cubicBezTo>
                  <a:pt x="405562" y="1599428"/>
                  <a:pt x="401413" y="1591337"/>
                  <a:pt x="394982" y="1584699"/>
                </a:cubicBezTo>
                <a:cubicBezTo>
                  <a:pt x="393323" y="1585943"/>
                  <a:pt x="392908" y="1588018"/>
                  <a:pt x="392285" y="1589885"/>
                </a:cubicBezTo>
                <a:cubicBezTo>
                  <a:pt x="381913" y="1619343"/>
                  <a:pt x="369881" y="1647970"/>
                  <a:pt x="356397" y="1676184"/>
                </a:cubicBezTo>
                <a:cubicBezTo>
                  <a:pt x="333578" y="1723378"/>
                  <a:pt x="306920" y="1767927"/>
                  <a:pt x="276788" y="1810014"/>
                </a:cubicBezTo>
                <a:lnTo>
                  <a:pt x="231210" y="1864027"/>
                </a:lnTo>
                <a:lnTo>
                  <a:pt x="320404" y="1734347"/>
                </a:lnTo>
                <a:cubicBezTo>
                  <a:pt x="347321" y="1687074"/>
                  <a:pt x="369985" y="1637390"/>
                  <a:pt x="387722" y="1584906"/>
                </a:cubicBezTo>
                <a:cubicBezTo>
                  <a:pt x="389589" y="1579098"/>
                  <a:pt x="391248" y="1573496"/>
                  <a:pt x="390626" y="1567273"/>
                </a:cubicBezTo>
                <a:cubicBezTo>
                  <a:pt x="389796" y="1558560"/>
                  <a:pt x="391456" y="1549847"/>
                  <a:pt x="396227" y="1542794"/>
                </a:cubicBezTo>
                <a:cubicBezTo>
                  <a:pt x="406184" y="1528688"/>
                  <a:pt x="408259" y="1512507"/>
                  <a:pt x="411786" y="1496533"/>
                </a:cubicBezTo>
                <a:cubicBezTo>
                  <a:pt x="421743" y="1449028"/>
                  <a:pt x="426929" y="1400899"/>
                  <a:pt x="427552" y="1352356"/>
                </a:cubicBezTo>
                <a:cubicBezTo>
                  <a:pt x="427759" y="1338457"/>
                  <a:pt x="422781" y="1326010"/>
                  <a:pt x="416764" y="1313978"/>
                </a:cubicBezTo>
                <a:cubicBezTo>
                  <a:pt x="394360" y="1268547"/>
                  <a:pt x="363035" y="1229547"/>
                  <a:pt x="328599" y="1192828"/>
                </a:cubicBezTo>
                <a:cubicBezTo>
                  <a:pt x="297274" y="1159637"/>
                  <a:pt x="263460" y="1129349"/>
                  <a:pt x="223007" y="1107567"/>
                </a:cubicBezTo>
                <a:cubicBezTo>
                  <a:pt x="208694" y="1099892"/>
                  <a:pt x="193757" y="1093876"/>
                  <a:pt x="177784" y="1091179"/>
                </a:cubicBezTo>
                <a:cubicBezTo>
                  <a:pt x="151023" y="1086615"/>
                  <a:pt x="129033" y="1096365"/>
                  <a:pt x="114927" y="1119599"/>
                </a:cubicBezTo>
                <a:cubicBezTo>
                  <a:pt x="103517" y="1138477"/>
                  <a:pt x="95011" y="1171876"/>
                  <a:pt x="94597" y="1200297"/>
                </a:cubicBezTo>
                <a:cubicBezTo>
                  <a:pt x="97916" y="1200297"/>
                  <a:pt x="98746" y="1197185"/>
                  <a:pt x="100198" y="1195318"/>
                </a:cubicBezTo>
                <a:cubicBezTo>
                  <a:pt x="121980" y="1170839"/>
                  <a:pt x="148326" y="1170632"/>
                  <a:pt x="170108" y="1195110"/>
                </a:cubicBezTo>
                <a:cubicBezTo>
                  <a:pt x="187326" y="1214610"/>
                  <a:pt x="194794" y="1238675"/>
                  <a:pt x="200188" y="1263568"/>
                </a:cubicBezTo>
                <a:cubicBezTo>
                  <a:pt x="202470" y="1274356"/>
                  <a:pt x="203715" y="1285143"/>
                  <a:pt x="204544" y="1296138"/>
                </a:cubicBezTo>
                <a:cubicBezTo>
                  <a:pt x="204959" y="1301324"/>
                  <a:pt x="203715" y="1302569"/>
                  <a:pt x="198529" y="1302569"/>
                </a:cubicBezTo>
                <a:cubicBezTo>
                  <a:pt x="163262" y="1302984"/>
                  <a:pt x="128411" y="1300494"/>
                  <a:pt x="95011" y="1283898"/>
                </a:cubicBezTo>
                <a:cubicBezTo>
                  <a:pt x="97086" y="1302776"/>
                  <a:pt x="98538" y="1320617"/>
                  <a:pt x="100820" y="1338457"/>
                </a:cubicBezTo>
                <a:cubicBezTo>
                  <a:pt x="105384" y="1373931"/>
                  <a:pt x="111400" y="1409405"/>
                  <a:pt x="118246" y="1444671"/>
                </a:cubicBezTo>
                <a:cubicBezTo>
                  <a:pt x="119075" y="1449442"/>
                  <a:pt x="120943" y="1452762"/>
                  <a:pt x="125507" y="1455458"/>
                </a:cubicBezTo>
                <a:cubicBezTo>
                  <a:pt x="140443" y="1464586"/>
                  <a:pt x="143762" y="1480144"/>
                  <a:pt x="134012" y="1495081"/>
                </a:cubicBezTo>
                <a:cubicBezTo>
                  <a:pt x="130900" y="1499645"/>
                  <a:pt x="130278" y="1503379"/>
                  <a:pt x="131522" y="1508565"/>
                </a:cubicBezTo>
                <a:cubicBezTo>
                  <a:pt x="138368" y="1537608"/>
                  <a:pt x="144799" y="1566651"/>
                  <a:pt x="150400" y="1595901"/>
                </a:cubicBezTo>
                <a:cubicBezTo>
                  <a:pt x="137746" y="1567895"/>
                  <a:pt x="131937" y="1537815"/>
                  <a:pt x="123639" y="1507735"/>
                </a:cubicBezTo>
                <a:cubicBezTo>
                  <a:pt x="93974" y="1529517"/>
                  <a:pt x="59953" y="1531592"/>
                  <a:pt x="25724" y="1532214"/>
                </a:cubicBezTo>
                <a:cubicBezTo>
                  <a:pt x="20123" y="1532214"/>
                  <a:pt x="17426" y="1531384"/>
                  <a:pt x="18048" y="1524539"/>
                </a:cubicBezTo>
                <a:cubicBezTo>
                  <a:pt x="20538" y="1498400"/>
                  <a:pt x="25516" y="1473092"/>
                  <a:pt x="37963" y="1449650"/>
                </a:cubicBezTo>
                <a:cubicBezTo>
                  <a:pt x="42735" y="1440937"/>
                  <a:pt x="48543" y="1433054"/>
                  <a:pt x="56634" y="1427038"/>
                </a:cubicBezTo>
                <a:cubicBezTo>
                  <a:pt x="71362" y="1415836"/>
                  <a:pt x="86714" y="1415836"/>
                  <a:pt x="100820" y="1427453"/>
                </a:cubicBezTo>
                <a:cubicBezTo>
                  <a:pt x="102687" y="1428905"/>
                  <a:pt x="104554" y="1430564"/>
                  <a:pt x="107666" y="1433261"/>
                </a:cubicBezTo>
                <a:cubicBezTo>
                  <a:pt x="104762" y="1416665"/>
                  <a:pt x="102065" y="1401937"/>
                  <a:pt x="99575" y="1387000"/>
                </a:cubicBezTo>
                <a:cubicBezTo>
                  <a:pt x="93974" y="1352979"/>
                  <a:pt x="89203" y="1318750"/>
                  <a:pt x="86921" y="1284314"/>
                </a:cubicBezTo>
                <a:cubicBezTo>
                  <a:pt x="86714" y="1279957"/>
                  <a:pt x="85261" y="1276638"/>
                  <a:pt x="81942" y="1273733"/>
                </a:cubicBezTo>
                <a:cubicBezTo>
                  <a:pt x="78208" y="1270414"/>
                  <a:pt x="74889" y="1266680"/>
                  <a:pt x="72192" y="1262738"/>
                </a:cubicBezTo>
                <a:cubicBezTo>
                  <a:pt x="60368" y="1245935"/>
                  <a:pt x="63479" y="1229547"/>
                  <a:pt x="80490" y="1218344"/>
                </a:cubicBezTo>
                <a:cubicBezTo>
                  <a:pt x="84639" y="1215648"/>
                  <a:pt x="85469" y="1212744"/>
                  <a:pt x="85676" y="1208387"/>
                </a:cubicBezTo>
                <a:cubicBezTo>
                  <a:pt x="87128" y="1182041"/>
                  <a:pt x="90240" y="1155902"/>
                  <a:pt x="100405" y="1131424"/>
                </a:cubicBezTo>
                <a:cubicBezTo>
                  <a:pt x="110985" y="1105700"/>
                  <a:pt x="127581" y="1086407"/>
                  <a:pt x="157246" y="1082880"/>
                </a:cubicBezTo>
                <a:cubicBezTo>
                  <a:pt x="173427" y="1080806"/>
                  <a:pt x="188778" y="1084540"/>
                  <a:pt x="203922" y="1090349"/>
                </a:cubicBezTo>
                <a:cubicBezTo>
                  <a:pt x="235869" y="1102588"/>
                  <a:pt x="263252" y="1122088"/>
                  <a:pt x="288769" y="1144285"/>
                </a:cubicBezTo>
                <a:cubicBezTo>
                  <a:pt x="341046" y="1189717"/>
                  <a:pt x="385647" y="1241579"/>
                  <a:pt x="419254" y="1302569"/>
                </a:cubicBezTo>
                <a:cubicBezTo>
                  <a:pt x="421121" y="1306096"/>
                  <a:pt x="422988" y="1309829"/>
                  <a:pt x="425270" y="1313148"/>
                </a:cubicBezTo>
                <a:cubicBezTo>
                  <a:pt x="423818" y="1294478"/>
                  <a:pt x="420084" y="1276223"/>
                  <a:pt x="414690" y="1258382"/>
                </a:cubicBezTo>
                <a:cubicBezTo>
                  <a:pt x="398509" y="1205275"/>
                  <a:pt x="371333" y="1157562"/>
                  <a:pt x="340838" y="1111509"/>
                </a:cubicBezTo>
                <a:cubicBezTo>
                  <a:pt x="304742" y="1056950"/>
                  <a:pt x="264497" y="1005295"/>
                  <a:pt x="227571" y="951358"/>
                </a:cubicBezTo>
                <a:cubicBezTo>
                  <a:pt x="190645" y="897837"/>
                  <a:pt x="156831" y="842655"/>
                  <a:pt x="134219" y="781251"/>
                </a:cubicBezTo>
                <a:cubicBezTo>
                  <a:pt x="130278" y="770671"/>
                  <a:pt x="127166" y="760091"/>
                  <a:pt x="123639" y="749303"/>
                </a:cubicBezTo>
                <a:cubicBezTo>
                  <a:pt x="122810" y="746607"/>
                  <a:pt x="123017" y="743495"/>
                  <a:pt x="118661" y="746607"/>
                </a:cubicBezTo>
                <a:cubicBezTo>
                  <a:pt x="90240" y="766522"/>
                  <a:pt x="57256" y="769634"/>
                  <a:pt x="23857" y="771293"/>
                </a:cubicBezTo>
                <a:cubicBezTo>
                  <a:pt x="15974" y="771708"/>
                  <a:pt x="7883" y="771501"/>
                  <a:pt x="0" y="771708"/>
                </a:cubicBezTo>
                <a:close/>
              </a:path>
            </a:pathLst>
          </a:custGeom>
          <a:solidFill>
            <a:schemeClr val="accent2"/>
          </a:solidFill>
          <a:ln w="9525" cap="flat">
            <a:solidFill>
              <a:schemeClr val="accent1">
                <a:shade val="50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21" name="Chevron 2">
            <a:extLst>
              <a:ext uri="{FF2B5EF4-FFF2-40B4-BE49-F238E27FC236}">
                <a16:creationId xmlns:a16="http://schemas.microsoft.com/office/drawing/2014/main" id="{A8387DF6-EB14-4B8E-82D5-E2EA62A2E94F}"/>
              </a:ext>
            </a:extLst>
          </p:cNvPr>
          <p:cNvSpPr/>
          <p:nvPr/>
        </p:nvSpPr>
        <p:spPr>
          <a:xfrm rot="5400000">
            <a:off x="7996263" y="3076704"/>
            <a:ext cx="489293" cy="483117"/>
          </a:xfrm>
          <a:custGeom>
            <a:avLst/>
            <a:gdLst/>
            <a:ahLst/>
            <a:cxnLst/>
            <a:rect l="l" t="t" r="r" b="b"/>
            <a:pathLst>
              <a:path w="3830741" h="3782395">
                <a:moveTo>
                  <a:pt x="272737" y="3782395"/>
                </a:moveTo>
                <a:lnTo>
                  <a:pt x="272737" y="1129329"/>
                </a:lnTo>
                <a:cubicBezTo>
                  <a:pt x="368718" y="1192933"/>
                  <a:pt x="457831" y="1251924"/>
                  <a:pt x="541946" y="1307175"/>
                </a:cubicBezTo>
                <a:lnTo>
                  <a:pt x="541946" y="3513186"/>
                </a:lnTo>
                <a:lnTo>
                  <a:pt x="3561532" y="3513186"/>
                </a:lnTo>
                <a:lnTo>
                  <a:pt x="3561532" y="1985872"/>
                </a:lnTo>
                <a:lnTo>
                  <a:pt x="3590324" y="1967561"/>
                </a:lnTo>
                <a:cubicBezTo>
                  <a:pt x="3580733" y="1962993"/>
                  <a:pt x="3571122" y="1958413"/>
                  <a:pt x="3561532" y="1953733"/>
                </a:cubicBezTo>
                <a:lnTo>
                  <a:pt x="3561532" y="522839"/>
                </a:lnTo>
                <a:lnTo>
                  <a:pt x="881682" y="522839"/>
                </a:lnTo>
                <a:cubicBezTo>
                  <a:pt x="739027" y="434224"/>
                  <a:pt x="600115" y="344664"/>
                  <a:pt x="466828" y="253630"/>
                </a:cubicBezTo>
                <a:lnTo>
                  <a:pt x="3830741" y="253630"/>
                </a:lnTo>
                <a:lnTo>
                  <a:pt x="3830741" y="3782395"/>
                </a:lnTo>
                <a:close/>
                <a:moveTo>
                  <a:pt x="0" y="0"/>
                </a:moveTo>
                <a:cubicBezTo>
                  <a:pt x="678168" y="716943"/>
                  <a:pt x="2221880" y="1454406"/>
                  <a:pt x="3416058" y="1983649"/>
                </a:cubicBezTo>
                <a:cubicBezTo>
                  <a:pt x="2906515" y="2315100"/>
                  <a:pt x="1976707" y="2643252"/>
                  <a:pt x="1914290" y="3355250"/>
                </a:cubicBezTo>
                <a:lnTo>
                  <a:pt x="1318205" y="3154450"/>
                </a:lnTo>
                <a:cubicBezTo>
                  <a:pt x="1531531" y="2503259"/>
                  <a:pt x="1765419" y="2324696"/>
                  <a:pt x="2221606" y="1999551"/>
                </a:cubicBezTo>
                <a:cubicBezTo>
                  <a:pt x="1369032" y="1616387"/>
                  <a:pt x="1025337" y="1447905"/>
                  <a:pt x="21688" y="786442"/>
                </a:cubicBezTo>
                <a:cubicBezTo>
                  <a:pt x="14534" y="524743"/>
                  <a:pt x="14718" y="351758"/>
                  <a:pt x="0" y="0"/>
                </a:cubicBezTo>
                <a:close/>
              </a:path>
            </a:pathLst>
          </a:custGeom>
          <a:ln/>
        </p:spPr>
        <p:style>
          <a:lnRef idx="1">
            <a:schemeClr val="accent6"/>
          </a:lnRef>
          <a:fillRef idx="3">
            <a:schemeClr val="accent6"/>
          </a:fillRef>
          <a:effectRef idx="2">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black"/>
              </a:solidFill>
              <a:effectLst/>
              <a:uLnTx/>
              <a:uFillTx/>
              <a:latin typeface="Arial"/>
              <a:cs typeface="+mn-cs"/>
            </a:endParaRPr>
          </a:p>
        </p:txBody>
      </p:sp>
      <p:sp>
        <p:nvSpPr>
          <p:cNvPr id="23" name="TextBox 22">
            <a:extLst>
              <a:ext uri="{FF2B5EF4-FFF2-40B4-BE49-F238E27FC236}">
                <a16:creationId xmlns:a16="http://schemas.microsoft.com/office/drawing/2014/main" id="{61644C28-1432-4107-9D80-C9CFC68D16C0}"/>
              </a:ext>
            </a:extLst>
          </p:cNvPr>
          <p:cNvSpPr txBox="1"/>
          <p:nvPr/>
        </p:nvSpPr>
        <p:spPr>
          <a:xfrm>
            <a:off x="8643267" y="3225142"/>
            <a:ext cx="3036794"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200" b="0" i="0" u="none" strike="noStrike" kern="1200" cap="none" spc="0" normalizeH="0" baseline="0" noProof="0" dirty="0">
              <a:ln>
                <a:noFill/>
              </a:ln>
              <a:solidFill>
                <a:prstClr val="black"/>
              </a:solidFill>
              <a:effectLst/>
              <a:uLnTx/>
              <a:uFillTx/>
              <a:latin typeface="Arial"/>
              <a:cs typeface="Arial" pitchFamily="34" charset="0"/>
            </a:endParaRPr>
          </a:p>
        </p:txBody>
      </p:sp>
      <p:sp>
        <p:nvSpPr>
          <p:cNvPr id="25" name="Chevron 2">
            <a:extLst>
              <a:ext uri="{FF2B5EF4-FFF2-40B4-BE49-F238E27FC236}">
                <a16:creationId xmlns:a16="http://schemas.microsoft.com/office/drawing/2014/main" id="{4EBF3B11-44E9-4446-8894-15D0960839A9}"/>
              </a:ext>
            </a:extLst>
          </p:cNvPr>
          <p:cNvSpPr/>
          <p:nvPr/>
        </p:nvSpPr>
        <p:spPr>
          <a:xfrm rot="5400000">
            <a:off x="7996263" y="3910941"/>
            <a:ext cx="489293" cy="483117"/>
          </a:xfrm>
          <a:custGeom>
            <a:avLst/>
            <a:gdLst/>
            <a:ahLst/>
            <a:cxnLst/>
            <a:rect l="l" t="t" r="r" b="b"/>
            <a:pathLst>
              <a:path w="3830741" h="3782395">
                <a:moveTo>
                  <a:pt x="272737" y="3782395"/>
                </a:moveTo>
                <a:lnTo>
                  <a:pt x="272737" y="1129329"/>
                </a:lnTo>
                <a:cubicBezTo>
                  <a:pt x="368718" y="1192933"/>
                  <a:pt x="457831" y="1251924"/>
                  <a:pt x="541946" y="1307175"/>
                </a:cubicBezTo>
                <a:lnTo>
                  <a:pt x="541946" y="3513186"/>
                </a:lnTo>
                <a:lnTo>
                  <a:pt x="3561532" y="3513186"/>
                </a:lnTo>
                <a:lnTo>
                  <a:pt x="3561532" y="1985872"/>
                </a:lnTo>
                <a:lnTo>
                  <a:pt x="3590324" y="1967561"/>
                </a:lnTo>
                <a:cubicBezTo>
                  <a:pt x="3580733" y="1962993"/>
                  <a:pt x="3571122" y="1958413"/>
                  <a:pt x="3561532" y="1953733"/>
                </a:cubicBezTo>
                <a:lnTo>
                  <a:pt x="3561532" y="522839"/>
                </a:lnTo>
                <a:lnTo>
                  <a:pt x="881682" y="522839"/>
                </a:lnTo>
                <a:cubicBezTo>
                  <a:pt x="739027" y="434224"/>
                  <a:pt x="600115" y="344664"/>
                  <a:pt x="466828" y="253630"/>
                </a:cubicBezTo>
                <a:lnTo>
                  <a:pt x="3830741" y="253630"/>
                </a:lnTo>
                <a:lnTo>
                  <a:pt x="3830741" y="3782395"/>
                </a:lnTo>
                <a:close/>
                <a:moveTo>
                  <a:pt x="0" y="0"/>
                </a:moveTo>
                <a:cubicBezTo>
                  <a:pt x="678168" y="716943"/>
                  <a:pt x="2221880" y="1454406"/>
                  <a:pt x="3416058" y="1983649"/>
                </a:cubicBezTo>
                <a:cubicBezTo>
                  <a:pt x="2906515" y="2315100"/>
                  <a:pt x="1976707" y="2643252"/>
                  <a:pt x="1914290" y="3355250"/>
                </a:cubicBezTo>
                <a:lnTo>
                  <a:pt x="1318205" y="3154450"/>
                </a:lnTo>
                <a:cubicBezTo>
                  <a:pt x="1531531" y="2503259"/>
                  <a:pt x="1765419" y="2324696"/>
                  <a:pt x="2221606" y="1999551"/>
                </a:cubicBezTo>
                <a:cubicBezTo>
                  <a:pt x="1369032" y="1616387"/>
                  <a:pt x="1025337" y="1447905"/>
                  <a:pt x="21688" y="786442"/>
                </a:cubicBezTo>
                <a:cubicBezTo>
                  <a:pt x="14534" y="524743"/>
                  <a:pt x="14718" y="351758"/>
                  <a:pt x="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black"/>
              </a:solidFill>
              <a:effectLst/>
              <a:uLnTx/>
              <a:uFillTx/>
              <a:latin typeface="Arial"/>
              <a:cs typeface="+mn-cs"/>
            </a:endParaRPr>
          </a:p>
        </p:txBody>
      </p:sp>
      <p:sp>
        <p:nvSpPr>
          <p:cNvPr id="28" name="TextBox 27">
            <a:extLst>
              <a:ext uri="{FF2B5EF4-FFF2-40B4-BE49-F238E27FC236}">
                <a16:creationId xmlns:a16="http://schemas.microsoft.com/office/drawing/2014/main" id="{91D80AA1-8FE9-4A92-8174-26202787AA34}"/>
              </a:ext>
            </a:extLst>
          </p:cNvPr>
          <p:cNvSpPr txBox="1"/>
          <p:nvPr/>
        </p:nvSpPr>
        <p:spPr>
          <a:xfrm>
            <a:off x="8643267" y="3783954"/>
            <a:ext cx="3036794" cy="307777"/>
          </a:xfrm>
          <a:prstGeom prst="rect">
            <a:avLst/>
          </a:prstGeom>
          <a:noFill/>
          <a:ln w="3175">
            <a:noFill/>
          </a:ln>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400" b="1" i="0" u="none" strike="noStrike" kern="1200" cap="none" spc="0" normalizeH="0" baseline="0" noProof="0" dirty="0">
              <a:ln>
                <a:noFill/>
              </a:ln>
              <a:solidFill>
                <a:prstClr val="black"/>
              </a:solidFill>
              <a:effectLst/>
              <a:uLnTx/>
              <a:uFillTx/>
              <a:latin typeface="Arial"/>
              <a:cs typeface="Arial" pitchFamily="34" charset="0"/>
            </a:endParaRPr>
          </a:p>
        </p:txBody>
      </p:sp>
      <p:sp>
        <p:nvSpPr>
          <p:cNvPr id="29" name="Chevron 2">
            <a:extLst>
              <a:ext uri="{FF2B5EF4-FFF2-40B4-BE49-F238E27FC236}">
                <a16:creationId xmlns:a16="http://schemas.microsoft.com/office/drawing/2014/main" id="{72EA7360-3A00-4301-A633-EE206CBBFDFA}"/>
              </a:ext>
            </a:extLst>
          </p:cNvPr>
          <p:cNvSpPr/>
          <p:nvPr/>
        </p:nvSpPr>
        <p:spPr>
          <a:xfrm rot="5400000">
            <a:off x="7996263" y="4745178"/>
            <a:ext cx="489293" cy="483117"/>
          </a:xfrm>
          <a:custGeom>
            <a:avLst/>
            <a:gdLst/>
            <a:ahLst/>
            <a:cxnLst/>
            <a:rect l="l" t="t" r="r" b="b"/>
            <a:pathLst>
              <a:path w="3830741" h="3782395">
                <a:moveTo>
                  <a:pt x="272737" y="3782395"/>
                </a:moveTo>
                <a:lnTo>
                  <a:pt x="272737" y="1129329"/>
                </a:lnTo>
                <a:cubicBezTo>
                  <a:pt x="368718" y="1192933"/>
                  <a:pt x="457831" y="1251924"/>
                  <a:pt x="541946" y="1307175"/>
                </a:cubicBezTo>
                <a:lnTo>
                  <a:pt x="541946" y="3513186"/>
                </a:lnTo>
                <a:lnTo>
                  <a:pt x="3561532" y="3513186"/>
                </a:lnTo>
                <a:lnTo>
                  <a:pt x="3561532" y="1985872"/>
                </a:lnTo>
                <a:lnTo>
                  <a:pt x="3590324" y="1967561"/>
                </a:lnTo>
                <a:cubicBezTo>
                  <a:pt x="3580733" y="1962993"/>
                  <a:pt x="3571122" y="1958413"/>
                  <a:pt x="3561532" y="1953733"/>
                </a:cubicBezTo>
                <a:lnTo>
                  <a:pt x="3561532" y="522839"/>
                </a:lnTo>
                <a:lnTo>
                  <a:pt x="881682" y="522839"/>
                </a:lnTo>
                <a:cubicBezTo>
                  <a:pt x="739027" y="434224"/>
                  <a:pt x="600115" y="344664"/>
                  <a:pt x="466828" y="253630"/>
                </a:cubicBezTo>
                <a:lnTo>
                  <a:pt x="3830741" y="253630"/>
                </a:lnTo>
                <a:lnTo>
                  <a:pt x="3830741" y="3782395"/>
                </a:lnTo>
                <a:close/>
                <a:moveTo>
                  <a:pt x="0" y="0"/>
                </a:moveTo>
                <a:cubicBezTo>
                  <a:pt x="678168" y="716943"/>
                  <a:pt x="2221880" y="1454406"/>
                  <a:pt x="3416058" y="1983649"/>
                </a:cubicBezTo>
                <a:cubicBezTo>
                  <a:pt x="2906515" y="2315100"/>
                  <a:pt x="1976707" y="2643252"/>
                  <a:pt x="1914290" y="3355250"/>
                </a:cubicBezTo>
                <a:lnTo>
                  <a:pt x="1318205" y="3154450"/>
                </a:lnTo>
                <a:cubicBezTo>
                  <a:pt x="1531531" y="2503259"/>
                  <a:pt x="1765419" y="2324696"/>
                  <a:pt x="2221606" y="1999551"/>
                </a:cubicBezTo>
                <a:cubicBezTo>
                  <a:pt x="1369032" y="1616387"/>
                  <a:pt x="1025337" y="1447905"/>
                  <a:pt x="21688" y="786442"/>
                </a:cubicBezTo>
                <a:cubicBezTo>
                  <a:pt x="14534" y="524743"/>
                  <a:pt x="14718" y="351758"/>
                  <a:pt x="0"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black"/>
              </a:solidFill>
              <a:effectLst/>
              <a:uLnTx/>
              <a:uFillTx/>
              <a:latin typeface="Arial"/>
              <a:cs typeface="+mn-cs"/>
            </a:endParaRPr>
          </a:p>
        </p:txBody>
      </p:sp>
      <p:sp>
        <p:nvSpPr>
          <p:cNvPr id="33" name="Chevron 2">
            <a:extLst>
              <a:ext uri="{FF2B5EF4-FFF2-40B4-BE49-F238E27FC236}">
                <a16:creationId xmlns:a16="http://schemas.microsoft.com/office/drawing/2014/main" id="{B4B95BC2-B5FD-4FCA-92F1-8FF56366B9A4}"/>
              </a:ext>
            </a:extLst>
          </p:cNvPr>
          <p:cNvSpPr/>
          <p:nvPr/>
        </p:nvSpPr>
        <p:spPr>
          <a:xfrm rot="5400000">
            <a:off x="7996263" y="5579415"/>
            <a:ext cx="489293" cy="483117"/>
          </a:xfrm>
          <a:custGeom>
            <a:avLst/>
            <a:gdLst/>
            <a:ahLst/>
            <a:cxnLst/>
            <a:rect l="l" t="t" r="r" b="b"/>
            <a:pathLst>
              <a:path w="3830741" h="3782395">
                <a:moveTo>
                  <a:pt x="272737" y="3782395"/>
                </a:moveTo>
                <a:lnTo>
                  <a:pt x="272737" y="1129329"/>
                </a:lnTo>
                <a:cubicBezTo>
                  <a:pt x="368718" y="1192933"/>
                  <a:pt x="457831" y="1251924"/>
                  <a:pt x="541946" y="1307175"/>
                </a:cubicBezTo>
                <a:lnTo>
                  <a:pt x="541946" y="3513186"/>
                </a:lnTo>
                <a:lnTo>
                  <a:pt x="3561532" y="3513186"/>
                </a:lnTo>
                <a:lnTo>
                  <a:pt x="3561532" y="1985872"/>
                </a:lnTo>
                <a:lnTo>
                  <a:pt x="3590324" y="1967561"/>
                </a:lnTo>
                <a:cubicBezTo>
                  <a:pt x="3580733" y="1962993"/>
                  <a:pt x="3571122" y="1958413"/>
                  <a:pt x="3561532" y="1953733"/>
                </a:cubicBezTo>
                <a:lnTo>
                  <a:pt x="3561532" y="522839"/>
                </a:lnTo>
                <a:lnTo>
                  <a:pt x="881682" y="522839"/>
                </a:lnTo>
                <a:cubicBezTo>
                  <a:pt x="739027" y="434224"/>
                  <a:pt x="600115" y="344664"/>
                  <a:pt x="466828" y="253630"/>
                </a:cubicBezTo>
                <a:lnTo>
                  <a:pt x="3830741" y="253630"/>
                </a:lnTo>
                <a:lnTo>
                  <a:pt x="3830741" y="3782395"/>
                </a:lnTo>
                <a:close/>
                <a:moveTo>
                  <a:pt x="0" y="0"/>
                </a:moveTo>
                <a:cubicBezTo>
                  <a:pt x="678168" y="716943"/>
                  <a:pt x="2221880" y="1454406"/>
                  <a:pt x="3416058" y="1983649"/>
                </a:cubicBezTo>
                <a:cubicBezTo>
                  <a:pt x="2906515" y="2315100"/>
                  <a:pt x="1976707" y="2643252"/>
                  <a:pt x="1914290" y="3355250"/>
                </a:cubicBezTo>
                <a:lnTo>
                  <a:pt x="1318205" y="3154450"/>
                </a:lnTo>
                <a:cubicBezTo>
                  <a:pt x="1531531" y="2503259"/>
                  <a:pt x="1765419" y="2324696"/>
                  <a:pt x="2221606" y="1999551"/>
                </a:cubicBezTo>
                <a:cubicBezTo>
                  <a:pt x="1369032" y="1616387"/>
                  <a:pt x="1025337" y="1447905"/>
                  <a:pt x="21688" y="786442"/>
                </a:cubicBezTo>
                <a:cubicBezTo>
                  <a:pt x="14534" y="524743"/>
                  <a:pt x="14718" y="351758"/>
                  <a:pt x="0"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black"/>
              </a:solidFill>
              <a:effectLst/>
              <a:uLnTx/>
              <a:uFillTx/>
              <a:latin typeface="Arial"/>
              <a:cs typeface="+mn-cs"/>
            </a:endParaRPr>
          </a:p>
        </p:txBody>
      </p:sp>
      <p:sp>
        <p:nvSpPr>
          <p:cNvPr id="15" name="TextBox 14"/>
          <p:cNvSpPr txBox="1"/>
          <p:nvPr/>
        </p:nvSpPr>
        <p:spPr>
          <a:xfrm>
            <a:off x="2090013" y="2823471"/>
            <a:ext cx="3738728" cy="923330"/>
          </a:xfrm>
          <a:prstGeom prst="rect">
            <a:avLst/>
          </a:prstGeom>
          <a:noFill/>
        </p:spPr>
        <p:txBody>
          <a:bodyPr wrap="square" rtlCol="0">
            <a:spAutoFit/>
          </a:bodyPr>
          <a:lstStyle/>
          <a:p>
            <a:r>
              <a:rPr lang="en-US" sz="5400" dirty="0">
                <a:solidFill>
                  <a:schemeClr val="accent2">
                    <a:lumMod val="75000"/>
                  </a:schemeClr>
                </a:solidFill>
              </a:rPr>
              <a:t> </a:t>
            </a:r>
            <a:r>
              <a:rPr lang="en-US" sz="5400" b="1" dirty="0">
                <a:solidFill>
                  <a:schemeClr val="accent2">
                    <a:lumMod val="75000"/>
                  </a:schemeClr>
                </a:solidFill>
              </a:rPr>
              <a:t>Hardware</a:t>
            </a:r>
            <a:endParaRPr lang="en-IN" sz="5400" b="1" dirty="0">
              <a:solidFill>
                <a:schemeClr val="accent2">
                  <a:lumMod val="75000"/>
                </a:schemeClr>
              </a:solidFill>
            </a:endParaRPr>
          </a:p>
        </p:txBody>
      </p:sp>
      <p:sp>
        <p:nvSpPr>
          <p:cNvPr id="16" name="TextBox 15"/>
          <p:cNvSpPr txBox="1"/>
          <p:nvPr/>
        </p:nvSpPr>
        <p:spPr>
          <a:xfrm>
            <a:off x="8643267" y="3073616"/>
            <a:ext cx="2842151" cy="489293"/>
          </a:xfrm>
          <a:prstGeom prst="rect">
            <a:avLst/>
          </a:prstGeom>
          <a:noFill/>
        </p:spPr>
        <p:txBody>
          <a:bodyPr wrap="square" rtlCol="0">
            <a:spAutoFit/>
          </a:bodyPr>
          <a:lstStyle/>
          <a:p>
            <a:endParaRPr lang="en-IN"/>
          </a:p>
        </p:txBody>
      </p:sp>
      <p:sp>
        <p:nvSpPr>
          <p:cNvPr id="12" name="TextBox 11"/>
          <p:cNvSpPr txBox="1"/>
          <p:nvPr/>
        </p:nvSpPr>
        <p:spPr>
          <a:xfrm>
            <a:off x="8482467" y="2118105"/>
            <a:ext cx="3709533" cy="400110"/>
          </a:xfrm>
          <a:prstGeom prst="rect">
            <a:avLst/>
          </a:prstGeom>
          <a:noFill/>
        </p:spPr>
        <p:txBody>
          <a:bodyPr wrap="square" rtlCol="0">
            <a:spAutoFit/>
          </a:bodyPr>
          <a:lstStyle/>
          <a:p>
            <a:r>
              <a:rPr lang="en-US" sz="2000" b="1" dirty="0">
                <a:solidFill>
                  <a:schemeClr val="accent5">
                    <a:lumMod val="50000"/>
                  </a:schemeClr>
                </a:solidFill>
              </a:rPr>
              <a:t>Arduino 2560 Microcontroller</a:t>
            </a:r>
            <a:endParaRPr lang="en-IN" sz="2000" b="1" dirty="0">
              <a:solidFill>
                <a:schemeClr val="accent5">
                  <a:lumMod val="50000"/>
                </a:schemeClr>
              </a:solidFill>
            </a:endParaRPr>
          </a:p>
        </p:txBody>
      </p:sp>
      <p:sp>
        <p:nvSpPr>
          <p:cNvPr id="13" name="TextBox 12"/>
          <p:cNvSpPr txBox="1"/>
          <p:nvPr/>
        </p:nvSpPr>
        <p:spPr>
          <a:xfrm>
            <a:off x="8643267" y="3053909"/>
            <a:ext cx="2707178" cy="400110"/>
          </a:xfrm>
          <a:prstGeom prst="rect">
            <a:avLst/>
          </a:prstGeom>
          <a:noFill/>
        </p:spPr>
        <p:txBody>
          <a:bodyPr wrap="square" rtlCol="0">
            <a:spAutoFit/>
          </a:bodyPr>
          <a:lstStyle/>
          <a:p>
            <a:r>
              <a:rPr lang="en-US" sz="2000" b="1" dirty="0" err="1"/>
              <a:t>Ph</a:t>
            </a:r>
            <a:r>
              <a:rPr lang="en-US" sz="2000" b="1" dirty="0"/>
              <a:t> Sensor</a:t>
            </a:r>
            <a:endParaRPr lang="en-IN" sz="2000" b="1" dirty="0"/>
          </a:p>
        </p:txBody>
      </p:sp>
      <p:sp>
        <p:nvSpPr>
          <p:cNvPr id="17" name="TextBox 16"/>
          <p:cNvSpPr txBox="1"/>
          <p:nvPr/>
        </p:nvSpPr>
        <p:spPr>
          <a:xfrm>
            <a:off x="8582567" y="4034939"/>
            <a:ext cx="1946366" cy="400110"/>
          </a:xfrm>
          <a:prstGeom prst="rect">
            <a:avLst/>
          </a:prstGeom>
          <a:noFill/>
        </p:spPr>
        <p:txBody>
          <a:bodyPr wrap="square" rtlCol="0">
            <a:spAutoFit/>
          </a:bodyPr>
          <a:lstStyle/>
          <a:p>
            <a:r>
              <a:rPr lang="en-US" sz="2000" b="1" dirty="0"/>
              <a:t>Gas Sensor</a:t>
            </a:r>
            <a:endParaRPr lang="en-IN" sz="2000" b="1" dirty="0"/>
          </a:p>
        </p:txBody>
      </p:sp>
      <p:sp>
        <p:nvSpPr>
          <p:cNvPr id="18" name="TextBox 17"/>
          <p:cNvSpPr txBox="1"/>
          <p:nvPr/>
        </p:nvSpPr>
        <p:spPr>
          <a:xfrm>
            <a:off x="8621035" y="4811574"/>
            <a:ext cx="2076994" cy="400110"/>
          </a:xfrm>
          <a:prstGeom prst="rect">
            <a:avLst/>
          </a:prstGeom>
          <a:noFill/>
        </p:spPr>
        <p:txBody>
          <a:bodyPr wrap="square" rtlCol="0">
            <a:spAutoFit/>
          </a:bodyPr>
          <a:lstStyle/>
          <a:p>
            <a:r>
              <a:rPr lang="en-US" sz="2000" b="1" dirty="0"/>
              <a:t>LCD Display</a:t>
            </a:r>
            <a:endParaRPr lang="en-IN" sz="2000" b="1" dirty="0"/>
          </a:p>
        </p:txBody>
      </p:sp>
      <p:sp>
        <p:nvSpPr>
          <p:cNvPr id="37" name="Chevron 2">
            <a:extLst>
              <a:ext uri="{FF2B5EF4-FFF2-40B4-BE49-F238E27FC236}">
                <a16:creationId xmlns:a16="http://schemas.microsoft.com/office/drawing/2014/main" id="{A8387DF6-EB14-4B8E-82D5-E2EA62A2E94F}"/>
              </a:ext>
            </a:extLst>
          </p:cNvPr>
          <p:cNvSpPr/>
          <p:nvPr/>
        </p:nvSpPr>
        <p:spPr>
          <a:xfrm rot="5400000">
            <a:off x="7996262" y="2251383"/>
            <a:ext cx="489293" cy="483117"/>
          </a:xfrm>
          <a:custGeom>
            <a:avLst/>
            <a:gdLst/>
            <a:ahLst/>
            <a:cxnLst/>
            <a:rect l="l" t="t" r="r" b="b"/>
            <a:pathLst>
              <a:path w="3830741" h="3782395">
                <a:moveTo>
                  <a:pt x="272737" y="3782395"/>
                </a:moveTo>
                <a:lnTo>
                  <a:pt x="272737" y="1129329"/>
                </a:lnTo>
                <a:cubicBezTo>
                  <a:pt x="368718" y="1192933"/>
                  <a:pt x="457831" y="1251924"/>
                  <a:pt x="541946" y="1307175"/>
                </a:cubicBezTo>
                <a:lnTo>
                  <a:pt x="541946" y="3513186"/>
                </a:lnTo>
                <a:lnTo>
                  <a:pt x="3561532" y="3513186"/>
                </a:lnTo>
                <a:lnTo>
                  <a:pt x="3561532" y="1985872"/>
                </a:lnTo>
                <a:lnTo>
                  <a:pt x="3590324" y="1967561"/>
                </a:lnTo>
                <a:cubicBezTo>
                  <a:pt x="3580733" y="1962993"/>
                  <a:pt x="3571122" y="1958413"/>
                  <a:pt x="3561532" y="1953733"/>
                </a:cubicBezTo>
                <a:lnTo>
                  <a:pt x="3561532" y="522839"/>
                </a:lnTo>
                <a:lnTo>
                  <a:pt x="881682" y="522839"/>
                </a:lnTo>
                <a:cubicBezTo>
                  <a:pt x="739027" y="434224"/>
                  <a:pt x="600115" y="344664"/>
                  <a:pt x="466828" y="253630"/>
                </a:cubicBezTo>
                <a:lnTo>
                  <a:pt x="3830741" y="253630"/>
                </a:lnTo>
                <a:lnTo>
                  <a:pt x="3830741" y="3782395"/>
                </a:lnTo>
                <a:close/>
                <a:moveTo>
                  <a:pt x="0" y="0"/>
                </a:moveTo>
                <a:cubicBezTo>
                  <a:pt x="678168" y="716943"/>
                  <a:pt x="2221880" y="1454406"/>
                  <a:pt x="3416058" y="1983649"/>
                </a:cubicBezTo>
                <a:cubicBezTo>
                  <a:pt x="2906515" y="2315100"/>
                  <a:pt x="1976707" y="2643252"/>
                  <a:pt x="1914290" y="3355250"/>
                </a:cubicBezTo>
                <a:lnTo>
                  <a:pt x="1318205" y="3154450"/>
                </a:lnTo>
                <a:cubicBezTo>
                  <a:pt x="1531531" y="2503259"/>
                  <a:pt x="1765419" y="2324696"/>
                  <a:pt x="2221606" y="1999551"/>
                </a:cubicBezTo>
                <a:cubicBezTo>
                  <a:pt x="1369032" y="1616387"/>
                  <a:pt x="1025337" y="1447905"/>
                  <a:pt x="21688" y="786442"/>
                </a:cubicBezTo>
                <a:cubicBezTo>
                  <a:pt x="14534" y="524743"/>
                  <a:pt x="14718" y="351758"/>
                  <a:pt x="0" y="0"/>
                </a:cubicBezTo>
                <a:close/>
              </a:path>
            </a:pathLst>
          </a:cu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black"/>
              </a:solidFill>
              <a:effectLst/>
              <a:uLnTx/>
              <a:uFillTx/>
              <a:latin typeface="Arial"/>
              <a:cs typeface="+mn-cs"/>
            </a:endParaRPr>
          </a:p>
        </p:txBody>
      </p:sp>
      <p:sp>
        <p:nvSpPr>
          <p:cNvPr id="22" name="TextBox 21"/>
          <p:cNvSpPr txBox="1"/>
          <p:nvPr/>
        </p:nvSpPr>
        <p:spPr>
          <a:xfrm>
            <a:off x="8677980" y="5665510"/>
            <a:ext cx="1659253" cy="400110"/>
          </a:xfrm>
          <a:prstGeom prst="rect">
            <a:avLst/>
          </a:prstGeom>
          <a:noFill/>
        </p:spPr>
        <p:txBody>
          <a:bodyPr wrap="square" rtlCol="0">
            <a:spAutoFit/>
          </a:bodyPr>
          <a:lstStyle/>
          <a:p>
            <a:r>
              <a:rPr lang="en-US" sz="2000" b="1" dirty="0"/>
              <a:t>Motor</a:t>
            </a:r>
            <a:endParaRPr lang="en-IN" sz="2000" b="1" dirty="0"/>
          </a:p>
        </p:txBody>
      </p:sp>
    </p:spTree>
    <p:extLst>
      <p:ext uri="{BB962C8B-B14F-4D97-AF65-F5344CB8AC3E}">
        <p14:creationId xmlns:p14="http://schemas.microsoft.com/office/powerpoint/2010/main" val="2167459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1" y="1945859"/>
            <a:ext cx="2447595" cy="2945947"/>
            <a:chOff x="1" y="1321321"/>
            <a:chExt cx="2051719" cy="2469467"/>
          </a:xfrm>
        </p:grpSpPr>
        <p:sp>
          <p:nvSpPr>
            <p:cNvPr id="9" name="Rectangle 8"/>
            <p:cNvSpPr/>
            <p:nvPr/>
          </p:nvSpPr>
          <p:spPr>
            <a:xfrm>
              <a:off x="1" y="1321321"/>
              <a:ext cx="2051719" cy="50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latinLnBrk="1"/>
              <a:endParaRPr lang="ko-KR" altLang="en-US" sz="2400">
                <a:solidFill>
                  <a:prstClr val="white"/>
                </a:solidFill>
                <a:latin typeface="Arial"/>
              </a:endParaRPr>
            </a:p>
          </p:txBody>
        </p:sp>
        <p:sp>
          <p:nvSpPr>
            <p:cNvPr id="10" name="Rectangle 9"/>
            <p:cNvSpPr/>
            <p:nvPr/>
          </p:nvSpPr>
          <p:spPr>
            <a:xfrm>
              <a:off x="1" y="1976477"/>
              <a:ext cx="2051719" cy="504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latinLnBrk="1"/>
              <a:endParaRPr lang="ko-KR" altLang="en-US" sz="2400">
                <a:solidFill>
                  <a:srgbClr val="A0C458"/>
                </a:solidFill>
                <a:latin typeface="Arial"/>
              </a:endParaRPr>
            </a:p>
          </p:txBody>
        </p:sp>
        <p:sp>
          <p:nvSpPr>
            <p:cNvPr id="11" name="Rectangle 10"/>
            <p:cNvSpPr/>
            <p:nvPr/>
          </p:nvSpPr>
          <p:spPr>
            <a:xfrm>
              <a:off x="1" y="2631633"/>
              <a:ext cx="2051719" cy="504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latinLnBrk="1"/>
              <a:endParaRPr lang="ko-KR" altLang="en-US" sz="2400">
                <a:solidFill>
                  <a:prstClr val="white"/>
                </a:solidFill>
                <a:latin typeface="Arial"/>
              </a:endParaRPr>
            </a:p>
          </p:txBody>
        </p:sp>
        <p:sp>
          <p:nvSpPr>
            <p:cNvPr id="12" name="Rectangle 11"/>
            <p:cNvSpPr/>
            <p:nvPr/>
          </p:nvSpPr>
          <p:spPr>
            <a:xfrm>
              <a:off x="1" y="3286788"/>
              <a:ext cx="2051719" cy="504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latinLnBrk="1"/>
              <a:endParaRPr lang="ko-KR" altLang="en-US" sz="2400">
                <a:solidFill>
                  <a:prstClr val="white"/>
                </a:solidFill>
                <a:latin typeface="Arial"/>
              </a:endParaRPr>
            </a:p>
          </p:txBody>
        </p:sp>
      </p:grpSp>
      <p:grpSp>
        <p:nvGrpSpPr>
          <p:cNvPr id="19" name="Group 18"/>
          <p:cNvGrpSpPr/>
          <p:nvPr/>
        </p:nvGrpSpPr>
        <p:grpSpPr>
          <a:xfrm>
            <a:off x="9744405" y="1945859"/>
            <a:ext cx="2447595" cy="2945947"/>
            <a:chOff x="1" y="1321321"/>
            <a:chExt cx="2051719" cy="2469467"/>
          </a:xfrm>
        </p:grpSpPr>
        <p:sp>
          <p:nvSpPr>
            <p:cNvPr id="20" name="Rectangle 19"/>
            <p:cNvSpPr/>
            <p:nvPr/>
          </p:nvSpPr>
          <p:spPr>
            <a:xfrm>
              <a:off x="1" y="1321321"/>
              <a:ext cx="2051719" cy="50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latinLnBrk="1"/>
              <a:endParaRPr lang="ko-KR" altLang="en-US" sz="2400" dirty="0">
                <a:solidFill>
                  <a:prstClr val="white"/>
                </a:solidFill>
                <a:latin typeface="Arial"/>
              </a:endParaRPr>
            </a:p>
          </p:txBody>
        </p:sp>
        <p:sp>
          <p:nvSpPr>
            <p:cNvPr id="21" name="Rectangle 20"/>
            <p:cNvSpPr/>
            <p:nvPr/>
          </p:nvSpPr>
          <p:spPr>
            <a:xfrm>
              <a:off x="1" y="1976477"/>
              <a:ext cx="2051719" cy="504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latinLnBrk="1"/>
              <a:endParaRPr lang="ko-KR" altLang="en-US" sz="2400">
                <a:solidFill>
                  <a:srgbClr val="A0C458"/>
                </a:solidFill>
                <a:latin typeface="Arial"/>
              </a:endParaRPr>
            </a:p>
          </p:txBody>
        </p:sp>
        <p:sp>
          <p:nvSpPr>
            <p:cNvPr id="22" name="Rectangle 21"/>
            <p:cNvSpPr/>
            <p:nvPr/>
          </p:nvSpPr>
          <p:spPr>
            <a:xfrm>
              <a:off x="1" y="2631633"/>
              <a:ext cx="2051719" cy="504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latinLnBrk="1"/>
              <a:endParaRPr lang="ko-KR" altLang="en-US" sz="2400">
                <a:solidFill>
                  <a:prstClr val="white"/>
                </a:solidFill>
                <a:latin typeface="Arial"/>
              </a:endParaRPr>
            </a:p>
          </p:txBody>
        </p:sp>
        <p:sp>
          <p:nvSpPr>
            <p:cNvPr id="23" name="Rectangle 22"/>
            <p:cNvSpPr/>
            <p:nvPr/>
          </p:nvSpPr>
          <p:spPr>
            <a:xfrm>
              <a:off x="1" y="3286788"/>
              <a:ext cx="2051719" cy="504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latinLnBrk="1"/>
              <a:endParaRPr lang="ko-KR" altLang="en-US" sz="2400">
                <a:solidFill>
                  <a:prstClr val="white"/>
                </a:solidFill>
                <a:latin typeface="Arial"/>
              </a:endParaRPr>
            </a:p>
          </p:txBody>
        </p:sp>
      </p:grpSp>
      <p:pic>
        <p:nvPicPr>
          <p:cNvPr id="5" name="Picture Placeholder 4"/>
          <p:cNvPicPr>
            <a:picLocks noGrp="1" noChangeAspect="1"/>
          </p:cNvPicPr>
          <p:nvPr>
            <p:ph type="pic" idx="1"/>
          </p:nvPr>
        </p:nvPicPr>
        <p:blipFill>
          <a:blip r:embed="rId2">
            <a:extLst>
              <a:ext uri="{28A0092B-C50C-407E-A947-70E740481C1C}">
                <a14:useLocalDpi xmlns:a14="http://schemas.microsoft.com/office/drawing/2010/main" val="0"/>
              </a:ext>
            </a:extLst>
          </a:blip>
          <a:srcRect l="15512" r="15512"/>
          <a:stretch>
            <a:fillRect/>
          </a:stretch>
        </p:blipFill>
        <p:spPr>
          <a:xfrm>
            <a:off x="5135552" y="1024248"/>
            <a:ext cx="1920896" cy="2404752"/>
          </a:xfrm>
        </p:spPr>
      </p:pic>
      <p:sp>
        <p:nvSpPr>
          <p:cNvPr id="8" name="TextBox 7"/>
          <p:cNvSpPr txBox="1"/>
          <p:nvPr/>
        </p:nvSpPr>
        <p:spPr>
          <a:xfrm>
            <a:off x="2562497" y="3809617"/>
            <a:ext cx="7067006" cy="3508653"/>
          </a:xfrm>
          <a:prstGeom prst="rect">
            <a:avLst/>
          </a:prstGeom>
          <a:noFill/>
        </p:spPr>
        <p:txBody>
          <a:bodyPr wrap="square" rtlCol="0">
            <a:spAutoFit/>
          </a:bodyPr>
          <a:lstStyle/>
          <a:p>
            <a:r>
              <a:rPr lang="en-US" sz="2400" b="1" u="sng" dirty="0">
                <a:latin typeface="Times New Roman" panose="02020603050405020304" pitchFamily="18" charset="0"/>
                <a:cs typeface="Times New Roman" panose="02020603050405020304" pitchFamily="18" charset="0"/>
              </a:rPr>
              <a:t>Arduino 2560 Microcontroller</a:t>
            </a:r>
          </a:p>
          <a:p>
            <a:endParaRPr lang="en-US" u="sng" dirty="0">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		</a:t>
            </a:r>
            <a:r>
              <a:rPr lang="en-IN" sz="2400" dirty="0">
                <a:latin typeface="Times New Roman" panose="02020603050405020304" pitchFamily="18" charset="0"/>
                <a:cs typeface="Times New Roman" panose="02020603050405020304" pitchFamily="18" charset="0"/>
              </a:rPr>
              <a:t>Arduino is a prototype platform based on an easy-to-use hardware and software. It consists of a circuit board, which can be programed and a ready-made software called Arduino IDE, which is used to write and upload the computer code to the physical board.</a:t>
            </a:r>
          </a:p>
          <a:p>
            <a:endParaRPr lang="en-IN" dirty="0">
              <a:latin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25899700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0" y="661331"/>
            <a:ext cx="12192000" cy="1035373"/>
          </a:xfrm>
        </p:spPr>
        <p:txBody>
          <a:bodyPr/>
          <a:lstStyle/>
          <a:p>
            <a:r>
              <a:rPr lang="en-US" altLang="ko-KR" sz="2800" u="sng" dirty="0">
                <a:solidFill>
                  <a:schemeClr val="accent3">
                    <a:lumMod val="75000"/>
                  </a:schemeClr>
                </a:solidFill>
              </a:rPr>
              <a:t>pH</a:t>
            </a:r>
            <a:r>
              <a:rPr lang="en-US" altLang="ko-KR" sz="2800" u="sng" dirty="0"/>
              <a:t> Sensor</a:t>
            </a:r>
            <a:endParaRPr lang="ko-KR" altLang="en-US" sz="2800" u="sng" dirty="0"/>
          </a:p>
        </p:txBody>
      </p:sp>
      <p:pic>
        <p:nvPicPr>
          <p:cNvPr id="2" name="Picture Placeholder 1"/>
          <p:cNvPicPr>
            <a:picLocks noGrp="1" noChangeAspect="1"/>
          </p:cNvPicPr>
          <p:nvPr>
            <p:ph type="pic" idx="1"/>
          </p:nvPr>
        </p:nvPicPr>
        <p:blipFill>
          <a:blip r:embed="rId2">
            <a:extLst>
              <a:ext uri="{28A0092B-C50C-407E-A947-70E740481C1C}">
                <a14:useLocalDpi xmlns:a14="http://schemas.microsoft.com/office/drawing/2010/main" val="0"/>
              </a:ext>
            </a:extLst>
          </a:blip>
          <a:srcRect t="13178" b="13178"/>
          <a:stretch>
            <a:fillRect/>
          </a:stretch>
        </p:blipFill>
        <p:spPr/>
      </p:pic>
      <p:sp>
        <p:nvSpPr>
          <p:cNvPr id="4" name="TextBox 3"/>
          <p:cNvSpPr txBox="1"/>
          <p:nvPr/>
        </p:nvSpPr>
        <p:spPr>
          <a:xfrm>
            <a:off x="5786847" y="1841863"/>
            <a:ext cx="6405153" cy="4431983"/>
          </a:xfrm>
          <a:prstGeom prst="rect">
            <a:avLst/>
          </a:prstGeom>
          <a:noFill/>
        </p:spPr>
        <p:txBody>
          <a:bodyPr wrap="square" rtlCol="0">
            <a:spAutoFit/>
          </a:bodyPr>
          <a:lstStyle/>
          <a:p>
            <a:pPr algn="just"/>
            <a:r>
              <a:rPr lang="en-IN" sz="2200" dirty="0">
                <a:latin typeface="Times New Roman" panose="02020603050405020304" pitchFamily="18" charset="0"/>
                <a:cs typeface="Times New Roman" panose="02020603050405020304" pitchFamily="18" charset="0"/>
              </a:rPr>
              <a:t>	</a:t>
            </a:r>
            <a:r>
              <a:rPr lang="en-IN" sz="2200" dirty="0">
                <a:solidFill>
                  <a:schemeClr val="bg1"/>
                </a:solidFill>
                <a:latin typeface="Times New Roman" panose="02020603050405020304" pitchFamily="18" charset="0"/>
                <a:cs typeface="Times New Roman" panose="02020603050405020304" pitchFamily="18" charset="0"/>
              </a:rPr>
              <a:t>pH is the numeric representation of gram-equivalent per </a:t>
            </a:r>
            <a:r>
              <a:rPr lang="en-IN" sz="2200" dirty="0" err="1">
                <a:solidFill>
                  <a:schemeClr val="bg1"/>
                </a:solidFill>
                <a:latin typeface="Times New Roman" panose="02020603050405020304" pitchFamily="18" charset="0"/>
                <a:cs typeface="Times New Roman" panose="02020603050405020304" pitchFamily="18" charset="0"/>
              </a:rPr>
              <a:t>liter</a:t>
            </a:r>
            <a:r>
              <a:rPr lang="en-IN" sz="2200" dirty="0">
                <a:solidFill>
                  <a:schemeClr val="bg1"/>
                </a:solidFill>
                <a:latin typeface="Times New Roman" panose="02020603050405020304" pitchFamily="18" charset="0"/>
                <a:cs typeface="Times New Roman" panose="02020603050405020304" pitchFamily="18" charset="0"/>
              </a:rPr>
              <a:t> of hydrogen ion concentration  in any solution. It varies between 0 to14. It is the logarithmic measurement of moles of hydrogen ions per </a:t>
            </a:r>
            <a:r>
              <a:rPr lang="en-IN" sz="2200" dirty="0" err="1">
                <a:solidFill>
                  <a:schemeClr val="bg1"/>
                </a:solidFill>
                <a:latin typeface="Times New Roman" panose="02020603050405020304" pitchFamily="18" charset="0"/>
                <a:cs typeface="Times New Roman" panose="02020603050405020304" pitchFamily="18" charset="0"/>
              </a:rPr>
              <a:t>liter</a:t>
            </a:r>
            <a:r>
              <a:rPr lang="en-IN" sz="2200" dirty="0">
                <a:solidFill>
                  <a:schemeClr val="bg1"/>
                </a:solidFill>
                <a:latin typeface="Times New Roman" panose="02020603050405020304" pitchFamily="18" charset="0"/>
                <a:cs typeface="Times New Roman" panose="02020603050405020304" pitchFamily="18" charset="0"/>
              </a:rPr>
              <a:t> of solution. The solutions having pH value between 0 to 7 are acidic solutions with large concentration of hydrogen ions whereas solutions having pH value between 8 to 14 are basic solutions with small hydrogen concentration. The solutions having pH value of 7 are neutral solutions. Measuring the pH gives the measure of alkalinity or acidity of a solution.</a:t>
            </a:r>
          </a:p>
          <a:p>
            <a:endParaRPr lang="en-IN" dirty="0">
              <a:solidFill>
                <a:schemeClr val="bg1"/>
              </a:solidFill>
            </a:endParaRPr>
          </a:p>
        </p:txBody>
      </p:sp>
    </p:spTree>
    <p:extLst>
      <p:ext uri="{BB962C8B-B14F-4D97-AF65-F5344CB8AC3E}">
        <p14:creationId xmlns:p14="http://schemas.microsoft.com/office/powerpoint/2010/main" val="31699382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E:\002-KIMS BUSINESS\007-bizdesign.tv\000-PPT FOR KMONG\PSD\13-05-14\모니터.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6720" y="1436238"/>
            <a:ext cx="4560219" cy="3985527"/>
          </a:xfrm>
          <a:prstGeom prst="rect">
            <a:avLst/>
          </a:prstGeom>
          <a:noFill/>
          <a:extLst>
            <a:ext uri="{909E8E84-426E-40DD-AFC4-6F175D3DCCD1}">
              <a14:hiddenFill xmlns:a14="http://schemas.microsoft.com/office/drawing/2010/main">
                <a:solidFill>
                  <a:srgbClr val="FFFFFF"/>
                </a:solidFill>
              </a14:hiddenFill>
            </a:ext>
          </a:extLst>
        </p:spPr>
      </p:pic>
      <p:sp>
        <p:nvSpPr>
          <p:cNvPr id="7" name="Text Placeholder 13"/>
          <p:cNvSpPr txBox="1">
            <a:spLocks/>
          </p:cNvSpPr>
          <p:nvPr/>
        </p:nvSpPr>
        <p:spPr>
          <a:xfrm>
            <a:off x="719404" y="332760"/>
            <a:ext cx="3216645" cy="1864797"/>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1219170">
              <a:lnSpc>
                <a:spcPct val="110000"/>
              </a:lnSpc>
              <a:buNone/>
            </a:pPr>
            <a:r>
              <a:rPr lang="en-US" altLang="ko-KR" sz="3733" b="1" dirty="0">
                <a:solidFill>
                  <a:prstClr val="white"/>
                </a:solidFill>
                <a:latin typeface="Arial"/>
                <a:cs typeface="Arial" pitchFamily="34" charset="0"/>
              </a:rPr>
              <a:t>GAS</a:t>
            </a:r>
          </a:p>
          <a:p>
            <a:pPr marL="0" indent="0" defTabSz="1219170">
              <a:lnSpc>
                <a:spcPct val="110000"/>
              </a:lnSpc>
              <a:buNone/>
            </a:pPr>
            <a:r>
              <a:rPr lang="en-US" altLang="ko-KR" sz="3733" b="1" dirty="0">
                <a:solidFill>
                  <a:prstClr val="white"/>
                </a:solidFill>
                <a:latin typeface="Arial"/>
                <a:cs typeface="Arial" pitchFamily="34" charset="0"/>
              </a:rPr>
              <a:t>sensor</a:t>
            </a:r>
          </a:p>
        </p:txBody>
      </p:sp>
      <p:sp>
        <p:nvSpPr>
          <p:cNvPr id="8" name="TextBox 7"/>
          <p:cNvSpPr txBox="1"/>
          <p:nvPr/>
        </p:nvSpPr>
        <p:spPr>
          <a:xfrm>
            <a:off x="169817" y="2154252"/>
            <a:ext cx="3946903" cy="4708981"/>
          </a:xfrm>
          <a:prstGeom prst="rect">
            <a:avLst/>
          </a:prstGeom>
          <a:noFill/>
        </p:spPr>
        <p:txBody>
          <a:bodyPr wrap="square" rtlCol="0">
            <a:spAutoFit/>
          </a:bodyPr>
          <a:lstStyle/>
          <a:p>
            <a:pPr algn="just" defTabSz="1219170" latinLnBrk="1"/>
            <a:r>
              <a:rPr lang="en-IN" sz="2000" dirty="0">
                <a:solidFill>
                  <a:schemeClr val="bg1"/>
                </a:solidFill>
                <a:latin typeface="Times New Roman" panose="02020603050405020304" pitchFamily="18" charset="0"/>
                <a:cs typeface="Times New Roman" panose="02020603050405020304" pitchFamily="18" charset="0"/>
              </a:rPr>
              <a:t>	A gas sensor is a device which detects the presence or concentration of gases in the atmosphere. Based on the concentration of the gas the sensor produces a corresponding potential difference by changing the resistance of the material inside the sensor, which can be measured as output voltage. Based on this voltage value the type and concentration of the gas can be estimated.</a:t>
            </a:r>
            <a:r>
              <a:rPr lang="en-IN" sz="2000" dirty="0">
                <a:solidFill>
                  <a:schemeClr val="bg1"/>
                </a:solidFill>
              </a:rPr>
              <a:t> </a:t>
            </a:r>
            <a:r>
              <a:rPr lang="en-IN" sz="2000" dirty="0">
                <a:solidFill>
                  <a:schemeClr val="bg1"/>
                </a:solidFill>
                <a:latin typeface="Times New Roman" panose="02020603050405020304" pitchFamily="18" charset="0"/>
                <a:cs typeface="Times New Roman" panose="02020603050405020304" pitchFamily="18" charset="0"/>
              </a:rPr>
              <a:t>The type of gas the sensor could detect depends on the sensing material present inside the sensor</a:t>
            </a:r>
            <a:r>
              <a:rPr lang="en-IN" sz="2000" dirty="0">
                <a:solidFill>
                  <a:schemeClr val="bg1"/>
                </a:solidFill>
              </a:rPr>
              <a:t>.</a:t>
            </a:r>
            <a:endParaRPr lang="en-IN" sz="2000" dirty="0">
              <a:solidFill>
                <a:schemeClr val="bg1"/>
              </a:solidFill>
              <a:latin typeface="Times New Roman" panose="02020603050405020304" pitchFamily="18" charset="0"/>
              <a:cs typeface="Times New Roman" panose="02020603050405020304" pitchFamily="18" charset="0"/>
            </a:endParaRPr>
          </a:p>
          <a:p>
            <a:pPr algn="just" defTabSz="1219170" latinLnBrk="1"/>
            <a:endParaRPr lang="ko-KR" altLang="en-US" sz="2000" dirty="0">
              <a:solidFill>
                <a:prstClr val="white"/>
              </a:solidFill>
              <a:latin typeface="Arial"/>
              <a:cs typeface="Arial" pitchFamily="34" charset="0"/>
            </a:endParaRPr>
          </a:p>
        </p:txBody>
      </p:sp>
      <p:pic>
        <p:nvPicPr>
          <p:cNvPr id="2" name="Picture Placeholder 1"/>
          <p:cNvPicPr>
            <a:picLocks noGrp="1" noChangeAspect="1"/>
          </p:cNvPicPr>
          <p:nvPr>
            <p:ph type="pic" idx="10"/>
          </p:nvPr>
        </p:nvPicPr>
        <p:blipFill>
          <a:blip r:embed="rId4">
            <a:extLst>
              <a:ext uri="{28A0092B-C50C-407E-A947-70E740481C1C}">
                <a14:useLocalDpi xmlns:a14="http://schemas.microsoft.com/office/drawing/2010/main" val="0"/>
              </a:ext>
            </a:extLst>
          </a:blip>
          <a:srcRect l="3333" r="3333"/>
          <a:stretch>
            <a:fillRect/>
          </a:stretch>
        </p:blipFill>
        <p:spPr/>
      </p:pic>
    </p:spTree>
    <p:extLst>
      <p:ext uri="{BB962C8B-B14F-4D97-AF65-F5344CB8AC3E}">
        <p14:creationId xmlns:p14="http://schemas.microsoft.com/office/powerpoint/2010/main" val="22243783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lumMod val="65000"/>
          </a:schemeClr>
        </a:solidFill>
        <a:effectLst/>
      </p:bgPr>
    </p:bg>
    <p:spTree>
      <p:nvGrpSpPr>
        <p:cNvPr id="1" name=""/>
        <p:cNvGrpSpPr/>
        <p:nvPr/>
      </p:nvGrpSpPr>
      <p:grpSpPr>
        <a:xfrm>
          <a:off x="0" y="0"/>
          <a:ext cx="0" cy="0"/>
          <a:chOff x="0" y="0"/>
          <a:chExt cx="0" cy="0"/>
        </a:xfrm>
      </p:grpSpPr>
      <p:grpSp>
        <p:nvGrpSpPr>
          <p:cNvPr id="4" name="Group 3"/>
          <p:cNvGrpSpPr/>
          <p:nvPr/>
        </p:nvGrpSpPr>
        <p:grpSpPr>
          <a:xfrm rot="5400000">
            <a:off x="4872203" y="-766471"/>
            <a:ext cx="2447595" cy="3980536"/>
            <a:chOff x="1" y="1321321"/>
            <a:chExt cx="2051719" cy="2469467"/>
          </a:xfrm>
        </p:grpSpPr>
        <p:sp>
          <p:nvSpPr>
            <p:cNvPr id="5" name="Rectangle 4"/>
            <p:cNvSpPr/>
            <p:nvPr/>
          </p:nvSpPr>
          <p:spPr>
            <a:xfrm>
              <a:off x="1" y="1321321"/>
              <a:ext cx="2051719" cy="50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latinLnBrk="1"/>
              <a:endParaRPr lang="ko-KR" altLang="en-US" sz="2400">
                <a:solidFill>
                  <a:prstClr val="white"/>
                </a:solidFill>
                <a:latin typeface="Arial"/>
              </a:endParaRPr>
            </a:p>
          </p:txBody>
        </p:sp>
        <p:sp>
          <p:nvSpPr>
            <p:cNvPr id="6" name="Rectangle 5"/>
            <p:cNvSpPr/>
            <p:nvPr/>
          </p:nvSpPr>
          <p:spPr>
            <a:xfrm>
              <a:off x="1" y="1976477"/>
              <a:ext cx="2051719" cy="504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latinLnBrk="1"/>
              <a:endParaRPr lang="ko-KR" altLang="en-US" sz="2400">
                <a:solidFill>
                  <a:srgbClr val="A0C458"/>
                </a:solidFill>
                <a:latin typeface="Arial"/>
              </a:endParaRPr>
            </a:p>
          </p:txBody>
        </p:sp>
        <p:sp>
          <p:nvSpPr>
            <p:cNvPr id="8" name="Rectangle 7"/>
            <p:cNvSpPr/>
            <p:nvPr/>
          </p:nvSpPr>
          <p:spPr>
            <a:xfrm>
              <a:off x="1" y="2631633"/>
              <a:ext cx="2051719" cy="504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latinLnBrk="1"/>
              <a:endParaRPr lang="ko-KR" altLang="en-US" sz="2400">
                <a:solidFill>
                  <a:prstClr val="white"/>
                </a:solidFill>
                <a:latin typeface="Arial"/>
              </a:endParaRPr>
            </a:p>
          </p:txBody>
        </p:sp>
        <p:sp>
          <p:nvSpPr>
            <p:cNvPr id="9" name="Rectangle 8"/>
            <p:cNvSpPr/>
            <p:nvPr/>
          </p:nvSpPr>
          <p:spPr>
            <a:xfrm>
              <a:off x="1" y="3286788"/>
              <a:ext cx="2051719" cy="504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latinLnBrk="1"/>
              <a:endParaRPr lang="ko-KR" altLang="en-US" sz="2400">
                <a:solidFill>
                  <a:prstClr val="white"/>
                </a:solidFill>
                <a:latin typeface="Arial"/>
              </a:endParaRPr>
            </a:p>
          </p:txBody>
        </p:sp>
      </p:grpSp>
      <p:sp>
        <p:nvSpPr>
          <p:cNvPr id="12" name="Text Placeholder 13"/>
          <p:cNvSpPr txBox="1">
            <a:spLocks/>
          </p:cNvSpPr>
          <p:nvPr/>
        </p:nvSpPr>
        <p:spPr>
          <a:xfrm>
            <a:off x="3903356" y="2447596"/>
            <a:ext cx="4385288" cy="738950"/>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1219170">
              <a:lnSpc>
                <a:spcPct val="110000"/>
              </a:lnSpc>
              <a:buNone/>
            </a:pPr>
            <a:r>
              <a:rPr lang="en-US" altLang="ko-KR" sz="3733" b="1" u="sng" dirty="0">
                <a:solidFill>
                  <a:prstClr val="white"/>
                </a:solidFill>
                <a:latin typeface="Arial"/>
                <a:cs typeface="Arial" pitchFamily="34" charset="0"/>
              </a:rPr>
              <a:t>LCD display</a:t>
            </a:r>
          </a:p>
        </p:txBody>
      </p:sp>
      <p:sp>
        <p:nvSpPr>
          <p:cNvPr id="13" name="TextBox 12"/>
          <p:cNvSpPr txBox="1"/>
          <p:nvPr/>
        </p:nvSpPr>
        <p:spPr>
          <a:xfrm>
            <a:off x="3065672" y="5226784"/>
            <a:ext cx="6304301" cy="1631216"/>
          </a:xfrm>
          <a:prstGeom prst="rect">
            <a:avLst/>
          </a:prstGeom>
          <a:noFill/>
        </p:spPr>
        <p:txBody>
          <a:bodyPr wrap="square" rtlCol="0">
            <a:spAutoFit/>
          </a:bodyPr>
          <a:lstStyle/>
          <a:p>
            <a:pPr algn="just" defTabSz="1219170" latinLnBrk="1"/>
            <a:r>
              <a:rPr lang="en-IN" sz="2000" dirty="0">
                <a:solidFill>
                  <a:schemeClr val="bg1"/>
                </a:solidFill>
              </a:rPr>
              <a:t>A </a:t>
            </a:r>
            <a:r>
              <a:rPr lang="en-IN" sz="2000" b="1" dirty="0">
                <a:solidFill>
                  <a:schemeClr val="bg1"/>
                </a:solidFill>
              </a:rPr>
              <a:t>16x2 LCD display</a:t>
            </a:r>
            <a:r>
              <a:rPr lang="en-IN" sz="2000" dirty="0">
                <a:solidFill>
                  <a:schemeClr val="bg1"/>
                </a:solidFill>
              </a:rPr>
              <a:t> is very basic module and is very commonly used in various devices and circuits. A </a:t>
            </a:r>
            <a:r>
              <a:rPr lang="en-IN" sz="2000" b="1" dirty="0">
                <a:solidFill>
                  <a:schemeClr val="bg1"/>
                </a:solidFill>
              </a:rPr>
              <a:t>16x2 LCD</a:t>
            </a:r>
            <a:r>
              <a:rPr lang="en-IN" sz="2000" dirty="0">
                <a:solidFill>
                  <a:schemeClr val="bg1"/>
                </a:solidFill>
              </a:rPr>
              <a:t> means it can </a:t>
            </a:r>
            <a:r>
              <a:rPr lang="en-IN" sz="2000" b="1" dirty="0">
                <a:solidFill>
                  <a:schemeClr val="bg1"/>
                </a:solidFill>
              </a:rPr>
              <a:t>display</a:t>
            </a:r>
            <a:r>
              <a:rPr lang="en-IN" sz="2000" dirty="0">
                <a:solidFill>
                  <a:schemeClr val="bg1"/>
                </a:solidFill>
              </a:rPr>
              <a:t> 16 characters per line and there are 2 such lines. In this </a:t>
            </a:r>
            <a:r>
              <a:rPr lang="en-IN" sz="2000" b="1" dirty="0">
                <a:solidFill>
                  <a:schemeClr val="bg1"/>
                </a:solidFill>
              </a:rPr>
              <a:t>LCD</a:t>
            </a:r>
            <a:r>
              <a:rPr lang="en-IN" sz="2000" dirty="0">
                <a:solidFill>
                  <a:schemeClr val="bg1"/>
                </a:solidFill>
              </a:rPr>
              <a:t> each character is displayed in 5x7 pixel matrix</a:t>
            </a:r>
            <a:r>
              <a:rPr lang="en-US" altLang="ko-KR" sz="1600" dirty="0">
                <a:solidFill>
                  <a:prstClr val="white"/>
                </a:solidFill>
                <a:latin typeface="Arial"/>
                <a:cs typeface="Arial" pitchFamily="34" charset="0"/>
              </a:rPr>
              <a:t>. </a:t>
            </a:r>
            <a:endParaRPr lang="ko-KR" altLang="en-US" sz="1600" dirty="0">
              <a:solidFill>
                <a:prstClr val="white"/>
              </a:solidFill>
              <a:latin typeface="Arial"/>
              <a:cs typeface="Arial" pitchFamily="34" charset="0"/>
            </a:endParaRPr>
          </a:p>
        </p:txBody>
      </p:sp>
      <p:pic>
        <p:nvPicPr>
          <p:cNvPr id="14" name="Picture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16036" y="3186546"/>
            <a:ext cx="4672608" cy="2040238"/>
          </a:xfrm>
          <a:prstGeom prst="rect">
            <a:avLst/>
          </a:prstGeom>
        </p:spPr>
      </p:pic>
    </p:spTree>
    <p:extLst>
      <p:ext uri="{BB962C8B-B14F-4D97-AF65-F5344CB8AC3E}">
        <p14:creationId xmlns:p14="http://schemas.microsoft.com/office/powerpoint/2010/main" val="934255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prstGeom prst="rect">
            <a:avLst/>
          </a:prstGeom>
        </p:spPr>
        <p:txBody>
          <a:bodyPr/>
          <a:lstStyle/>
          <a:p>
            <a:r>
              <a:rPr lang="en-US" dirty="0"/>
              <a:t>Requirements</a:t>
            </a:r>
          </a:p>
        </p:txBody>
      </p:sp>
      <p:grpSp>
        <p:nvGrpSpPr>
          <p:cNvPr id="3" name="Group 2">
            <a:extLst>
              <a:ext uri="{FF2B5EF4-FFF2-40B4-BE49-F238E27FC236}">
                <a16:creationId xmlns:a16="http://schemas.microsoft.com/office/drawing/2014/main" id="{74FD80CF-DC95-46B0-936E-6E19C1A4160D}"/>
              </a:ext>
            </a:extLst>
          </p:cNvPr>
          <p:cNvGrpSpPr/>
          <p:nvPr/>
        </p:nvGrpSpPr>
        <p:grpSpPr>
          <a:xfrm>
            <a:off x="137279" y="4894486"/>
            <a:ext cx="7422020" cy="761778"/>
            <a:chOff x="3686398" y="4267905"/>
            <a:chExt cx="4760612" cy="679086"/>
          </a:xfrm>
          <a:effectLst>
            <a:outerShdw blurRad="50800" dist="38100" dir="2700000" algn="tl" rotWithShape="0">
              <a:prstClr val="black">
                <a:alpha val="40000"/>
              </a:prstClr>
            </a:outerShdw>
          </a:effectLst>
        </p:grpSpPr>
        <p:sp>
          <p:nvSpPr>
            <p:cNvPr id="4" name="Freeform: Shape 3">
              <a:extLst>
                <a:ext uri="{FF2B5EF4-FFF2-40B4-BE49-F238E27FC236}">
                  <a16:creationId xmlns:a16="http://schemas.microsoft.com/office/drawing/2014/main" id="{D927052E-B62F-42C6-AE81-0F42A4E1390F}"/>
                </a:ext>
              </a:extLst>
            </p:cNvPr>
            <p:cNvSpPr/>
            <p:nvPr/>
          </p:nvSpPr>
          <p:spPr>
            <a:xfrm>
              <a:off x="7255458" y="4273456"/>
              <a:ext cx="1191552" cy="672919"/>
            </a:xfrm>
            <a:custGeom>
              <a:avLst/>
              <a:gdLst>
                <a:gd name="connsiteX0" fmla="*/ 2252186 w 2257425"/>
                <a:gd name="connsiteY0" fmla="*/ 1188244 h 1190625"/>
                <a:gd name="connsiteX1" fmla="*/ 7144 w 2257425"/>
                <a:gd name="connsiteY1" fmla="*/ 1188244 h 1190625"/>
                <a:gd name="connsiteX2" fmla="*/ 7144 w 2257425"/>
                <a:gd name="connsiteY2" fmla="*/ 7144 h 1190625"/>
                <a:gd name="connsiteX3" fmla="*/ 2252186 w 2257425"/>
                <a:gd name="connsiteY3" fmla="*/ 7144 h 1190625"/>
                <a:gd name="connsiteX4" fmla="*/ 1729264 w 2257425"/>
                <a:gd name="connsiteY4" fmla="*/ 597694 h 1190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7425" h="1190625">
                  <a:moveTo>
                    <a:pt x="2252186" y="1188244"/>
                  </a:moveTo>
                  <a:lnTo>
                    <a:pt x="7144" y="1188244"/>
                  </a:lnTo>
                  <a:lnTo>
                    <a:pt x="7144" y="7144"/>
                  </a:lnTo>
                  <a:lnTo>
                    <a:pt x="2252186" y="7144"/>
                  </a:lnTo>
                  <a:lnTo>
                    <a:pt x="1729264" y="597694"/>
                  </a:lnTo>
                  <a:close/>
                </a:path>
              </a:pathLst>
            </a:custGeom>
            <a:solidFill>
              <a:schemeClr val="accent1">
                <a:lumMod val="75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5" name="Freeform: Shape 4">
              <a:extLst>
                <a:ext uri="{FF2B5EF4-FFF2-40B4-BE49-F238E27FC236}">
                  <a16:creationId xmlns:a16="http://schemas.microsoft.com/office/drawing/2014/main" id="{FA3EF409-639A-4220-B7AB-42F87EE52383}"/>
                </a:ext>
              </a:extLst>
            </p:cNvPr>
            <p:cNvSpPr/>
            <p:nvPr/>
          </p:nvSpPr>
          <p:spPr>
            <a:xfrm>
              <a:off x="7255458" y="4552282"/>
              <a:ext cx="659904" cy="394709"/>
            </a:xfrm>
            <a:custGeom>
              <a:avLst/>
              <a:gdLst>
                <a:gd name="connsiteX0" fmla="*/ 7144 w 1019175"/>
                <a:gd name="connsiteY0" fmla="*/ 7144 h 609600"/>
                <a:gd name="connsiteX1" fmla="*/ 1012984 w 1019175"/>
                <a:gd name="connsiteY1" fmla="*/ 15716 h 609600"/>
                <a:gd name="connsiteX2" fmla="*/ 7144 w 1019175"/>
                <a:gd name="connsiteY2" fmla="*/ 606266 h 609600"/>
              </a:gdLst>
              <a:ahLst/>
              <a:cxnLst>
                <a:cxn ang="0">
                  <a:pos x="connsiteX0" y="connsiteY0"/>
                </a:cxn>
                <a:cxn ang="0">
                  <a:pos x="connsiteX1" y="connsiteY1"/>
                </a:cxn>
                <a:cxn ang="0">
                  <a:pos x="connsiteX2" y="connsiteY2"/>
                </a:cxn>
              </a:cxnLst>
              <a:rect l="l" t="t" r="r" b="b"/>
              <a:pathLst>
                <a:path w="1019175" h="609600">
                  <a:moveTo>
                    <a:pt x="7144" y="7144"/>
                  </a:moveTo>
                  <a:lnTo>
                    <a:pt x="1012984" y="15716"/>
                  </a:lnTo>
                  <a:lnTo>
                    <a:pt x="7144" y="606266"/>
                  </a:lnTo>
                  <a:close/>
                </a:path>
              </a:pathLst>
            </a:custGeom>
            <a:solidFill>
              <a:schemeClr val="accent1">
                <a:lumMod val="50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6" name="Freeform: Shape 5">
              <a:extLst>
                <a:ext uri="{FF2B5EF4-FFF2-40B4-BE49-F238E27FC236}">
                  <a16:creationId xmlns:a16="http://schemas.microsoft.com/office/drawing/2014/main" id="{46CDF2A4-E930-4DEA-B0AE-2275E0884669}"/>
                </a:ext>
              </a:extLst>
            </p:cNvPr>
            <p:cNvSpPr/>
            <p:nvPr/>
          </p:nvSpPr>
          <p:spPr>
            <a:xfrm>
              <a:off x="3686398" y="4267905"/>
              <a:ext cx="1191553" cy="672919"/>
            </a:xfrm>
            <a:custGeom>
              <a:avLst/>
              <a:gdLst>
                <a:gd name="connsiteX0" fmla="*/ 7144 w 2257425"/>
                <a:gd name="connsiteY0" fmla="*/ 1188244 h 1190625"/>
                <a:gd name="connsiteX1" fmla="*/ 2252186 w 2257425"/>
                <a:gd name="connsiteY1" fmla="*/ 1188244 h 1190625"/>
                <a:gd name="connsiteX2" fmla="*/ 2252186 w 2257425"/>
                <a:gd name="connsiteY2" fmla="*/ 7144 h 1190625"/>
                <a:gd name="connsiteX3" fmla="*/ 7144 w 2257425"/>
                <a:gd name="connsiteY3" fmla="*/ 7144 h 1190625"/>
                <a:gd name="connsiteX4" fmla="*/ 531019 w 2257425"/>
                <a:gd name="connsiteY4" fmla="*/ 597694 h 1190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7425" h="1190625">
                  <a:moveTo>
                    <a:pt x="7144" y="1188244"/>
                  </a:moveTo>
                  <a:lnTo>
                    <a:pt x="2252186" y="1188244"/>
                  </a:lnTo>
                  <a:lnTo>
                    <a:pt x="2252186" y="7144"/>
                  </a:lnTo>
                  <a:lnTo>
                    <a:pt x="7144" y="7144"/>
                  </a:lnTo>
                  <a:lnTo>
                    <a:pt x="531019" y="597694"/>
                  </a:lnTo>
                  <a:close/>
                </a:path>
              </a:pathLst>
            </a:custGeom>
            <a:solidFill>
              <a:schemeClr val="accent1">
                <a:lumMod val="75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7" name="Freeform: Shape 6">
              <a:extLst>
                <a:ext uri="{FF2B5EF4-FFF2-40B4-BE49-F238E27FC236}">
                  <a16:creationId xmlns:a16="http://schemas.microsoft.com/office/drawing/2014/main" id="{9E7A3779-D72D-49DE-B088-E70638CB42C3}"/>
                </a:ext>
              </a:extLst>
            </p:cNvPr>
            <p:cNvSpPr/>
            <p:nvPr/>
          </p:nvSpPr>
          <p:spPr>
            <a:xfrm>
              <a:off x="4276637" y="4546731"/>
              <a:ext cx="598231" cy="394709"/>
            </a:xfrm>
            <a:custGeom>
              <a:avLst/>
              <a:gdLst>
                <a:gd name="connsiteX0" fmla="*/ 923449 w 923925"/>
                <a:gd name="connsiteY0" fmla="*/ 7144 h 609600"/>
                <a:gd name="connsiteX1" fmla="*/ 7144 w 923925"/>
                <a:gd name="connsiteY1" fmla="*/ 15716 h 609600"/>
                <a:gd name="connsiteX2" fmla="*/ 923449 w 923925"/>
                <a:gd name="connsiteY2" fmla="*/ 606266 h 609600"/>
              </a:gdLst>
              <a:ahLst/>
              <a:cxnLst>
                <a:cxn ang="0">
                  <a:pos x="connsiteX0" y="connsiteY0"/>
                </a:cxn>
                <a:cxn ang="0">
                  <a:pos x="connsiteX1" y="connsiteY1"/>
                </a:cxn>
                <a:cxn ang="0">
                  <a:pos x="connsiteX2" y="connsiteY2"/>
                </a:cxn>
              </a:cxnLst>
              <a:rect l="l" t="t" r="r" b="b"/>
              <a:pathLst>
                <a:path w="923925" h="609600">
                  <a:moveTo>
                    <a:pt x="923449" y="7144"/>
                  </a:moveTo>
                  <a:lnTo>
                    <a:pt x="7144" y="15716"/>
                  </a:lnTo>
                  <a:lnTo>
                    <a:pt x="923449" y="606266"/>
                  </a:lnTo>
                  <a:close/>
                </a:path>
              </a:pathLst>
            </a:custGeom>
            <a:solidFill>
              <a:schemeClr val="accent1">
                <a:lumMod val="50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grpSp>
      <p:sp>
        <p:nvSpPr>
          <p:cNvPr id="8" name="Rectangle 7">
            <a:extLst>
              <a:ext uri="{FF2B5EF4-FFF2-40B4-BE49-F238E27FC236}">
                <a16:creationId xmlns:a16="http://schemas.microsoft.com/office/drawing/2014/main" id="{09A6CBAA-64EE-4409-907F-50D057199A25}"/>
              </a:ext>
            </a:extLst>
          </p:cNvPr>
          <p:cNvSpPr/>
          <p:nvPr/>
        </p:nvSpPr>
        <p:spPr>
          <a:xfrm>
            <a:off x="1743692" y="2073463"/>
            <a:ext cx="4209194" cy="4014580"/>
          </a:xfrm>
          <a:prstGeom prst="rect">
            <a:avLst/>
          </a:prstGeom>
          <a:solidFill>
            <a:schemeClr val="bg1">
              <a:lumMod val="95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700" b="0" i="0" u="none" strike="noStrike" kern="1200" cap="none" spc="0" normalizeH="0" baseline="0" noProof="0">
              <a:ln>
                <a:noFill/>
              </a:ln>
              <a:solidFill>
                <a:prstClr val="white"/>
              </a:solidFill>
              <a:effectLst/>
              <a:uLnTx/>
              <a:uFillTx/>
              <a:latin typeface="Arial"/>
              <a:cs typeface="+mn-cs"/>
            </a:endParaRPr>
          </a:p>
        </p:txBody>
      </p:sp>
      <p:grpSp>
        <p:nvGrpSpPr>
          <p:cNvPr id="9" name="Group 8">
            <a:extLst>
              <a:ext uri="{FF2B5EF4-FFF2-40B4-BE49-F238E27FC236}">
                <a16:creationId xmlns:a16="http://schemas.microsoft.com/office/drawing/2014/main" id="{3A59CF29-9F98-4B2D-8539-446E150D73EC}"/>
              </a:ext>
            </a:extLst>
          </p:cNvPr>
          <p:cNvGrpSpPr/>
          <p:nvPr/>
        </p:nvGrpSpPr>
        <p:grpSpPr>
          <a:xfrm>
            <a:off x="1015852" y="4468176"/>
            <a:ext cx="5664874" cy="754861"/>
            <a:chOff x="3798414" y="4347016"/>
            <a:chExt cx="4670224" cy="621436"/>
          </a:xfrm>
        </p:grpSpPr>
        <p:sp>
          <p:nvSpPr>
            <p:cNvPr id="10" name="Freeform: Shape 9">
              <a:extLst>
                <a:ext uri="{FF2B5EF4-FFF2-40B4-BE49-F238E27FC236}">
                  <a16:creationId xmlns:a16="http://schemas.microsoft.com/office/drawing/2014/main" id="{AC1284E2-6977-4844-BAE2-647AEADB662F}"/>
                </a:ext>
              </a:extLst>
            </p:cNvPr>
            <p:cNvSpPr/>
            <p:nvPr/>
          </p:nvSpPr>
          <p:spPr>
            <a:xfrm>
              <a:off x="3798414" y="4347016"/>
              <a:ext cx="4670224" cy="621436"/>
            </a:xfrm>
            <a:custGeom>
              <a:avLst/>
              <a:gdLst>
                <a:gd name="connsiteX0" fmla="*/ 7144 w 5619750"/>
                <a:gd name="connsiteY0" fmla="*/ 7144 h 1190625"/>
                <a:gd name="connsiteX1" fmla="*/ 5613559 w 5619750"/>
                <a:gd name="connsiteY1" fmla="*/ 7144 h 1190625"/>
                <a:gd name="connsiteX2" fmla="*/ 5613559 w 5619750"/>
                <a:gd name="connsiteY2" fmla="*/ 1188244 h 1190625"/>
                <a:gd name="connsiteX3" fmla="*/ 7143 w 5619750"/>
                <a:gd name="connsiteY3" fmla="*/ 1188244 h 1190625"/>
              </a:gdLst>
              <a:ahLst/>
              <a:cxnLst>
                <a:cxn ang="0">
                  <a:pos x="connsiteX0" y="connsiteY0"/>
                </a:cxn>
                <a:cxn ang="0">
                  <a:pos x="connsiteX1" y="connsiteY1"/>
                </a:cxn>
                <a:cxn ang="0">
                  <a:pos x="connsiteX2" y="connsiteY2"/>
                </a:cxn>
                <a:cxn ang="0">
                  <a:pos x="connsiteX3" y="connsiteY3"/>
                </a:cxn>
              </a:cxnLst>
              <a:rect l="l" t="t" r="r" b="b"/>
              <a:pathLst>
                <a:path w="5619750" h="1190625">
                  <a:moveTo>
                    <a:pt x="7144" y="7144"/>
                  </a:moveTo>
                  <a:lnTo>
                    <a:pt x="5613559" y="7144"/>
                  </a:lnTo>
                  <a:lnTo>
                    <a:pt x="5613559" y="1188244"/>
                  </a:lnTo>
                  <a:lnTo>
                    <a:pt x="7143" y="1188244"/>
                  </a:lnTo>
                  <a:close/>
                </a:path>
              </a:pathLst>
            </a:custGeom>
            <a:solidFill>
              <a:schemeClr val="accent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a:cs typeface="+mn-cs"/>
              </a:endParaRPr>
            </a:p>
          </p:txBody>
        </p:sp>
        <p:sp>
          <p:nvSpPr>
            <p:cNvPr id="11" name="TextBox 10">
              <a:extLst>
                <a:ext uri="{FF2B5EF4-FFF2-40B4-BE49-F238E27FC236}">
                  <a16:creationId xmlns:a16="http://schemas.microsoft.com/office/drawing/2014/main" id="{2B2DE06E-9A7D-4199-BC10-5C69CEA78805}"/>
                </a:ext>
              </a:extLst>
            </p:cNvPr>
            <p:cNvSpPr txBox="1"/>
            <p:nvPr/>
          </p:nvSpPr>
          <p:spPr>
            <a:xfrm>
              <a:off x="4398458" y="4388808"/>
              <a:ext cx="3470136" cy="532089"/>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3600" b="1" i="0" u="none" strike="noStrike" kern="1200" cap="none" spc="0" normalizeH="0" baseline="0" noProof="0" dirty="0">
                  <a:ln>
                    <a:noFill/>
                  </a:ln>
                  <a:solidFill>
                    <a:srgbClr val="BFD594">
                      <a:lumMod val="75000"/>
                    </a:srgbClr>
                  </a:solidFill>
                  <a:effectLst/>
                  <a:uLnTx/>
                  <a:uFillTx/>
                  <a:latin typeface="Arial"/>
                  <a:ea typeface="Adobe Song Std L" panose="02020300000000000000" pitchFamily="18" charset="-128"/>
                  <a:cs typeface="Arial" pitchFamily="34" charset="0"/>
                </a:rPr>
                <a:t>Requirements</a:t>
              </a:r>
            </a:p>
          </p:txBody>
        </p:sp>
      </p:grpSp>
      <p:sp>
        <p:nvSpPr>
          <p:cNvPr id="19" name="Freeform: Shape 18">
            <a:extLst>
              <a:ext uri="{FF2B5EF4-FFF2-40B4-BE49-F238E27FC236}">
                <a16:creationId xmlns:a16="http://schemas.microsoft.com/office/drawing/2014/main" id="{48767EAA-C74E-4872-A6B5-6A4B994CED37}"/>
              </a:ext>
            </a:extLst>
          </p:cNvPr>
          <p:cNvSpPr/>
          <p:nvPr/>
        </p:nvSpPr>
        <p:spPr>
          <a:xfrm rot="5400000">
            <a:off x="1765058" y="2126046"/>
            <a:ext cx="1568701" cy="1552820"/>
          </a:xfrm>
          <a:custGeom>
            <a:avLst/>
            <a:gdLst>
              <a:gd name="connsiteX0" fmla="*/ 989322 w 2099794"/>
              <a:gd name="connsiteY0" fmla="*/ 1788413 h 2078537"/>
              <a:gd name="connsiteX1" fmla="*/ 991189 w 2099794"/>
              <a:gd name="connsiteY1" fmla="*/ 1789658 h 2078537"/>
              <a:gd name="connsiteX2" fmla="*/ 992849 w 2099794"/>
              <a:gd name="connsiteY2" fmla="*/ 1788205 h 2078537"/>
              <a:gd name="connsiteX3" fmla="*/ 991189 w 2099794"/>
              <a:gd name="connsiteY3" fmla="*/ 1786754 h 2078537"/>
              <a:gd name="connsiteX4" fmla="*/ 989322 w 2099794"/>
              <a:gd name="connsiteY4" fmla="*/ 1788413 h 2078537"/>
              <a:gd name="connsiteX5" fmla="*/ 424025 w 2099794"/>
              <a:gd name="connsiteY5" fmla="*/ 1472262 h 2078537"/>
              <a:gd name="connsiteX6" fmla="*/ 424855 w 2099794"/>
              <a:gd name="connsiteY6" fmla="*/ 1472262 h 2078537"/>
              <a:gd name="connsiteX7" fmla="*/ 425270 w 2099794"/>
              <a:gd name="connsiteY7" fmla="*/ 1470810 h 2078537"/>
              <a:gd name="connsiteX8" fmla="*/ 424025 w 2099794"/>
              <a:gd name="connsiteY8" fmla="*/ 1470187 h 2078537"/>
              <a:gd name="connsiteX9" fmla="*/ 424025 w 2099794"/>
              <a:gd name="connsiteY9" fmla="*/ 1472262 h 2078537"/>
              <a:gd name="connsiteX10" fmla="*/ 209514 w 2099794"/>
              <a:gd name="connsiteY10" fmla="*/ 1889738 h 2078537"/>
              <a:gd name="connsiteX11" fmla="*/ 231210 w 2099794"/>
              <a:gd name="connsiteY11" fmla="*/ 1864027 h 2078537"/>
              <a:gd name="connsiteX12" fmla="*/ 227571 w 2099794"/>
              <a:gd name="connsiteY12" fmla="*/ 1869318 h 2078537"/>
              <a:gd name="connsiteX13" fmla="*/ 197595 w 2099794"/>
              <a:gd name="connsiteY13" fmla="*/ 1924756 h 2078537"/>
              <a:gd name="connsiteX14" fmla="*/ 294784 w 2099794"/>
              <a:gd name="connsiteY14" fmla="*/ 1858272 h 2078537"/>
              <a:gd name="connsiteX15" fmla="*/ 400583 w 2099794"/>
              <a:gd name="connsiteY15" fmla="*/ 1803142 h 2078537"/>
              <a:gd name="connsiteX16" fmla="*/ 470078 w 2099794"/>
              <a:gd name="connsiteY16" fmla="*/ 1775551 h 2078537"/>
              <a:gd name="connsiteX17" fmla="*/ 526919 w 2099794"/>
              <a:gd name="connsiteY17" fmla="*/ 1758333 h 2078537"/>
              <a:gd name="connsiteX18" fmla="*/ 563015 w 2099794"/>
              <a:gd name="connsiteY18" fmla="*/ 1748790 h 2078537"/>
              <a:gd name="connsiteX19" fmla="*/ 623590 w 2099794"/>
              <a:gd name="connsiteY19" fmla="*/ 1739248 h 2078537"/>
              <a:gd name="connsiteX20" fmla="*/ 625872 w 2099794"/>
              <a:gd name="connsiteY20" fmla="*/ 1738418 h 2078537"/>
              <a:gd name="connsiteX21" fmla="*/ 629191 w 2099794"/>
              <a:gd name="connsiteY21" fmla="*/ 1738211 h 2078537"/>
              <a:gd name="connsiteX22" fmla="*/ 653878 w 2099794"/>
              <a:gd name="connsiteY22" fmla="*/ 1735099 h 2078537"/>
              <a:gd name="connsiteX23" fmla="*/ 660516 w 2099794"/>
              <a:gd name="connsiteY23" fmla="*/ 1734891 h 2078537"/>
              <a:gd name="connsiteX24" fmla="*/ 709889 w 2099794"/>
              <a:gd name="connsiteY24" fmla="*/ 1731780 h 2078537"/>
              <a:gd name="connsiteX25" fmla="*/ 741214 w 2099794"/>
              <a:gd name="connsiteY25" fmla="*/ 1731780 h 2078537"/>
              <a:gd name="connsiteX26" fmla="*/ 790586 w 2099794"/>
              <a:gd name="connsiteY26" fmla="*/ 1734891 h 2078537"/>
              <a:gd name="connsiteX27" fmla="*/ 795565 w 2099794"/>
              <a:gd name="connsiteY27" fmla="*/ 1735099 h 2078537"/>
              <a:gd name="connsiteX28" fmla="*/ 844316 w 2099794"/>
              <a:gd name="connsiteY28" fmla="*/ 1741944 h 2078537"/>
              <a:gd name="connsiteX29" fmla="*/ 882690 w 2099794"/>
              <a:gd name="connsiteY29" fmla="*/ 1748134 h 2078537"/>
              <a:gd name="connsiteX30" fmla="*/ 882901 w 2099794"/>
              <a:gd name="connsiteY30" fmla="*/ 1748375 h 2078537"/>
              <a:gd name="connsiteX31" fmla="*/ 882901 w 2099794"/>
              <a:gd name="connsiteY31" fmla="*/ 1749205 h 2078537"/>
              <a:gd name="connsiteX32" fmla="*/ 883938 w 2099794"/>
              <a:gd name="connsiteY32" fmla="*/ 1748998 h 2078537"/>
              <a:gd name="connsiteX33" fmla="*/ 882901 w 2099794"/>
              <a:gd name="connsiteY33" fmla="*/ 1748375 h 2078537"/>
              <a:gd name="connsiteX34" fmla="*/ 882901 w 2099794"/>
              <a:gd name="connsiteY34" fmla="*/ 1748168 h 2078537"/>
              <a:gd name="connsiteX35" fmla="*/ 882690 w 2099794"/>
              <a:gd name="connsiteY35" fmla="*/ 1748134 h 2078537"/>
              <a:gd name="connsiteX36" fmla="*/ 877092 w 2099794"/>
              <a:gd name="connsiteY36" fmla="*/ 1741737 h 2078537"/>
              <a:gd name="connsiteX37" fmla="*/ 868587 w 2099794"/>
              <a:gd name="connsiteY37" fmla="*/ 1727631 h 2078537"/>
              <a:gd name="connsiteX38" fmla="*/ 874188 w 2099794"/>
              <a:gd name="connsiteY38" fmla="*/ 1696306 h 2078537"/>
              <a:gd name="connsiteX39" fmla="*/ 909869 w 2099794"/>
              <a:gd name="connsiteY39" fmla="*/ 1662699 h 2078537"/>
              <a:gd name="connsiteX40" fmla="*/ 951359 w 2099794"/>
              <a:gd name="connsiteY40" fmla="*/ 1647555 h 2078537"/>
              <a:gd name="connsiteX41" fmla="*/ 1017535 w 2099794"/>
              <a:gd name="connsiteY41" fmla="*/ 1641124 h 2078537"/>
              <a:gd name="connsiteX42" fmla="*/ 1027493 w 2099794"/>
              <a:gd name="connsiteY42" fmla="*/ 1641124 h 2078537"/>
              <a:gd name="connsiteX43" fmla="*/ 1040562 w 2099794"/>
              <a:gd name="connsiteY43" fmla="*/ 1641332 h 2078537"/>
              <a:gd name="connsiteX44" fmla="*/ 997620 w 2099794"/>
              <a:gd name="connsiteY44" fmla="*/ 1780737 h 2078537"/>
              <a:gd name="connsiteX45" fmla="*/ 1033301 w 2099794"/>
              <a:gd name="connsiteY45" fmla="*/ 1792562 h 2078537"/>
              <a:gd name="connsiteX46" fmla="*/ 1137025 w 2099794"/>
              <a:gd name="connsiteY46" fmla="*/ 1830525 h 2078537"/>
              <a:gd name="connsiteX47" fmla="*/ 1181627 w 2099794"/>
              <a:gd name="connsiteY47" fmla="*/ 1846914 h 2078537"/>
              <a:gd name="connsiteX48" fmla="*/ 1186191 w 2099794"/>
              <a:gd name="connsiteY48" fmla="*/ 1847536 h 2078537"/>
              <a:gd name="connsiteX49" fmla="*/ 1183494 w 2099794"/>
              <a:gd name="connsiteY49" fmla="*/ 1845254 h 2078537"/>
              <a:gd name="connsiteX50" fmla="*/ 1186813 w 2099794"/>
              <a:gd name="connsiteY50" fmla="*/ 1794429 h 2078537"/>
              <a:gd name="connsiteX51" fmla="*/ 1250915 w 2099794"/>
              <a:gd name="connsiteY51" fmla="*/ 1771195 h 2078537"/>
              <a:gd name="connsiteX52" fmla="*/ 1286596 w 2099794"/>
              <a:gd name="connsiteY52" fmla="*/ 1768705 h 2078537"/>
              <a:gd name="connsiteX53" fmla="*/ 1293649 w 2099794"/>
              <a:gd name="connsiteY53" fmla="*/ 1775759 h 2078537"/>
              <a:gd name="connsiteX54" fmla="*/ 1285766 w 2099794"/>
              <a:gd name="connsiteY54" fmla="*/ 1821397 h 2078537"/>
              <a:gd name="connsiteX55" fmla="*/ 1258175 w 2099794"/>
              <a:gd name="connsiteY55" fmla="*/ 1872845 h 2078537"/>
              <a:gd name="connsiteX56" fmla="*/ 1260665 w 2099794"/>
              <a:gd name="connsiteY56" fmla="*/ 1874712 h 2078537"/>
              <a:gd name="connsiteX57" fmla="*/ 1313564 w 2099794"/>
              <a:gd name="connsiteY57" fmla="*/ 1890063 h 2078537"/>
              <a:gd name="connsiteX58" fmla="*/ 1335761 w 2099794"/>
              <a:gd name="connsiteY58" fmla="*/ 1896494 h 2078537"/>
              <a:gd name="connsiteX59" fmla="*/ 1397166 w 2099794"/>
              <a:gd name="connsiteY59" fmla="*/ 1908526 h 2078537"/>
              <a:gd name="connsiteX60" fmla="*/ 1512922 w 2099794"/>
              <a:gd name="connsiteY60" fmla="*/ 1909563 h 2078537"/>
              <a:gd name="connsiteX61" fmla="*/ 1608971 w 2099794"/>
              <a:gd name="connsiteY61" fmla="*/ 1876579 h 2078537"/>
              <a:gd name="connsiteX62" fmla="*/ 1614987 w 2099794"/>
              <a:gd name="connsiteY62" fmla="*/ 1868696 h 2078537"/>
              <a:gd name="connsiteX63" fmla="*/ 1625774 w 2099794"/>
              <a:gd name="connsiteY63" fmla="*/ 1853344 h 2078537"/>
              <a:gd name="connsiteX64" fmla="*/ 1633035 w 2099794"/>
              <a:gd name="connsiteY64" fmla="*/ 1844424 h 2078537"/>
              <a:gd name="connsiteX65" fmla="*/ 1670791 w 2099794"/>
              <a:gd name="connsiteY65" fmla="*/ 1828658 h 2078537"/>
              <a:gd name="connsiteX66" fmla="*/ 1681163 w 2099794"/>
              <a:gd name="connsiteY66" fmla="*/ 1825754 h 2078537"/>
              <a:gd name="connsiteX67" fmla="*/ 1756674 w 2099794"/>
              <a:gd name="connsiteY67" fmla="*/ 1743189 h 2078537"/>
              <a:gd name="connsiteX68" fmla="*/ 1777212 w 2099794"/>
              <a:gd name="connsiteY68" fmla="*/ 1713524 h 2078537"/>
              <a:gd name="connsiteX69" fmla="*/ 1780116 w 2099794"/>
              <a:gd name="connsiteY69" fmla="*/ 1715391 h 2078537"/>
              <a:gd name="connsiteX70" fmla="*/ 1711243 w 2099794"/>
              <a:gd name="connsiteY70" fmla="*/ 1808743 h 2078537"/>
              <a:gd name="connsiteX71" fmla="*/ 1687179 w 2099794"/>
              <a:gd name="connsiteY71" fmla="*/ 1831562 h 2078537"/>
              <a:gd name="connsiteX72" fmla="*/ 1686142 w 2099794"/>
              <a:gd name="connsiteY72" fmla="*/ 1840690 h 2078537"/>
              <a:gd name="connsiteX73" fmla="*/ 1707924 w 2099794"/>
              <a:gd name="connsiteY73" fmla="*/ 1909148 h 2078537"/>
              <a:gd name="connsiteX74" fmla="*/ 1704397 w 2099794"/>
              <a:gd name="connsiteY74" fmla="*/ 1913090 h 2078537"/>
              <a:gd name="connsiteX75" fmla="*/ 1638636 w 2099794"/>
              <a:gd name="connsiteY75" fmla="*/ 1902510 h 2078537"/>
              <a:gd name="connsiteX76" fmla="*/ 1620381 w 2099794"/>
              <a:gd name="connsiteY76" fmla="*/ 1886536 h 2078537"/>
              <a:gd name="connsiteX77" fmla="*/ 1612705 w 2099794"/>
              <a:gd name="connsiteY77" fmla="*/ 1884254 h 2078537"/>
              <a:gd name="connsiteX78" fmla="*/ 1554205 w 2099794"/>
              <a:gd name="connsiteY78" fmla="*/ 1910185 h 2078537"/>
              <a:gd name="connsiteX79" fmla="*/ 1526821 w 2099794"/>
              <a:gd name="connsiteY79" fmla="*/ 1915994 h 2078537"/>
              <a:gd name="connsiteX80" fmla="*/ 1385341 w 2099794"/>
              <a:gd name="connsiteY80" fmla="*/ 1914957 h 2078537"/>
              <a:gd name="connsiteX81" fmla="*/ 1328915 w 2099794"/>
              <a:gd name="connsiteY81" fmla="*/ 1904169 h 2078537"/>
              <a:gd name="connsiteX82" fmla="*/ 1264814 w 2099794"/>
              <a:gd name="connsiteY82" fmla="*/ 1884877 h 2078537"/>
              <a:gd name="connsiteX83" fmla="*/ 1237846 w 2099794"/>
              <a:gd name="connsiteY83" fmla="*/ 1883839 h 2078537"/>
              <a:gd name="connsiteX84" fmla="*/ 1214819 w 2099794"/>
              <a:gd name="connsiteY84" fmla="*/ 1877616 h 2078537"/>
              <a:gd name="connsiteX85" fmla="*/ 1149265 w 2099794"/>
              <a:gd name="connsiteY85" fmla="*/ 1844632 h 2078537"/>
              <a:gd name="connsiteX86" fmla="*/ 1117110 w 2099794"/>
              <a:gd name="connsiteY86" fmla="*/ 1831355 h 2078537"/>
              <a:gd name="connsiteX87" fmla="*/ 1007785 w 2099794"/>
              <a:gd name="connsiteY87" fmla="*/ 1791525 h 2078537"/>
              <a:gd name="connsiteX88" fmla="*/ 999902 w 2099794"/>
              <a:gd name="connsiteY88" fmla="*/ 1789450 h 2078537"/>
              <a:gd name="connsiteX89" fmla="*/ 998242 w 2099794"/>
              <a:gd name="connsiteY89" fmla="*/ 1789035 h 2078537"/>
              <a:gd name="connsiteX90" fmla="*/ 994923 w 2099794"/>
              <a:gd name="connsiteY90" fmla="*/ 1788205 h 2078537"/>
              <a:gd name="connsiteX91" fmla="*/ 994508 w 2099794"/>
              <a:gd name="connsiteY91" fmla="*/ 1790695 h 2078537"/>
              <a:gd name="connsiteX92" fmla="*/ 999695 w 2099794"/>
              <a:gd name="connsiteY92" fmla="*/ 1793184 h 2078537"/>
              <a:gd name="connsiteX93" fmla="*/ 1057573 w 2099794"/>
              <a:gd name="connsiteY93" fmla="*/ 1820360 h 2078537"/>
              <a:gd name="connsiteX94" fmla="*/ 1127690 w 2099794"/>
              <a:gd name="connsiteY94" fmla="*/ 1855419 h 2078537"/>
              <a:gd name="connsiteX95" fmla="*/ 1204031 w 2099794"/>
              <a:gd name="connsiteY95" fmla="*/ 1892760 h 2078537"/>
              <a:gd name="connsiteX96" fmla="*/ 1312112 w 2099794"/>
              <a:gd name="connsiteY96" fmla="*/ 1939436 h 2078537"/>
              <a:gd name="connsiteX97" fmla="*/ 1354432 w 2099794"/>
              <a:gd name="connsiteY97" fmla="*/ 1953750 h 2078537"/>
              <a:gd name="connsiteX98" fmla="*/ 1417911 w 2099794"/>
              <a:gd name="connsiteY98" fmla="*/ 1970345 h 2078537"/>
              <a:gd name="connsiteX99" fmla="*/ 1421852 w 2099794"/>
              <a:gd name="connsiteY99" fmla="*/ 1969723 h 2078537"/>
              <a:gd name="connsiteX100" fmla="*/ 1439486 w 2099794"/>
              <a:gd name="connsiteY100" fmla="*/ 1950016 h 2078537"/>
              <a:gd name="connsiteX101" fmla="*/ 1491763 w 2099794"/>
              <a:gd name="connsiteY101" fmla="*/ 1951260 h 2078537"/>
              <a:gd name="connsiteX102" fmla="*/ 1514997 w 2099794"/>
              <a:gd name="connsiteY102" fmla="*/ 1979473 h 2078537"/>
              <a:gd name="connsiteX103" fmla="*/ 1525577 w 2099794"/>
              <a:gd name="connsiteY103" fmla="*/ 1986319 h 2078537"/>
              <a:gd name="connsiteX104" fmla="*/ 1758126 w 2099794"/>
              <a:gd name="connsiteY104" fmla="*/ 1972835 h 2078537"/>
              <a:gd name="connsiteX105" fmla="*/ 1766217 w 2099794"/>
              <a:gd name="connsiteY105" fmla="*/ 1968063 h 2078537"/>
              <a:gd name="connsiteX106" fmla="*/ 1778041 w 2099794"/>
              <a:gd name="connsiteY106" fmla="*/ 1960803 h 2078537"/>
              <a:gd name="connsiteX107" fmla="*/ 1802935 w 2099794"/>
              <a:gd name="connsiteY107" fmla="*/ 1953335 h 2078537"/>
              <a:gd name="connsiteX108" fmla="*/ 1837164 w 2099794"/>
              <a:gd name="connsiteY108" fmla="*/ 1955202 h 2078537"/>
              <a:gd name="connsiteX109" fmla="*/ 1844633 w 2099794"/>
              <a:gd name="connsiteY109" fmla="*/ 1956446 h 2078537"/>
              <a:gd name="connsiteX110" fmla="*/ 1866829 w 2099794"/>
              <a:gd name="connsiteY110" fmla="*/ 1951468 h 2078537"/>
              <a:gd name="connsiteX111" fmla="*/ 1903340 w 2099794"/>
              <a:gd name="connsiteY111" fmla="*/ 1942340 h 2078537"/>
              <a:gd name="connsiteX112" fmla="*/ 1946282 w 2099794"/>
              <a:gd name="connsiteY112" fmla="*/ 1931138 h 2078537"/>
              <a:gd name="connsiteX113" fmla="*/ 1982586 w 2099794"/>
              <a:gd name="connsiteY113" fmla="*/ 1920765 h 2078537"/>
              <a:gd name="connsiteX114" fmla="*/ 2035278 w 2099794"/>
              <a:gd name="connsiteY114" fmla="*/ 1903962 h 2078537"/>
              <a:gd name="connsiteX115" fmla="*/ 2081954 w 2099794"/>
              <a:gd name="connsiteY115" fmla="*/ 1887158 h 2078537"/>
              <a:gd name="connsiteX116" fmla="*/ 2099794 w 2099794"/>
              <a:gd name="connsiteY116" fmla="*/ 1883425 h 2078537"/>
              <a:gd name="connsiteX117" fmla="*/ 2092741 w 2099794"/>
              <a:gd name="connsiteY117" fmla="*/ 1887781 h 2078537"/>
              <a:gd name="connsiteX118" fmla="*/ 1944415 w 2099794"/>
              <a:gd name="connsiteY118" fmla="*/ 1940058 h 2078537"/>
              <a:gd name="connsiteX119" fmla="*/ 1852100 w 2099794"/>
              <a:gd name="connsiteY119" fmla="*/ 1963500 h 2078537"/>
              <a:gd name="connsiteX120" fmla="*/ 1847744 w 2099794"/>
              <a:gd name="connsiteY120" fmla="*/ 1970760 h 2078537"/>
              <a:gd name="connsiteX121" fmla="*/ 1850026 w 2099794"/>
              <a:gd name="connsiteY121" fmla="*/ 2004782 h 2078537"/>
              <a:gd name="connsiteX122" fmla="*/ 1833430 w 2099794"/>
              <a:gd name="connsiteY122" fmla="*/ 2056022 h 2078537"/>
              <a:gd name="connsiteX123" fmla="*/ 1826170 w 2099794"/>
              <a:gd name="connsiteY123" fmla="*/ 2058719 h 2078537"/>
              <a:gd name="connsiteX124" fmla="*/ 1779286 w 2099794"/>
              <a:gd name="connsiteY124" fmla="*/ 2023038 h 2078537"/>
              <a:gd name="connsiteX125" fmla="*/ 1761861 w 2099794"/>
              <a:gd name="connsiteY125" fmla="*/ 1985074 h 2078537"/>
              <a:gd name="connsiteX126" fmla="*/ 1755015 w 2099794"/>
              <a:gd name="connsiteY126" fmla="*/ 1981755 h 2078537"/>
              <a:gd name="connsiteX127" fmla="*/ 1597976 w 2099794"/>
              <a:gd name="connsiteY127" fmla="*/ 1995654 h 2078537"/>
              <a:gd name="connsiteX128" fmla="*/ 1535534 w 2099794"/>
              <a:gd name="connsiteY128" fmla="*/ 1994617 h 2078537"/>
              <a:gd name="connsiteX129" fmla="*/ 1522880 w 2099794"/>
              <a:gd name="connsiteY129" fmla="*/ 1994617 h 2078537"/>
              <a:gd name="connsiteX130" fmla="*/ 1539476 w 2099794"/>
              <a:gd name="connsiteY130" fmla="*/ 2078219 h 2078537"/>
              <a:gd name="connsiteX131" fmla="*/ 1446124 w 2099794"/>
              <a:gd name="connsiteY131" fmla="*/ 2068054 h 2078537"/>
              <a:gd name="connsiteX132" fmla="*/ 1402352 w 2099794"/>
              <a:gd name="connsiteY132" fmla="*/ 2040256 h 2078537"/>
              <a:gd name="connsiteX133" fmla="*/ 1414799 w 2099794"/>
              <a:gd name="connsiteY133" fmla="*/ 1982170 h 2078537"/>
              <a:gd name="connsiteX134" fmla="*/ 1416251 w 2099794"/>
              <a:gd name="connsiteY134" fmla="*/ 1980510 h 2078537"/>
              <a:gd name="connsiteX135" fmla="*/ 1414177 w 2099794"/>
              <a:gd name="connsiteY135" fmla="*/ 1978229 h 2078537"/>
              <a:gd name="connsiteX136" fmla="*/ 1183079 w 2099794"/>
              <a:gd name="connsiteY136" fmla="*/ 1890893 h 2078537"/>
              <a:gd name="connsiteX137" fmla="*/ 989945 w 2099794"/>
              <a:gd name="connsiteY137" fmla="*/ 1796504 h 2078537"/>
              <a:gd name="connsiteX138" fmla="*/ 976460 w 2099794"/>
              <a:gd name="connsiteY138" fmla="*/ 1796711 h 2078537"/>
              <a:gd name="connsiteX139" fmla="*/ 929162 w 2099794"/>
              <a:gd name="connsiteY139" fmla="*/ 1794014 h 2078537"/>
              <a:gd name="connsiteX140" fmla="*/ 906965 w 2099794"/>
              <a:gd name="connsiteY140" fmla="*/ 1771195 h 2078537"/>
              <a:gd name="connsiteX141" fmla="*/ 891614 w 2099794"/>
              <a:gd name="connsiteY141" fmla="*/ 1760407 h 2078537"/>
              <a:gd name="connsiteX142" fmla="*/ 691634 w 2099794"/>
              <a:gd name="connsiteY142" fmla="*/ 1739040 h 2078537"/>
              <a:gd name="connsiteX143" fmla="*/ 213257 w 2099794"/>
              <a:gd name="connsiteY143" fmla="*/ 1914957 h 2078537"/>
              <a:gd name="connsiteX144" fmla="*/ 205530 w 2099794"/>
              <a:gd name="connsiteY144" fmla="*/ 1921388 h 2078537"/>
              <a:gd name="connsiteX145" fmla="*/ 196246 w 2099794"/>
              <a:gd name="connsiteY145" fmla="*/ 1925329 h 2078537"/>
              <a:gd name="connsiteX146" fmla="*/ 197595 w 2099794"/>
              <a:gd name="connsiteY146" fmla="*/ 1924756 h 2078537"/>
              <a:gd name="connsiteX147" fmla="*/ 196454 w 2099794"/>
              <a:gd name="connsiteY147" fmla="*/ 1925537 h 2078537"/>
              <a:gd name="connsiteX148" fmla="*/ 196246 w 2099794"/>
              <a:gd name="connsiteY148" fmla="*/ 1925329 h 2078537"/>
              <a:gd name="connsiteX149" fmla="*/ 170523 w 2099794"/>
              <a:gd name="connsiteY149" fmla="*/ 1933834 h 2078537"/>
              <a:gd name="connsiteX150" fmla="*/ 209514 w 2099794"/>
              <a:gd name="connsiteY150" fmla="*/ 1889738 h 2078537"/>
              <a:gd name="connsiteX151" fmla="*/ 176331 w 2099794"/>
              <a:gd name="connsiteY151" fmla="*/ 1929063 h 2078537"/>
              <a:gd name="connsiteX152" fmla="*/ 170523 w 2099794"/>
              <a:gd name="connsiteY152" fmla="*/ 1933834 h 2078537"/>
              <a:gd name="connsiteX153" fmla="*/ 154965 w 2099794"/>
              <a:gd name="connsiteY153" fmla="*/ 1964538 h 2078537"/>
              <a:gd name="connsiteX154" fmla="*/ 197492 w 2099794"/>
              <a:gd name="connsiteY154" fmla="*/ 1937154 h 2078537"/>
              <a:gd name="connsiteX155" fmla="*/ 550569 w 2099794"/>
              <a:gd name="connsiteY155" fmla="*/ 1811856 h 2078537"/>
              <a:gd name="connsiteX156" fmla="*/ 715283 w 2099794"/>
              <a:gd name="connsiteY156" fmla="*/ 1804595 h 2078537"/>
              <a:gd name="connsiteX157" fmla="*/ 725863 w 2099794"/>
              <a:gd name="connsiteY157" fmla="*/ 1799409 h 2078537"/>
              <a:gd name="connsiteX158" fmla="*/ 796810 w 2099794"/>
              <a:gd name="connsiteY158" fmla="*/ 1798372 h 2078537"/>
              <a:gd name="connsiteX159" fmla="*/ 825646 w 2099794"/>
              <a:gd name="connsiteY159" fmla="*/ 1816419 h 2078537"/>
              <a:gd name="connsiteX160" fmla="*/ 907588 w 2099794"/>
              <a:gd name="connsiteY160" fmla="*/ 1839031 h 2078537"/>
              <a:gd name="connsiteX161" fmla="*/ 929370 w 2099794"/>
              <a:gd name="connsiteY161" fmla="*/ 1852101 h 2078537"/>
              <a:gd name="connsiteX162" fmla="*/ 930407 w 2099794"/>
              <a:gd name="connsiteY162" fmla="*/ 1902096 h 2078537"/>
              <a:gd name="connsiteX163" fmla="*/ 912152 w 2099794"/>
              <a:gd name="connsiteY163" fmla="*/ 1914750 h 2078537"/>
              <a:gd name="connsiteX164" fmla="*/ 753661 w 2099794"/>
              <a:gd name="connsiteY164" fmla="*/ 1956032 h 2078537"/>
              <a:gd name="connsiteX165" fmla="*/ 764863 w 2099794"/>
              <a:gd name="connsiteY165" fmla="*/ 1950431 h 2078537"/>
              <a:gd name="connsiteX166" fmla="*/ 857178 w 2099794"/>
              <a:gd name="connsiteY166" fmla="*/ 1927612 h 2078537"/>
              <a:gd name="connsiteX167" fmla="*/ 916508 w 2099794"/>
              <a:gd name="connsiteY167" fmla="*/ 1901888 h 2078537"/>
              <a:gd name="connsiteX168" fmla="*/ 915471 w 2099794"/>
              <a:gd name="connsiteY168" fmla="*/ 1852723 h 2078537"/>
              <a:gd name="connsiteX169" fmla="*/ 832491 w 2099794"/>
              <a:gd name="connsiteY169" fmla="*/ 1825547 h 2078537"/>
              <a:gd name="connsiteX170" fmla="*/ 809672 w 2099794"/>
              <a:gd name="connsiteY170" fmla="*/ 1821606 h 2078537"/>
              <a:gd name="connsiteX171" fmla="*/ 821497 w 2099794"/>
              <a:gd name="connsiteY171" fmla="*/ 1877409 h 2078537"/>
              <a:gd name="connsiteX172" fmla="*/ 811747 w 2099794"/>
              <a:gd name="connsiteY172" fmla="*/ 1887989 h 2078537"/>
              <a:gd name="connsiteX173" fmla="*/ 743081 w 2099794"/>
              <a:gd name="connsiteY173" fmla="*/ 1878239 h 2078537"/>
              <a:gd name="connsiteX174" fmla="*/ 713831 w 2099794"/>
              <a:gd name="connsiteY174" fmla="*/ 1860606 h 2078537"/>
              <a:gd name="connsiteX175" fmla="*/ 711549 w 2099794"/>
              <a:gd name="connsiteY175" fmla="*/ 1812271 h 2078537"/>
              <a:gd name="connsiteX176" fmla="*/ 639979 w 2099794"/>
              <a:gd name="connsiteY176" fmla="*/ 1811441 h 2078537"/>
              <a:gd name="connsiteX177" fmla="*/ 225497 w 2099794"/>
              <a:gd name="connsiteY177" fmla="*/ 1923463 h 2078537"/>
              <a:gd name="connsiteX178" fmla="*/ 162225 w 2099794"/>
              <a:gd name="connsiteY178" fmla="*/ 1961426 h 2078537"/>
              <a:gd name="connsiteX179" fmla="*/ 154965 w 2099794"/>
              <a:gd name="connsiteY179" fmla="*/ 1964538 h 2078537"/>
              <a:gd name="connsiteX180" fmla="*/ 0 w 2099794"/>
              <a:gd name="connsiteY180" fmla="*/ 771708 h 2078537"/>
              <a:gd name="connsiteX181" fmla="*/ 0 w 2099794"/>
              <a:gd name="connsiteY181" fmla="*/ 753660 h 2078537"/>
              <a:gd name="connsiteX182" fmla="*/ 3319 w 2099794"/>
              <a:gd name="connsiteY182" fmla="*/ 742665 h 2078537"/>
              <a:gd name="connsiteX183" fmla="*/ 38378 w 2099794"/>
              <a:gd name="connsiteY183" fmla="*/ 660101 h 2078537"/>
              <a:gd name="connsiteX184" fmla="*/ 54559 w 2099794"/>
              <a:gd name="connsiteY184" fmla="*/ 648691 h 2078537"/>
              <a:gd name="connsiteX185" fmla="*/ 64517 w 2099794"/>
              <a:gd name="connsiteY185" fmla="*/ 645579 h 2078537"/>
              <a:gd name="connsiteX186" fmla="*/ 74267 w 2099794"/>
              <a:gd name="connsiteY186" fmla="*/ 645164 h 2078537"/>
              <a:gd name="connsiteX187" fmla="*/ 85676 w 2099794"/>
              <a:gd name="connsiteY187" fmla="*/ 648484 h 2078537"/>
              <a:gd name="connsiteX188" fmla="*/ 96671 w 2099794"/>
              <a:gd name="connsiteY188" fmla="*/ 655329 h 2078537"/>
              <a:gd name="connsiteX189" fmla="*/ 108911 w 2099794"/>
              <a:gd name="connsiteY189" fmla="*/ 666117 h 2078537"/>
              <a:gd name="connsiteX190" fmla="*/ 107873 w 2099794"/>
              <a:gd name="connsiteY190" fmla="*/ 610728 h 2078537"/>
              <a:gd name="connsiteX191" fmla="*/ 106836 w 2099794"/>
              <a:gd name="connsiteY191" fmla="*/ 523807 h 2078537"/>
              <a:gd name="connsiteX192" fmla="*/ 106836 w 2099794"/>
              <a:gd name="connsiteY192" fmla="*/ 518828 h 2078537"/>
              <a:gd name="connsiteX193" fmla="*/ 105591 w 2099794"/>
              <a:gd name="connsiteY193" fmla="*/ 474434 h 2078537"/>
              <a:gd name="connsiteX194" fmla="*/ 104969 w 2099794"/>
              <a:gd name="connsiteY194" fmla="*/ 448088 h 2078537"/>
              <a:gd name="connsiteX195" fmla="*/ 103932 w 2099794"/>
              <a:gd name="connsiteY195" fmla="*/ 439998 h 2078537"/>
              <a:gd name="connsiteX196" fmla="*/ 79038 w 2099794"/>
              <a:gd name="connsiteY196" fmla="*/ 446636 h 2078537"/>
              <a:gd name="connsiteX197" fmla="*/ 69081 w 2099794"/>
              <a:gd name="connsiteY197" fmla="*/ 446636 h 2078537"/>
              <a:gd name="connsiteX198" fmla="*/ 13277 w 2099794"/>
              <a:gd name="connsiteY198" fmla="*/ 433360 h 2078537"/>
              <a:gd name="connsiteX199" fmla="*/ 9128 w 2099794"/>
              <a:gd name="connsiteY199" fmla="*/ 428588 h 2078537"/>
              <a:gd name="connsiteX200" fmla="*/ 15351 w 2099794"/>
              <a:gd name="connsiteY200" fmla="*/ 416141 h 2078537"/>
              <a:gd name="connsiteX201" fmla="*/ 70947 w 2099794"/>
              <a:gd name="connsiteY201" fmla="*/ 360960 h 2078537"/>
              <a:gd name="connsiteX202" fmla="*/ 90448 w 2099794"/>
              <a:gd name="connsiteY202" fmla="*/ 363035 h 2078537"/>
              <a:gd name="connsiteX203" fmla="*/ 101235 w 2099794"/>
              <a:gd name="connsiteY203" fmla="*/ 371540 h 2078537"/>
              <a:gd name="connsiteX204" fmla="*/ 98953 w 2099794"/>
              <a:gd name="connsiteY204" fmla="*/ 349135 h 2078537"/>
              <a:gd name="connsiteX205" fmla="*/ 98331 w 2099794"/>
              <a:gd name="connsiteY205" fmla="*/ 339178 h 2078537"/>
              <a:gd name="connsiteX206" fmla="*/ 95634 w 2099794"/>
              <a:gd name="connsiteY206" fmla="*/ 316151 h 2078537"/>
              <a:gd name="connsiteX207" fmla="*/ 94804 w 2099794"/>
              <a:gd name="connsiteY207" fmla="*/ 307853 h 2078537"/>
              <a:gd name="connsiteX208" fmla="*/ 91900 w 2099794"/>
              <a:gd name="connsiteY208" fmla="*/ 288146 h 2078537"/>
              <a:gd name="connsiteX209" fmla="*/ 91693 w 2099794"/>
              <a:gd name="connsiteY209" fmla="*/ 286486 h 2078537"/>
              <a:gd name="connsiteX210" fmla="*/ 78001 w 2099794"/>
              <a:gd name="connsiteY210" fmla="*/ 230890 h 2078537"/>
              <a:gd name="connsiteX211" fmla="*/ 48543 w 2099794"/>
              <a:gd name="connsiteY211" fmla="*/ 227985 h 2078537"/>
              <a:gd name="connsiteX212" fmla="*/ 20538 w 2099794"/>
              <a:gd name="connsiteY212" fmla="*/ 287938 h 2078537"/>
              <a:gd name="connsiteX213" fmla="*/ 18671 w 2099794"/>
              <a:gd name="connsiteY213" fmla="*/ 292709 h 2078537"/>
              <a:gd name="connsiteX214" fmla="*/ 17633 w 2099794"/>
              <a:gd name="connsiteY214" fmla="*/ 296236 h 2078537"/>
              <a:gd name="connsiteX215" fmla="*/ 15766 w 2099794"/>
              <a:gd name="connsiteY215" fmla="*/ 301215 h 2078537"/>
              <a:gd name="connsiteX216" fmla="*/ 9958 w 2099794"/>
              <a:gd name="connsiteY216" fmla="*/ 317811 h 2078537"/>
              <a:gd name="connsiteX217" fmla="*/ 7883 w 2099794"/>
              <a:gd name="connsiteY217" fmla="*/ 317811 h 2078537"/>
              <a:gd name="connsiteX218" fmla="*/ 9128 w 2099794"/>
              <a:gd name="connsiteY218" fmla="*/ 309928 h 2078537"/>
              <a:gd name="connsiteX219" fmla="*/ 9543 w 2099794"/>
              <a:gd name="connsiteY219" fmla="*/ 306401 h 2078537"/>
              <a:gd name="connsiteX220" fmla="*/ 15766 w 2099794"/>
              <a:gd name="connsiteY220" fmla="*/ 283789 h 2078537"/>
              <a:gd name="connsiteX221" fmla="*/ 16181 w 2099794"/>
              <a:gd name="connsiteY221" fmla="*/ 281922 h 2078537"/>
              <a:gd name="connsiteX222" fmla="*/ 18048 w 2099794"/>
              <a:gd name="connsiteY222" fmla="*/ 277566 h 2078537"/>
              <a:gd name="connsiteX223" fmla="*/ 48336 w 2099794"/>
              <a:gd name="connsiteY223" fmla="*/ 216368 h 2078537"/>
              <a:gd name="connsiteX224" fmla="*/ 49373 w 2099794"/>
              <a:gd name="connsiteY224" fmla="*/ 215331 h 2078537"/>
              <a:gd name="connsiteX225" fmla="*/ 70533 w 2099794"/>
              <a:gd name="connsiteY225" fmla="*/ 209315 h 2078537"/>
              <a:gd name="connsiteX226" fmla="*/ 70740 w 2099794"/>
              <a:gd name="connsiteY226" fmla="*/ 209730 h 2078537"/>
              <a:gd name="connsiteX227" fmla="*/ 71155 w 2099794"/>
              <a:gd name="connsiteY227" fmla="*/ 209730 h 2078537"/>
              <a:gd name="connsiteX228" fmla="*/ 80075 w 2099794"/>
              <a:gd name="connsiteY228" fmla="*/ 218028 h 2078537"/>
              <a:gd name="connsiteX229" fmla="*/ 88996 w 2099794"/>
              <a:gd name="connsiteY229" fmla="*/ 235661 h 2078537"/>
              <a:gd name="connsiteX230" fmla="*/ 89411 w 2099794"/>
              <a:gd name="connsiteY230" fmla="*/ 237735 h 2078537"/>
              <a:gd name="connsiteX231" fmla="*/ 94804 w 2099794"/>
              <a:gd name="connsiteY231" fmla="*/ 255784 h 2078537"/>
              <a:gd name="connsiteX232" fmla="*/ 95841 w 2099794"/>
              <a:gd name="connsiteY232" fmla="*/ 260555 h 2078537"/>
              <a:gd name="connsiteX233" fmla="*/ 98538 w 2099794"/>
              <a:gd name="connsiteY233" fmla="*/ 272172 h 2078537"/>
              <a:gd name="connsiteX234" fmla="*/ 98953 w 2099794"/>
              <a:gd name="connsiteY234" fmla="*/ 275491 h 2078537"/>
              <a:gd name="connsiteX235" fmla="*/ 101857 w 2099794"/>
              <a:gd name="connsiteY235" fmla="*/ 291880 h 2078537"/>
              <a:gd name="connsiteX236" fmla="*/ 102272 w 2099794"/>
              <a:gd name="connsiteY236" fmla="*/ 296858 h 2078537"/>
              <a:gd name="connsiteX237" fmla="*/ 104969 w 2099794"/>
              <a:gd name="connsiteY237" fmla="*/ 316566 h 2078537"/>
              <a:gd name="connsiteX238" fmla="*/ 105591 w 2099794"/>
              <a:gd name="connsiteY238" fmla="*/ 324864 h 2078537"/>
              <a:gd name="connsiteX239" fmla="*/ 108288 w 2099794"/>
              <a:gd name="connsiteY239" fmla="*/ 349550 h 2078537"/>
              <a:gd name="connsiteX240" fmla="*/ 108911 w 2099794"/>
              <a:gd name="connsiteY240" fmla="*/ 360960 h 2078537"/>
              <a:gd name="connsiteX241" fmla="*/ 111400 w 2099794"/>
              <a:gd name="connsiteY241" fmla="*/ 393944 h 2078537"/>
              <a:gd name="connsiteX242" fmla="*/ 115964 w 2099794"/>
              <a:gd name="connsiteY242" fmla="*/ 405769 h 2078537"/>
              <a:gd name="connsiteX243" fmla="*/ 114304 w 2099794"/>
              <a:gd name="connsiteY243" fmla="*/ 432322 h 2078537"/>
              <a:gd name="connsiteX244" fmla="*/ 113267 w 2099794"/>
              <a:gd name="connsiteY244" fmla="*/ 436886 h 2078537"/>
              <a:gd name="connsiteX245" fmla="*/ 115757 w 2099794"/>
              <a:gd name="connsiteY245" fmla="*/ 518828 h 2078537"/>
              <a:gd name="connsiteX246" fmla="*/ 130485 w 2099794"/>
              <a:gd name="connsiteY246" fmla="*/ 441657 h 2078537"/>
              <a:gd name="connsiteX247" fmla="*/ 131522 w 2099794"/>
              <a:gd name="connsiteY247" fmla="*/ 436471 h 2078537"/>
              <a:gd name="connsiteX248" fmla="*/ 137746 w 2099794"/>
              <a:gd name="connsiteY248" fmla="*/ 410333 h 2078537"/>
              <a:gd name="connsiteX249" fmla="*/ 137954 w 2099794"/>
              <a:gd name="connsiteY249" fmla="*/ 408673 h 2078537"/>
              <a:gd name="connsiteX250" fmla="*/ 144177 w 2099794"/>
              <a:gd name="connsiteY250" fmla="*/ 383779 h 2078537"/>
              <a:gd name="connsiteX251" fmla="*/ 144799 w 2099794"/>
              <a:gd name="connsiteY251" fmla="*/ 380460 h 2078537"/>
              <a:gd name="connsiteX252" fmla="*/ 150608 w 2099794"/>
              <a:gd name="connsiteY252" fmla="*/ 359508 h 2078537"/>
              <a:gd name="connsiteX253" fmla="*/ 151853 w 2099794"/>
              <a:gd name="connsiteY253" fmla="*/ 354529 h 2078537"/>
              <a:gd name="connsiteX254" fmla="*/ 151853 w 2099794"/>
              <a:gd name="connsiteY254" fmla="*/ 337726 h 2078537"/>
              <a:gd name="connsiteX255" fmla="*/ 150608 w 2099794"/>
              <a:gd name="connsiteY255" fmla="*/ 326731 h 2078537"/>
              <a:gd name="connsiteX256" fmla="*/ 151438 w 2099794"/>
              <a:gd name="connsiteY256" fmla="*/ 323204 h 2078537"/>
              <a:gd name="connsiteX257" fmla="*/ 153097 w 2099794"/>
              <a:gd name="connsiteY257" fmla="*/ 320092 h 2078537"/>
              <a:gd name="connsiteX258" fmla="*/ 156831 w 2099794"/>
              <a:gd name="connsiteY258" fmla="*/ 315529 h 2078537"/>
              <a:gd name="connsiteX259" fmla="*/ 166374 w 2099794"/>
              <a:gd name="connsiteY259" fmla="*/ 306193 h 2078537"/>
              <a:gd name="connsiteX260" fmla="*/ 199773 w 2099794"/>
              <a:gd name="connsiteY260" fmla="*/ 206618 h 2078537"/>
              <a:gd name="connsiteX261" fmla="*/ 200810 w 2099794"/>
              <a:gd name="connsiteY261" fmla="*/ 203092 h 2078537"/>
              <a:gd name="connsiteX262" fmla="*/ 218651 w 2099794"/>
              <a:gd name="connsiteY262" fmla="*/ 157660 h 2078537"/>
              <a:gd name="connsiteX263" fmla="*/ 179443 w 2099794"/>
              <a:gd name="connsiteY263" fmla="*/ 157660 h 2078537"/>
              <a:gd name="connsiteX264" fmla="*/ 172598 w 2099794"/>
              <a:gd name="connsiteY264" fmla="*/ 156831 h 2078537"/>
              <a:gd name="connsiteX265" fmla="*/ 165959 w 2099794"/>
              <a:gd name="connsiteY265" fmla="*/ 155378 h 2078537"/>
              <a:gd name="connsiteX266" fmla="*/ 165129 w 2099794"/>
              <a:gd name="connsiteY266" fmla="*/ 148948 h 2078537"/>
              <a:gd name="connsiteX267" fmla="*/ 189608 w 2099794"/>
              <a:gd name="connsiteY267" fmla="*/ 96671 h 2078537"/>
              <a:gd name="connsiteX268" fmla="*/ 202677 w 2099794"/>
              <a:gd name="connsiteY268" fmla="*/ 85261 h 2078537"/>
              <a:gd name="connsiteX269" fmla="*/ 210561 w 2099794"/>
              <a:gd name="connsiteY269" fmla="*/ 81942 h 2078537"/>
              <a:gd name="connsiteX270" fmla="*/ 220103 w 2099794"/>
              <a:gd name="connsiteY270" fmla="*/ 81734 h 2078537"/>
              <a:gd name="connsiteX271" fmla="*/ 224667 w 2099794"/>
              <a:gd name="connsiteY271" fmla="*/ 83394 h 2078537"/>
              <a:gd name="connsiteX272" fmla="*/ 229853 w 2099794"/>
              <a:gd name="connsiteY272" fmla="*/ 87335 h 2078537"/>
              <a:gd name="connsiteX273" fmla="*/ 230683 w 2099794"/>
              <a:gd name="connsiteY273" fmla="*/ 88373 h 2078537"/>
              <a:gd name="connsiteX274" fmla="*/ 240848 w 2099794"/>
              <a:gd name="connsiteY274" fmla="*/ 104139 h 2078537"/>
              <a:gd name="connsiteX275" fmla="*/ 287731 w 2099794"/>
              <a:gd name="connsiteY275" fmla="*/ 2489 h 2078537"/>
              <a:gd name="connsiteX276" fmla="*/ 289598 w 2099794"/>
              <a:gd name="connsiteY276" fmla="*/ 0 h 2078537"/>
              <a:gd name="connsiteX277" fmla="*/ 290428 w 2099794"/>
              <a:gd name="connsiteY277" fmla="*/ 6638 h 2078537"/>
              <a:gd name="connsiteX278" fmla="*/ 289598 w 2099794"/>
              <a:gd name="connsiteY278" fmla="*/ 6016 h 2078537"/>
              <a:gd name="connsiteX279" fmla="*/ 283997 w 2099794"/>
              <a:gd name="connsiteY279" fmla="*/ 20329 h 2078537"/>
              <a:gd name="connsiteX280" fmla="*/ 246242 w 2099794"/>
              <a:gd name="connsiteY280" fmla="*/ 109325 h 2078537"/>
              <a:gd name="connsiteX281" fmla="*/ 246034 w 2099794"/>
              <a:gd name="connsiteY281" fmla="*/ 114511 h 2078537"/>
              <a:gd name="connsiteX282" fmla="*/ 237114 w 2099794"/>
              <a:gd name="connsiteY282" fmla="*/ 149362 h 2078537"/>
              <a:gd name="connsiteX283" fmla="*/ 222800 w 2099794"/>
              <a:gd name="connsiteY283" fmla="*/ 167825 h 2078537"/>
              <a:gd name="connsiteX284" fmla="*/ 183592 w 2099794"/>
              <a:gd name="connsiteY284" fmla="*/ 279225 h 2078537"/>
              <a:gd name="connsiteX285" fmla="*/ 181518 w 2099794"/>
              <a:gd name="connsiteY285" fmla="*/ 286278 h 2078537"/>
              <a:gd name="connsiteX286" fmla="*/ 213257 w 2099794"/>
              <a:gd name="connsiteY286" fmla="*/ 283582 h 2078537"/>
              <a:gd name="connsiteX287" fmla="*/ 236077 w 2099794"/>
              <a:gd name="connsiteY287" fmla="*/ 306608 h 2078537"/>
              <a:gd name="connsiteX288" fmla="*/ 254332 w 2099794"/>
              <a:gd name="connsiteY288" fmla="*/ 363242 h 2078537"/>
              <a:gd name="connsiteX289" fmla="*/ 251220 w 2099794"/>
              <a:gd name="connsiteY289" fmla="*/ 368428 h 2078537"/>
              <a:gd name="connsiteX290" fmla="*/ 172390 w 2099794"/>
              <a:gd name="connsiteY290" fmla="*/ 358470 h 2078537"/>
              <a:gd name="connsiteX291" fmla="*/ 161603 w 2099794"/>
              <a:gd name="connsiteY291" fmla="*/ 351832 h 2078537"/>
              <a:gd name="connsiteX292" fmla="*/ 147081 w 2099794"/>
              <a:gd name="connsiteY292" fmla="*/ 408258 h 2078537"/>
              <a:gd name="connsiteX293" fmla="*/ 116586 w 2099794"/>
              <a:gd name="connsiteY293" fmla="*/ 609276 h 2078537"/>
              <a:gd name="connsiteX294" fmla="*/ 117831 w 2099794"/>
              <a:gd name="connsiteY294" fmla="*/ 676489 h 2078537"/>
              <a:gd name="connsiteX295" fmla="*/ 123225 w 2099794"/>
              <a:gd name="connsiteY295" fmla="*/ 685410 h 2078537"/>
              <a:gd name="connsiteX296" fmla="*/ 132560 w 2099794"/>
              <a:gd name="connsiteY296" fmla="*/ 731878 h 2078537"/>
              <a:gd name="connsiteX297" fmla="*/ 130693 w 2099794"/>
              <a:gd name="connsiteY297" fmla="*/ 743910 h 2078537"/>
              <a:gd name="connsiteX298" fmla="*/ 206619 w 2099794"/>
              <a:gd name="connsiteY298" fmla="*/ 905097 h 2078537"/>
              <a:gd name="connsiteX299" fmla="*/ 327769 w 2099794"/>
              <a:gd name="connsiteY299" fmla="*/ 1078732 h 2078537"/>
              <a:gd name="connsiteX300" fmla="*/ 376934 w 2099794"/>
              <a:gd name="connsiteY300" fmla="*/ 1155488 h 2078537"/>
              <a:gd name="connsiteX301" fmla="*/ 378594 w 2099794"/>
              <a:gd name="connsiteY301" fmla="*/ 1158392 h 2078537"/>
              <a:gd name="connsiteX302" fmla="*/ 380668 w 2099794"/>
              <a:gd name="connsiteY302" fmla="*/ 1161919 h 2078537"/>
              <a:gd name="connsiteX303" fmla="*/ 380046 w 2099794"/>
              <a:gd name="connsiteY303" fmla="*/ 1157147 h 2078537"/>
              <a:gd name="connsiteX304" fmla="*/ 378801 w 2099794"/>
              <a:gd name="connsiteY304" fmla="*/ 1153413 h 2078537"/>
              <a:gd name="connsiteX305" fmla="*/ 324865 w 2099794"/>
              <a:gd name="connsiteY305" fmla="*/ 1032886 h 2078537"/>
              <a:gd name="connsiteX306" fmla="*/ 323413 w 2099794"/>
              <a:gd name="connsiteY306" fmla="*/ 1029981 h 2078537"/>
              <a:gd name="connsiteX307" fmla="*/ 294370 w 2099794"/>
              <a:gd name="connsiteY307" fmla="*/ 1003013 h 2078537"/>
              <a:gd name="connsiteX308" fmla="*/ 278396 w 2099794"/>
              <a:gd name="connsiteY308" fmla="*/ 995130 h 2078537"/>
              <a:gd name="connsiteX309" fmla="*/ 272588 w 2099794"/>
              <a:gd name="connsiteY309" fmla="*/ 949491 h 2078537"/>
              <a:gd name="connsiteX310" fmla="*/ 276529 w 2099794"/>
              <a:gd name="connsiteY310" fmla="*/ 923975 h 2078537"/>
              <a:gd name="connsiteX311" fmla="*/ 250805 w 2099794"/>
              <a:gd name="connsiteY311" fmla="*/ 835187 h 2078537"/>
              <a:gd name="connsiteX312" fmla="*/ 248109 w 2099794"/>
              <a:gd name="connsiteY312" fmla="*/ 814028 h 2078537"/>
              <a:gd name="connsiteX313" fmla="*/ 227364 w 2099794"/>
              <a:gd name="connsiteY313" fmla="*/ 817762 h 2078537"/>
              <a:gd name="connsiteX314" fmla="*/ 186497 w 2099794"/>
              <a:gd name="connsiteY314" fmla="*/ 814857 h 2078537"/>
              <a:gd name="connsiteX315" fmla="*/ 182555 w 2099794"/>
              <a:gd name="connsiteY315" fmla="*/ 808841 h 2078537"/>
              <a:gd name="connsiteX316" fmla="*/ 206619 w 2099794"/>
              <a:gd name="connsiteY316" fmla="*/ 757187 h 2078537"/>
              <a:gd name="connsiteX317" fmla="*/ 215954 w 2099794"/>
              <a:gd name="connsiteY317" fmla="*/ 748059 h 2078537"/>
              <a:gd name="connsiteX318" fmla="*/ 253502 w 2099794"/>
              <a:gd name="connsiteY318" fmla="*/ 755734 h 2078537"/>
              <a:gd name="connsiteX319" fmla="*/ 257444 w 2099794"/>
              <a:gd name="connsiteY319" fmla="*/ 763617 h 2078537"/>
              <a:gd name="connsiteX320" fmla="*/ 360338 w 2099794"/>
              <a:gd name="connsiteY320" fmla="*/ 707606 h 2078537"/>
              <a:gd name="connsiteX321" fmla="*/ 361168 w 2099794"/>
              <a:gd name="connsiteY321" fmla="*/ 709681 h 2078537"/>
              <a:gd name="connsiteX322" fmla="*/ 335652 w 2099794"/>
              <a:gd name="connsiteY322" fmla="*/ 716942 h 2078537"/>
              <a:gd name="connsiteX323" fmla="*/ 286279 w 2099794"/>
              <a:gd name="connsiteY323" fmla="*/ 740383 h 2078537"/>
              <a:gd name="connsiteX324" fmla="*/ 268854 w 2099794"/>
              <a:gd name="connsiteY324" fmla="*/ 759883 h 2078537"/>
              <a:gd name="connsiteX325" fmla="*/ 266987 w 2099794"/>
              <a:gd name="connsiteY325" fmla="*/ 780421 h 2078537"/>
              <a:gd name="connsiteX326" fmla="*/ 261800 w 2099794"/>
              <a:gd name="connsiteY326" fmla="*/ 803240 h 2078537"/>
              <a:gd name="connsiteX327" fmla="*/ 256822 w 2099794"/>
              <a:gd name="connsiteY327" fmla="*/ 812990 h 2078537"/>
              <a:gd name="connsiteX328" fmla="*/ 282960 w 2099794"/>
              <a:gd name="connsiteY328" fmla="*/ 916507 h 2078537"/>
              <a:gd name="connsiteX329" fmla="*/ 285449 w 2099794"/>
              <a:gd name="connsiteY329" fmla="*/ 913395 h 2078537"/>
              <a:gd name="connsiteX330" fmla="*/ 342705 w 2099794"/>
              <a:gd name="connsiteY330" fmla="*/ 895347 h 2078537"/>
              <a:gd name="connsiteX331" fmla="*/ 373408 w 2099794"/>
              <a:gd name="connsiteY331" fmla="*/ 916922 h 2078537"/>
              <a:gd name="connsiteX332" fmla="*/ 415934 w 2099794"/>
              <a:gd name="connsiteY332" fmla="*/ 978742 h 2078537"/>
              <a:gd name="connsiteX333" fmla="*/ 417387 w 2099794"/>
              <a:gd name="connsiteY333" fmla="*/ 984135 h 2078537"/>
              <a:gd name="connsiteX334" fmla="*/ 365525 w 2099794"/>
              <a:gd name="connsiteY334" fmla="*/ 1001768 h 2078537"/>
              <a:gd name="connsiteX335" fmla="*/ 329844 w 2099794"/>
              <a:gd name="connsiteY335" fmla="*/ 1007162 h 2078537"/>
              <a:gd name="connsiteX336" fmla="*/ 325487 w 2099794"/>
              <a:gd name="connsiteY336" fmla="*/ 1014423 h 2078537"/>
              <a:gd name="connsiteX337" fmla="*/ 383988 w 2099794"/>
              <a:gd name="connsiteY337" fmla="*/ 1143663 h 2078537"/>
              <a:gd name="connsiteX338" fmla="*/ 431286 w 2099794"/>
              <a:gd name="connsiteY338" fmla="*/ 1296968 h 2078537"/>
              <a:gd name="connsiteX339" fmla="*/ 433153 w 2099794"/>
              <a:gd name="connsiteY339" fmla="*/ 1397788 h 2078537"/>
              <a:gd name="connsiteX340" fmla="*/ 425477 w 2099794"/>
              <a:gd name="connsiteY340" fmla="*/ 1462097 h 2078537"/>
              <a:gd name="connsiteX341" fmla="*/ 425685 w 2099794"/>
              <a:gd name="connsiteY341" fmla="*/ 1468320 h 2078537"/>
              <a:gd name="connsiteX342" fmla="*/ 430041 w 2099794"/>
              <a:gd name="connsiteY342" fmla="*/ 1464171 h 2078537"/>
              <a:gd name="connsiteX343" fmla="*/ 493106 w 2099794"/>
              <a:gd name="connsiteY343" fmla="*/ 1440729 h 2078537"/>
              <a:gd name="connsiteX344" fmla="*/ 548494 w 2099794"/>
              <a:gd name="connsiteY344" fmla="*/ 1469772 h 2078537"/>
              <a:gd name="connsiteX345" fmla="*/ 627740 w 2099794"/>
              <a:gd name="connsiteY345" fmla="*/ 1579098 h 2078537"/>
              <a:gd name="connsiteX346" fmla="*/ 624420 w 2099794"/>
              <a:gd name="connsiteY346" fmla="*/ 1586358 h 2078537"/>
              <a:gd name="connsiteX347" fmla="*/ 563431 w 2099794"/>
              <a:gd name="connsiteY347" fmla="*/ 1609385 h 2078537"/>
              <a:gd name="connsiteX348" fmla="*/ 468004 w 2099794"/>
              <a:gd name="connsiteY348" fmla="*/ 1621417 h 2078537"/>
              <a:gd name="connsiteX349" fmla="*/ 413653 w 2099794"/>
              <a:gd name="connsiteY349" fmla="*/ 1604199 h 2078537"/>
              <a:gd name="connsiteX350" fmla="*/ 394982 w 2099794"/>
              <a:gd name="connsiteY350" fmla="*/ 1584699 h 2078537"/>
              <a:gd name="connsiteX351" fmla="*/ 392285 w 2099794"/>
              <a:gd name="connsiteY351" fmla="*/ 1589885 h 2078537"/>
              <a:gd name="connsiteX352" fmla="*/ 356397 w 2099794"/>
              <a:gd name="connsiteY352" fmla="*/ 1676184 h 2078537"/>
              <a:gd name="connsiteX353" fmla="*/ 276788 w 2099794"/>
              <a:gd name="connsiteY353" fmla="*/ 1810014 h 2078537"/>
              <a:gd name="connsiteX354" fmla="*/ 231210 w 2099794"/>
              <a:gd name="connsiteY354" fmla="*/ 1864027 h 2078537"/>
              <a:gd name="connsiteX355" fmla="*/ 320404 w 2099794"/>
              <a:gd name="connsiteY355" fmla="*/ 1734347 h 2078537"/>
              <a:gd name="connsiteX356" fmla="*/ 387722 w 2099794"/>
              <a:gd name="connsiteY356" fmla="*/ 1584906 h 2078537"/>
              <a:gd name="connsiteX357" fmla="*/ 390626 w 2099794"/>
              <a:gd name="connsiteY357" fmla="*/ 1567273 h 2078537"/>
              <a:gd name="connsiteX358" fmla="*/ 396227 w 2099794"/>
              <a:gd name="connsiteY358" fmla="*/ 1542794 h 2078537"/>
              <a:gd name="connsiteX359" fmla="*/ 411786 w 2099794"/>
              <a:gd name="connsiteY359" fmla="*/ 1496533 h 2078537"/>
              <a:gd name="connsiteX360" fmla="*/ 427552 w 2099794"/>
              <a:gd name="connsiteY360" fmla="*/ 1352356 h 2078537"/>
              <a:gd name="connsiteX361" fmla="*/ 416764 w 2099794"/>
              <a:gd name="connsiteY361" fmla="*/ 1313978 h 2078537"/>
              <a:gd name="connsiteX362" fmla="*/ 328599 w 2099794"/>
              <a:gd name="connsiteY362" fmla="*/ 1192828 h 2078537"/>
              <a:gd name="connsiteX363" fmla="*/ 223007 w 2099794"/>
              <a:gd name="connsiteY363" fmla="*/ 1107567 h 2078537"/>
              <a:gd name="connsiteX364" fmla="*/ 177784 w 2099794"/>
              <a:gd name="connsiteY364" fmla="*/ 1091179 h 2078537"/>
              <a:gd name="connsiteX365" fmla="*/ 114927 w 2099794"/>
              <a:gd name="connsiteY365" fmla="*/ 1119599 h 2078537"/>
              <a:gd name="connsiteX366" fmla="*/ 94597 w 2099794"/>
              <a:gd name="connsiteY366" fmla="*/ 1200297 h 2078537"/>
              <a:gd name="connsiteX367" fmla="*/ 100198 w 2099794"/>
              <a:gd name="connsiteY367" fmla="*/ 1195318 h 2078537"/>
              <a:gd name="connsiteX368" fmla="*/ 170108 w 2099794"/>
              <a:gd name="connsiteY368" fmla="*/ 1195110 h 2078537"/>
              <a:gd name="connsiteX369" fmla="*/ 200188 w 2099794"/>
              <a:gd name="connsiteY369" fmla="*/ 1263568 h 2078537"/>
              <a:gd name="connsiteX370" fmla="*/ 204544 w 2099794"/>
              <a:gd name="connsiteY370" fmla="*/ 1296138 h 2078537"/>
              <a:gd name="connsiteX371" fmla="*/ 198529 w 2099794"/>
              <a:gd name="connsiteY371" fmla="*/ 1302569 h 2078537"/>
              <a:gd name="connsiteX372" fmla="*/ 95011 w 2099794"/>
              <a:gd name="connsiteY372" fmla="*/ 1283898 h 2078537"/>
              <a:gd name="connsiteX373" fmla="*/ 100820 w 2099794"/>
              <a:gd name="connsiteY373" fmla="*/ 1338457 h 2078537"/>
              <a:gd name="connsiteX374" fmla="*/ 118246 w 2099794"/>
              <a:gd name="connsiteY374" fmla="*/ 1444671 h 2078537"/>
              <a:gd name="connsiteX375" fmla="*/ 125507 w 2099794"/>
              <a:gd name="connsiteY375" fmla="*/ 1455458 h 2078537"/>
              <a:gd name="connsiteX376" fmla="*/ 134012 w 2099794"/>
              <a:gd name="connsiteY376" fmla="*/ 1495081 h 2078537"/>
              <a:gd name="connsiteX377" fmla="*/ 131522 w 2099794"/>
              <a:gd name="connsiteY377" fmla="*/ 1508565 h 2078537"/>
              <a:gd name="connsiteX378" fmla="*/ 150400 w 2099794"/>
              <a:gd name="connsiteY378" fmla="*/ 1595901 h 2078537"/>
              <a:gd name="connsiteX379" fmla="*/ 123639 w 2099794"/>
              <a:gd name="connsiteY379" fmla="*/ 1507735 h 2078537"/>
              <a:gd name="connsiteX380" fmla="*/ 25724 w 2099794"/>
              <a:gd name="connsiteY380" fmla="*/ 1532214 h 2078537"/>
              <a:gd name="connsiteX381" fmla="*/ 18048 w 2099794"/>
              <a:gd name="connsiteY381" fmla="*/ 1524539 h 2078537"/>
              <a:gd name="connsiteX382" fmla="*/ 37963 w 2099794"/>
              <a:gd name="connsiteY382" fmla="*/ 1449650 h 2078537"/>
              <a:gd name="connsiteX383" fmla="*/ 56634 w 2099794"/>
              <a:gd name="connsiteY383" fmla="*/ 1427038 h 2078537"/>
              <a:gd name="connsiteX384" fmla="*/ 100820 w 2099794"/>
              <a:gd name="connsiteY384" fmla="*/ 1427453 h 2078537"/>
              <a:gd name="connsiteX385" fmla="*/ 107666 w 2099794"/>
              <a:gd name="connsiteY385" fmla="*/ 1433261 h 2078537"/>
              <a:gd name="connsiteX386" fmla="*/ 99575 w 2099794"/>
              <a:gd name="connsiteY386" fmla="*/ 1387000 h 2078537"/>
              <a:gd name="connsiteX387" fmla="*/ 86921 w 2099794"/>
              <a:gd name="connsiteY387" fmla="*/ 1284314 h 2078537"/>
              <a:gd name="connsiteX388" fmla="*/ 81942 w 2099794"/>
              <a:gd name="connsiteY388" fmla="*/ 1273733 h 2078537"/>
              <a:gd name="connsiteX389" fmla="*/ 72192 w 2099794"/>
              <a:gd name="connsiteY389" fmla="*/ 1262738 h 2078537"/>
              <a:gd name="connsiteX390" fmla="*/ 80490 w 2099794"/>
              <a:gd name="connsiteY390" fmla="*/ 1218344 h 2078537"/>
              <a:gd name="connsiteX391" fmla="*/ 85676 w 2099794"/>
              <a:gd name="connsiteY391" fmla="*/ 1208387 h 2078537"/>
              <a:gd name="connsiteX392" fmla="*/ 100405 w 2099794"/>
              <a:gd name="connsiteY392" fmla="*/ 1131424 h 2078537"/>
              <a:gd name="connsiteX393" fmla="*/ 157246 w 2099794"/>
              <a:gd name="connsiteY393" fmla="*/ 1082880 h 2078537"/>
              <a:gd name="connsiteX394" fmla="*/ 203922 w 2099794"/>
              <a:gd name="connsiteY394" fmla="*/ 1090349 h 2078537"/>
              <a:gd name="connsiteX395" fmla="*/ 288769 w 2099794"/>
              <a:gd name="connsiteY395" fmla="*/ 1144285 h 2078537"/>
              <a:gd name="connsiteX396" fmla="*/ 419254 w 2099794"/>
              <a:gd name="connsiteY396" fmla="*/ 1302569 h 2078537"/>
              <a:gd name="connsiteX397" fmla="*/ 425270 w 2099794"/>
              <a:gd name="connsiteY397" fmla="*/ 1313148 h 2078537"/>
              <a:gd name="connsiteX398" fmla="*/ 414690 w 2099794"/>
              <a:gd name="connsiteY398" fmla="*/ 1258382 h 2078537"/>
              <a:gd name="connsiteX399" fmla="*/ 340838 w 2099794"/>
              <a:gd name="connsiteY399" fmla="*/ 1111509 h 2078537"/>
              <a:gd name="connsiteX400" fmla="*/ 227571 w 2099794"/>
              <a:gd name="connsiteY400" fmla="*/ 951358 h 2078537"/>
              <a:gd name="connsiteX401" fmla="*/ 134219 w 2099794"/>
              <a:gd name="connsiteY401" fmla="*/ 781251 h 2078537"/>
              <a:gd name="connsiteX402" fmla="*/ 123639 w 2099794"/>
              <a:gd name="connsiteY402" fmla="*/ 749303 h 2078537"/>
              <a:gd name="connsiteX403" fmla="*/ 118661 w 2099794"/>
              <a:gd name="connsiteY403" fmla="*/ 746607 h 2078537"/>
              <a:gd name="connsiteX404" fmla="*/ 23857 w 2099794"/>
              <a:gd name="connsiteY404" fmla="*/ 771293 h 2078537"/>
              <a:gd name="connsiteX405" fmla="*/ 0 w 2099794"/>
              <a:gd name="connsiteY405" fmla="*/ 771708 h 2078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Lst>
            <a:rect l="l" t="t" r="r" b="b"/>
            <a:pathLst>
              <a:path w="2099794" h="2078537">
                <a:moveTo>
                  <a:pt x="989322" y="1788413"/>
                </a:moveTo>
                <a:cubicBezTo>
                  <a:pt x="989945" y="1788828"/>
                  <a:pt x="990567" y="1789450"/>
                  <a:pt x="991189" y="1789658"/>
                </a:cubicBezTo>
                <a:cubicBezTo>
                  <a:pt x="992641" y="1790072"/>
                  <a:pt x="993056" y="1789243"/>
                  <a:pt x="992849" y="1788205"/>
                </a:cubicBezTo>
                <a:cubicBezTo>
                  <a:pt x="992641" y="1787791"/>
                  <a:pt x="991811" y="1787376"/>
                  <a:pt x="991189" y="1786754"/>
                </a:cubicBezTo>
                <a:cubicBezTo>
                  <a:pt x="990359" y="1787376"/>
                  <a:pt x="989945" y="1787998"/>
                  <a:pt x="989322" y="1788413"/>
                </a:cubicBezTo>
                <a:close/>
                <a:moveTo>
                  <a:pt x="424025" y="1472262"/>
                </a:moveTo>
                <a:cubicBezTo>
                  <a:pt x="424233" y="1473092"/>
                  <a:pt x="424648" y="1473092"/>
                  <a:pt x="424855" y="1472262"/>
                </a:cubicBezTo>
                <a:cubicBezTo>
                  <a:pt x="425062" y="1471847"/>
                  <a:pt x="425270" y="1471432"/>
                  <a:pt x="425270" y="1470810"/>
                </a:cubicBezTo>
                <a:cubicBezTo>
                  <a:pt x="425477" y="1470810"/>
                  <a:pt x="424855" y="1470602"/>
                  <a:pt x="424025" y="1470187"/>
                </a:cubicBezTo>
                <a:cubicBezTo>
                  <a:pt x="424025" y="1471017"/>
                  <a:pt x="423818" y="1471639"/>
                  <a:pt x="424025" y="1472262"/>
                </a:cubicBezTo>
                <a:close/>
                <a:moveTo>
                  <a:pt x="209514" y="1889738"/>
                </a:moveTo>
                <a:lnTo>
                  <a:pt x="231210" y="1864027"/>
                </a:lnTo>
                <a:lnTo>
                  <a:pt x="227571" y="1869318"/>
                </a:lnTo>
                <a:close/>
                <a:moveTo>
                  <a:pt x="197595" y="1924756"/>
                </a:moveTo>
                <a:lnTo>
                  <a:pt x="294784" y="1858272"/>
                </a:lnTo>
                <a:cubicBezTo>
                  <a:pt x="328806" y="1837890"/>
                  <a:pt x="364072" y="1819530"/>
                  <a:pt x="400583" y="1803142"/>
                </a:cubicBezTo>
                <a:cubicBezTo>
                  <a:pt x="423402" y="1792977"/>
                  <a:pt x="446637" y="1784057"/>
                  <a:pt x="470078" y="1775551"/>
                </a:cubicBezTo>
                <a:cubicBezTo>
                  <a:pt x="488749" y="1768913"/>
                  <a:pt x="507626" y="1763104"/>
                  <a:pt x="526919" y="1758333"/>
                </a:cubicBezTo>
                <a:cubicBezTo>
                  <a:pt x="538951" y="1755429"/>
                  <a:pt x="550776" y="1750035"/>
                  <a:pt x="563015" y="1748790"/>
                </a:cubicBezTo>
                <a:cubicBezTo>
                  <a:pt x="583345" y="1746508"/>
                  <a:pt x="603260" y="1741115"/>
                  <a:pt x="623590" y="1739248"/>
                </a:cubicBezTo>
                <a:cubicBezTo>
                  <a:pt x="624420" y="1739248"/>
                  <a:pt x="625042" y="1738625"/>
                  <a:pt x="625872" y="1738418"/>
                </a:cubicBezTo>
                <a:cubicBezTo>
                  <a:pt x="626909" y="1738418"/>
                  <a:pt x="628154" y="1738211"/>
                  <a:pt x="629191" y="1738211"/>
                </a:cubicBezTo>
                <a:cubicBezTo>
                  <a:pt x="637489" y="1737381"/>
                  <a:pt x="645787" y="1737173"/>
                  <a:pt x="653878" y="1735099"/>
                </a:cubicBezTo>
                <a:cubicBezTo>
                  <a:pt x="656160" y="1735099"/>
                  <a:pt x="658234" y="1734891"/>
                  <a:pt x="660516" y="1734891"/>
                </a:cubicBezTo>
                <a:cubicBezTo>
                  <a:pt x="676905" y="1733854"/>
                  <a:pt x="693293" y="1732817"/>
                  <a:pt x="709889" y="1731780"/>
                </a:cubicBezTo>
                <a:cubicBezTo>
                  <a:pt x="720261" y="1731780"/>
                  <a:pt x="730634" y="1731780"/>
                  <a:pt x="741214" y="1731780"/>
                </a:cubicBezTo>
                <a:cubicBezTo>
                  <a:pt x="757602" y="1732817"/>
                  <a:pt x="773991" y="1733854"/>
                  <a:pt x="790586" y="1734891"/>
                </a:cubicBezTo>
                <a:cubicBezTo>
                  <a:pt x="792246" y="1734891"/>
                  <a:pt x="793906" y="1734891"/>
                  <a:pt x="795565" y="1735099"/>
                </a:cubicBezTo>
                <a:cubicBezTo>
                  <a:pt x="811746" y="1737381"/>
                  <a:pt x="828134" y="1739870"/>
                  <a:pt x="844316" y="1741944"/>
                </a:cubicBezTo>
                <a:lnTo>
                  <a:pt x="882690" y="1748134"/>
                </a:lnTo>
                <a:lnTo>
                  <a:pt x="882901" y="1748375"/>
                </a:lnTo>
                <a:lnTo>
                  <a:pt x="882901" y="1749205"/>
                </a:lnTo>
                <a:cubicBezTo>
                  <a:pt x="883316" y="1749205"/>
                  <a:pt x="883523" y="1748998"/>
                  <a:pt x="883938" y="1748998"/>
                </a:cubicBezTo>
                <a:cubicBezTo>
                  <a:pt x="883523" y="1748790"/>
                  <a:pt x="883109" y="1748583"/>
                  <a:pt x="882901" y="1748375"/>
                </a:cubicBezTo>
                <a:lnTo>
                  <a:pt x="882901" y="1748168"/>
                </a:lnTo>
                <a:lnTo>
                  <a:pt x="882690" y="1748134"/>
                </a:lnTo>
                <a:lnTo>
                  <a:pt x="877092" y="1741737"/>
                </a:lnTo>
                <a:cubicBezTo>
                  <a:pt x="873566" y="1737381"/>
                  <a:pt x="869624" y="1733024"/>
                  <a:pt x="868587" y="1727631"/>
                </a:cubicBezTo>
                <a:cubicBezTo>
                  <a:pt x="866305" y="1716636"/>
                  <a:pt x="867757" y="1705849"/>
                  <a:pt x="874188" y="1696306"/>
                </a:cubicBezTo>
                <a:cubicBezTo>
                  <a:pt x="883523" y="1682407"/>
                  <a:pt x="894311" y="1670375"/>
                  <a:pt x="909869" y="1662699"/>
                </a:cubicBezTo>
                <a:cubicBezTo>
                  <a:pt x="923353" y="1656061"/>
                  <a:pt x="937252" y="1650252"/>
                  <a:pt x="951359" y="1647555"/>
                </a:cubicBezTo>
                <a:cubicBezTo>
                  <a:pt x="972934" y="1643407"/>
                  <a:pt x="995338" y="1641747"/>
                  <a:pt x="1017535" y="1641124"/>
                </a:cubicBezTo>
                <a:cubicBezTo>
                  <a:pt x="1020854" y="1641124"/>
                  <a:pt x="1024174" y="1641124"/>
                  <a:pt x="1027493" y="1641124"/>
                </a:cubicBezTo>
                <a:cubicBezTo>
                  <a:pt x="1031849" y="1641124"/>
                  <a:pt x="1036206" y="1641332"/>
                  <a:pt x="1040562" y="1641332"/>
                </a:cubicBezTo>
                <a:cubicBezTo>
                  <a:pt x="1038487" y="1691120"/>
                  <a:pt x="1028945" y="1738625"/>
                  <a:pt x="997620" y="1780737"/>
                </a:cubicBezTo>
                <a:cubicBezTo>
                  <a:pt x="1010067" y="1783642"/>
                  <a:pt x="1021477" y="1788413"/>
                  <a:pt x="1033301" y="1792562"/>
                </a:cubicBezTo>
                <a:cubicBezTo>
                  <a:pt x="1067945" y="1805216"/>
                  <a:pt x="1102174" y="1818493"/>
                  <a:pt x="1137025" y="1830525"/>
                </a:cubicBezTo>
                <a:cubicBezTo>
                  <a:pt x="1151962" y="1835711"/>
                  <a:pt x="1166276" y="1843179"/>
                  <a:pt x="1181627" y="1846914"/>
                </a:cubicBezTo>
                <a:cubicBezTo>
                  <a:pt x="1183079" y="1848365"/>
                  <a:pt x="1184946" y="1849403"/>
                  <a:pt x="1186191" y="1847536"/>
                </a:cubicBezTo>
                <a:cubicBezTo>
                  <a:pt x="1186813" y="1846706"/>
                  <a:pt x="1184738" y="1845669"/>
                  <a:pt x="1183494" y="1845254"/>
                </a:cubicBezTo>
                <a:cubicBezTo>
                  <a:pt x="1165238" y="1828865"/>
                  <a:pt x="1170425" y="1808743"/>
                  <a:pt x="1186813" y="1794429"/>
                </a:cubicBezTo>
                <a:cubicBezTo>
                  <a:pt x="1205483" y="1778248"/>
                  <a:pt x="1228096" y="1774721"/>
                  <a:pt x="1250915" y="1771195"/>
                </a:cubicBezTo>
                <a:cubicBezTo>
                  <a:pt x="1262739" y="1769328"/>
                  <a:pt x="1274771" y="1770780"/>
                  <a:pt x="1286596" y="1768705"/>
                </a:cubicBezTo>
                <a:cubicBezTo>
                  <a:pt x="1289708" y="1768083"/>
                  <a:pt x="1294271" y="1769535"/>
                  <a:pt x="1293649" y="1775759"/>
                </a:cubicBezTo>
                <a:cubicBezTo>
                  <a:pt x="1291989" y="1791110"/>
                  <a:pt x="1289500" y="1806254"/>
                  <a:pt x="1285766" y="1821397"/>
                </a:cubicBezTo>
                <a:cubicBezTo>
                  <a:pt x="1280995" y="1841105"/>
                  <a:pt x="1271660" y="1858116"/>
                  <a:pt x="1258175" y="1872845"/>
                </a:cubicBezTo>
                <a:cubicBezTo>
                  <a:pt x="1257553" y="1875541"/>
                  <a:pt x="1259628" y="1874504"/>
                  <a:pt x="1260665" y="1874712"/>
                </a:cubicBezTo>
                <a:cubicBezTo>
                  <a:pt x="1278090" y="1880728"/>
                  <a:pt x="1295309" y="1886744"/>
                  <a:pt x="1313564" y="1890063"/>
                </a:cubicBezTo>
                <a:cubicBezTo>
                  <a:pt x="1320825" y="1891515"/>
                  <a:pt x="1328085" y="1895041"/>
                  <a:pt x="1335761" y="1896494"/>
                </a:cubicBezTo>
                <a:cubicBezTo>
                  <a:pt x="1356299" y="1900435"/>
                  <a:pt x="1376421" y="1906037"/>
                  <a:pt x="1397166" y="1908526"/>
                </a:cubicBezTo>
                <a:cubicBezTo>
                  <a:pt x="1435751" y="1913090"/>
                  <a:pt x="1474337" y="1916409"/>
                  <a:pt x="1512922" y="1909563"/>
                </a:cubicBezTo>
                <a:cubicBezTo>
                  <a:pt x="1546736" y="1903547"/>
                  <a:pt x="1578683" y="1892552"/>
                  <a:pt x="1608971" y="1876579"/>
                </a:cubicBezTo>
                <a:cubicBezTo>
                  <a:pt x="1612290" y="1874712"/>
                  <a:pt x="1614157" y="1872845"/>
                  <a:pt x="1614987" y="1868696"/>
                </a:cubicBezTo>
                <a:cubicBezTo>
                  <a:pt x="1616232" y="1862472"/>
                  <a:pt x="1619136" y="1856664"/>
                  <a:pt x="1625774" y="1853344"/>
                </a:cubicBezTo>
                <a:cubicBezTo>
                  <a:pt x="1629301" y="1851685"/>
                  <a:pt x="1630961" y="1847743"/>
                  <a:pt x="1633035" y="1844424"/>
                </a:cubicBezTo>
                <a:cubicBezTo>
                  <a:pt x="1643200" y="1828865"/>
                  <a:pt x="1652328" y="1825132"/>
                  <a:pt x="1670791" y="1828658"/>
                </a:cubicBezTo>
                <a:cubicBezTo>
                  <a:pt x="1674732" y="1829488"/>
                  <a:pt x="1678259" y="1828243"/>
                  <a:pt x="1681163" y="1825754"/>
                </a:cubicBezTo>
                <a:cubicBezTo>
                  <a:pt x="1709376" y="1801067"/>
                  <a:pt x="1734477" y="1773477"/>
                  <a:pt x="1756674" y="1743189"/>
                </a:cubicBezTo>
                <a:cubicBezTo>
                  <a:pt x="1763728" y="1733439"/>
                  <a:pt x="1770366" y="1723482"/>
                  <a:pt x="1777212" y="1713524"/>
                </a:cubicBezTo>
                <a:cubicBezTo>
                  <a:pt x="1778249" y="1714146"/>
                  <a:pt x="1779079" y="1714769"/>
                  <a:pt x="1780116" y="1715391"/>
                </a:cubicBezTo>
                <a:cubicBezTo>
                  <a:pt x="1761861" y="1750035"/>
                  <a:pt x="1737797" y="1780322"/>
                  <a:pt x="1711243" y="1808743"/>
                </a:cubicBezTo>
                <a:cubicBezTo>
                  <a:pt x="1703568" y="1816833"/>
                  <a:pt x="1695477" y="1824094"/>
                  <a:pt x="1687179" y="1831562"/>
                </a:cubicBezTo>
                <a:cubicBezTo>
                  <a:pt x="1683860" y="1834467"/>
                  <a:pt x="1682823" y="1836334"/>
                  <a:pt x="1686142" y="1840690"/>
                </a:cubicBezTo>
                <a:cubicBezTo>
                  <a:pt x="1701493" y="1860812"/>
                  <a:pt x="1705850" y="1884669"/>
                  <a:pt x="1707924" y="1909148"/>
                </a:cubicBezTo>
                <a:cubicBezTo>
                  <a:pt x="1708131" y="1912052"/>
                  <a:pt x="1707094" y="1913090"/>
                  <a:pt x="1704397" y="1913090"/>
                </a:cubicBezTo>
                <a:cubicBezTo>
                  <a:pt x="1681786" y="1913297"/>
                  <a:pt x="1659588" y="1912260"/>
                  <a:pt x="1638636" y="1902510"/>
                </a:cubicBezTo>
                <a:cubicBezTo>
                  <a:pt x="1630961" y="1898983"/>
                  <a:pt x="1624322" y="1894419"/>
                  <a:pt x="1620381" y="1886536"/>
                </a:cubicBezTo>
                <a:cubicBezTo>
                  <a:pt x="1618721" y="1883010"/>
                  <a:pt x="1616647" y="1881765"/>
                  <a:pt x="1612705" y="1884254"/>
                </a:cubicBezTo>
                <a:cubicBezTo>
                  <a:pt x="1594242" y="1895249"/>
                  <a:pt x="1573705" y="1901887"/>
                  <a:pt x="1554205" y="1910185"/>
                </a:cubicBezTo>
                <a:cubicBezTo>
                  <a:pt x="1545699" y="1913712"/>
                  <a:pt x="1535949" y="1914127"/>
                  <a:pt x="1526821" y="1915994"/>
                </a:cubicBezTo>
                <a:cubicBezTo>
                  <a:pt x="1479523" y="1926159"/>
                  <a:pt x="1432432" y="1922632"/>
                  <a:pt x="1385341" y="1914957"/>
                </a:cubicBezTo>
                <a:cubicBezTo>
                  <a:pt x="1366464" y="1911845"/>
                  <a:pt x="1347171" y="1910393"/>
                  <a:pt x="1328915" y="1904169"/>
                </a:cubicBezTo>
                <a:cubicBezTo>
                  <a:pt x="1307756" y="1896909"/>
                  <a:pt x="1285766" y="1892760"/>
                  <a:pt x="1264814" y="1884877"/>
                </a:cubicBezTo>
                <a:cubicBezTo>
                  <a:pt x="1256308" y="1881765"/>
                  <a:pt x="1247803" y="1879898"/>
                  <a:pt x="1237846" y="1883839"/>
                </a:cubicBezTo>
                <a:cubicBezTo>
                  <a:pt x="1230170" y="1886951"/>
                  <a:pt x="1220420" y="1883632"/>
                  <a:pt x="1214819" y="1877616"/>
                </a:cubicBezTo>
                <a:cubicBezTo>
                  <a:pt x="1196771" y="1858323"/>
                  <a:pt x="1172706" y="1852307"/>
                  <a:pt x="1149265" y="1844632"/>
                </a:cubicBezTo>
                <a:cubicBezTo>
                  <a:pt x="1138270" y="1841105"/>
                  <a:pt x="1128105" y="1835296"/>
                  <a:pt x="1117110" y="1831355"/>
                </a:cubicBezTo>
                <a:cubicBezTo>
                  <a:pt x="1080599" y="1818493"/>
                  <a:pt x="1044711" y="1803349"/>
                  <a:pt x="1007785" y="1791525"/>
                </a:cubicBezTo>
                <a:cubicBezTo>
                  <a:pt x="1005295" y="1790695"/>
                  <a:pt x="1002599" y="1790072"/>
                  <a:pt x="999902" y="1789450"/>
                </a:cubicBezTo>
                <a:cubicBezTo>
                  <a:pt x="999280" y="1789243"/>
                  <a:pt x="998865" y="1789243"/>
                  <a:pt x="998242" y="1789035"/>
                </a:cubicBezTo>
                <a:cubicBezTo>
                  <a:pt x="997205" y="1788205"/>
                  <a:pt x="996168" y="1787583"/>
                  <a:pt x="994923" y="1788205"/>
                </a:cubicBezTo>
                <a:cubicBezTo>
                  <a:pt x="993886" y="1788828"/>
                  <a:pt x="994093" y="1789865"/>
                  <a:pt x="994508" y="1790695"/>
                </a:cubicBezTo>
                <a:cubicBezTo>
                  <a:pt x="996168" y="1791525"/>
                  <a:pt x="998035" y="1792354"/>
                  <a:pt x="999695" y="1793184"/>
                </a:cubicBezTo>
                <a:cubicBezTo>
                  <a:pt x="1018987" y="1802312"/>
                  <a:pt x="1038280" y="1811025"/>
                  <a:pt x="1057573" y="1820360"/>
                </a:cubicBezTo>
                <a:cubicBezTo>
                  <a:pt x="1081014" y="1831770"/>
                  <a:pt x="1104249" y="1843802"/>
                  <a:pt x="1127690" y="1855419"/>
                </a:cubicBezTo>
                <a:cubicBezTo>
                  <a:pt x="1152999" y="1868073"/>
                  <a:pt x="1178308" y="1880728"/>
                  <a:pt x="1204031" y="1892760"/>
                </a:cubicBezTo>
                <a:cubicBezTo>
                  <a:pt x="1239505" y="1909563"/>
                  <a:pt x="1275186" y="1925951"/>
                  <a:pt x="1312112" y="1939436"/>
                </a:cubicBezTo>
                <a:cubicBezTo>
                  <a:pt x="1326011" y="1944622"/>
                  <a:pt x="1340118" y="1950223"/>
                  <a:pt x="1354432" y="1953750"/>
                </a:cubicBezTo>
                <a:cubicBezTo>
                  <a:pt x="1375591" y="1958936"/>
                  <a:pt x="1395921" y="1967648"/>
                  <a:pt x="1417911" y="1970345"/>
                </a:cubicBezTo>
                <a:cubicBezTo>
                  <a:pt x="1419570" y="1971798"/>
                  <a:pt x="1420815" y="1972005"/>
                  <a:pt x="1421852" y="1969723"/>
                </a:cubicBezTo>
                <a:cubicBezTo>
                  <a:pt x="1428283" y="1963500"/>
                  <a:pt x="1431602" y="1955202"/>
                  <a:pt x="1439486" y="1950016"/>
                </a:cubicBezTo>
                <a:cubicBezTo>
                  <a:pt x="1457741" y="1937984"/>
                  <a:pt x="1474752" y="1937984"/>
                  <a:pt x="1491763" y="1951260"/>
                </a:cubicBezTo>
                <a:cubicBezTo>
                  <a:pt x="1501720" y="1958936"/>
                  <a:pt x="1509396" y="1968478"/>
                  <a:pt x="1514997" y="1979473"/>
                </a:cubicBezTo>
                <a:cubicBezTo>
                  <a:pt x="1517486" y="1984244"/>
                  <a:pt x="1520183" y="1985904"/>
                  <a:pt x="1525577" y="1986319"/>
                </a:cubicBezTo>
                <a:cubicBezTo>
                  <a:pt x="1603577" y="1990883"/>
                  <a:pt x="1680956" y="1984452"/>
                  <a:pt x="1758126" y="1972835"/>
                </a:cubicBezTo>
                <a:cubicBezTo>
                  <a:pt x="1761446" y="1972420"/>
                  <a:pt x="1764557" y="1971590"/>
                  <a:pt x="1766217" y="1968063"/>
                </a:cubicBezTo>
                <a:cubicBezTo>
                  <a:pt x="1768706" y="1963085"/>
                  <a:pt x="1773270" y="1960803"/>
                  <a:pt x="1778041" y="1960803"/>
                </a:cubicBezTo>
                <a:cubicBezTo>
                  <a:pt x="1787377" y="1961010"/>
                  <a:pt x="1794845" y="1956654"/>
                  <a:pt x="1802935" y="1953335"/>
                </a:cubicBezTo>
                <a:cubicBezTo>
                  <a:pt x="1814553" y="1948563"/>
                  <a:pt x="1826170" y="1947319"/>
                  <a:pt x="1837164" y="1955202"/>
                </a:cubicBezTo>
                <a:cubicBezTo>
                  <a:pt x="1839446" y="1956861"/>
                  <a:pt x="1842558" y="1957276"/>
                  <a:pt x="1844633" y="1956446"/>
                </a:cubicBezTo>
                <a:cubicBezTo>
                  <a:pt x="1851686" y="1953335"/>
                  <a:pt x="1859361" y="1953127"/>
                  <a:pt x="1866829" y="1951468"/>
                </a:cubicBezTo>
                <a:cubicBezTo>
                  <a:pt x="1879069" y="1948356"/>
                  <a:pt x="1890893" y="1944829"/>
                  <a:pt x="1903340" y="1942340"/>
                </a:cubicBezTo>
                <a:cubicBezTo>
                  <a:pt x="1917862" y="1939228"/>
                  <a:pt x="1931968" y="1934872"/>
                  <a:pt x="1946282" y="1931138"/>
                </a:cubicBezTo>
                <a:cubicBezTo>
                  <a:pt x="1958314" y="1927819"/>
                  <a:pt x="1970554" y="1924499"/>
                  <a:pt x="1982586" y="1920765"/>
                </a:cubicBezTo>
                <a:cubicBezTo>
                  <a:pt x="2000219" y="1915372"/>
                  <a:pt x="2018059" y="1910393"/>
                  <a:pt x="2035278" y="1903962"/>
                </a:cubicBezTo>
                <a:cubicBezTo>
                  <a:pt x="2050629" y="1898153"/>
                  <a:pt x="2066810" y="1894004"/>
                  <a:pt x="2081954" y="1887158"/>
                </a:cubicBezTo>
                <a:cubicBezTo>
                  <a:pt x="2086725" y="1884877"/>
                  <a:pt x="2092741" y="1880313"/>
                  <a:pt x="2099794" y="1883425"/>
                </a:cubicBezTo>
                <a:cubicBezTo>
                  <a:pt x="2098550" y="1886329"/>
                  <a:pt x="2095230" y="1886744"/>
                  <a:pt x="2092741" y="1887781"/>
                </a:cubicBezTo>
                <a:cubicBezTo>
                  <a:pt x="2044820" y="1909770"/>
                  <a:pt x="1994825" y="1925537"/>
                  <a:pt x="1944415" y="1940058"/>
                </a:cubicBezTo>
                <a:cubicBezTo>
                  <a:pt x="1913920" y="1948771"/>
                  <a:pt x="1883218" y="1956654"/>
                  <a:pt x="1852100" y="1963500"/>
                </a:cubicBezTo>
                <a:cubicBezTo>
                  <a:pt x="1847744" y="1964537"/>
                  <a:pt x="1845462" y="1965367"/>
                  <a:pt x="1847744" y="1970760"/>
                </a:cubicBezTo>
                <a:cubicBezTo>
                  <a:pt x="1852308" y="1981755"/>
                  <a:pt x="1851478" y="1993372"/>
                  <a:pt x="1850026" y="2004782"/>
                </a:cubicBezTo>
                <a:cubicBezTo>
                  <a:pt x="1847537" y="2022830"/>
                  <a:pt x="1841521" y="2039841"/>
                  <a:pt x="1833430" y="2056022"/>
                </a:cubicBezTo>
                <a:cubicBezTo>
                  <a:pt x="1831771" y="2059341"/>
                  <a:pt x="1830526" y="2061415"/>
                  <a:pt x="1826170" y="2058719"/>
                </a:cubicBezTo>
                <a:cubicBezTo>
                  <a:pt x="1809159" y="2048761"/>
                  <a:pt x="1792770" y="2037974"/>
                  <a:pt x="1779286" y="2023038"/>
                </a:cubicBezTo>
                <a:cubicBezTo>
                  <a:pt x="1769536" y="2012043"/>
                  <a:pt x="1762483" y="2000011"/>
                  <a:pt x="1761861" y="1985074"/>
                </a:cubicBezTo>
                <a:cubicBezTo>
                  <a:pt x="1761653" y="1978851"/>
                  <a:pt x="1757711" y="1981340"/>
                  <a:pt x="1755015" y="1981755"/>
                </a:cubicBezTo>
                <a:cubicBezTo>
                  <a:pt x="1702945" y="1989846"/>
                  <a:pt x="1650668" y="1994617"/>
                  <a:pt x="1597976" y="1995654"/>
                </a:cubicBezTo>
                <a:cubicBezTo>
                  <a:pt x="1577231" y="1996069"/>
                  <a:pt x="1556279" y="1996069"/>
                  <a:pt x="1535534" y="1994617"/>
                </a:cubicBezTo>
                <a:cubicBezTo>
                  <a:pt x="1531593" y="1994409"/>
                  <a:pt x="1527444" y="1994617"/>
                  <a:pt x="1522880" y="1994617"/>
                </a:cubicBezTo>
                <a:cubicBezTo>
                  <a:pt x="1533045" y="2021793"/>
                  <a:pt x="1538439" y="2049591"/>
                  <a:pt x="1539476" y="2078219"/>
                </a:cubicBezTo>
                <a:cubicBezTo>
                  <a:pt x="1507943" y="2079256"/>
                  <a:pt x="1476411" y="2078219"/>
                  <a:pt x="1446124" y="2068054"/>
                </a:cubicBezTo>
                <a:cubicBezTo>
                  <a:pt x="1429321" y="2062453"/>
                  <a:pt x="1413969" y="2054155"/>
                  <a:pt x="1402352" y="2040256"/>
                </a:cubicBezTo>
                <a:cubicBezTo>
                  <a:pt x="1383474" y="2017436"/>
                  <a:pt x="1388246" y="1995239"/>
                  <a:pt x="1414799" y="1982170"/>
                </a:cubicBezTo>
                <a:cubicBezTo>
                  <a:pt x="1415421" y="1981755"/>
                  <a:pt x="1415836" y="1981133"/>
                  <a:pt x="1416251" y="1980510"/>
                </a:cubicBezTo>
                <a:cubicBezTo>
                  <a:pt x="1416251" y="1979058"/>
                  <a:pt x="1415214" y="1978436"/>
                  <a:pt x="1414177" y="1978229"/>
                </a:cubicBezTo>
                <a:cubicBezTo>
                  <a:pt x="1333064" y="1959766"/>
                  <a:pt x="1257346" y="1927196"/>
                  <a:pt x="1183079" y="1890893"/>
                </a:cubicBezTo>
                <a:cubicBezTo>
                  <a:pt x="1118770" y="1859361"/>
                  <a:pt x="1055913" y="1824924"/>
                  <a:pt x="989945" y="1796504"/>
                </a:cubicBezTo>
                <a:cubicBezTo>
                  <a:pt x="985173" y="1794429"/>
                  <a:pt x="981439" y="1794014"/>
                  <a:pt x="976460" y="1796711"/>
                </a:cubicBezTo>
                <a:cubicBezTo>
                  <a:pt x="960279" y="1805631"/>
                  <a:pt x="944306" y="1803972"/>
                  <a:pt x="929162" y="1794014"/>
                </a:cubicBezTo>
                <a:cubicBezTo>
                  <a:pt x="920034" y="1787998"/>
                  <a:pt x="912566" y="1780322"/>
                  <a:pt x="906965" y="1771195"/>
                </a:cubicBezTo>
                <a:cubicBezTo>
                  <a:pt x="903231" y="1764971"/>
                  <a:pt x="898252" y="1762275"/>
                  <a:pt x="891614" y="1760407"/>
                </a:cubicBezTo>
                <a:cubicBezTo>
                  <a:pt x="826267" y="1741529"/>
                  <a:pt x="759469" y="1735929"/>
                  <a:pt x="691634" y="1739040"/>
                </a:cubicBezTo>
                <a:cubicBezTo>
                  <a:pt x="512813" y="1747338"/>
                  <a:pt x="356397" y="1812892"/>
                  <a:pt x="213257" y="1914957"/>
                </a:cubicBezTo>
                <a:cubicBezTo>
                  <a:pt x="210560" y="1916824"/>
                  <a:pt x="208175" y="1919313"/>
                  <a:pt x="205530" y="1921388"/>
                </a:cubicBezTo>
                <a:close/>
                <a:moveTo>
                  <a:pt x="196246" y="1925329"/>
                </a:moveTo>
                <a:lnTo>
                  <a:pt x="197595" y="1924756"/>
                </a:lnTo>
                <a:lnTo>
                  <a:pt x="196454" y="1925537"/>
                </a:lnTo>
                <a:cubicBezTo>
                  <a:pt x="196454" y="1925537"/>
                  <a:pt x="196246" y="1925329"/>
                  <a:pt x="196246" y="1925329"/>
                </a:cubicBezTo>
                <a:close/>
                <a:moveTo>
                  <a:pt x="170523" y="1933834"/>
                </a:moveTo>
                <a:lnTo>
                  <a:pt x="209514" y="1889738"/>
                </a:lnTo>
                <a:lnTo>
                  <a:pt x="176331" y="1929063"/>
                </a:lnTo>
                <a:cubicBezTo>
                  <a:pt x="174879" y="1931553"/>
                  <a:pt x="174050" y="1935079"/>
                  <a:pt x="170523" y="1933834"/>
                </a:cubicBezTo>
                <a:close/>
                <a:moveTo>
                  <a:pt x="154965" y="1964538"/>
                </a:moveTo>
                <a:cubicBezTo>
                  <a:pt x="169071" y="1955410"/>
                  <a:pt x="183178" y="1945867"/>
                  <a:pt x="197492" y="1937154"/>
                </a:cubicBezTo>
                <a:cubicBezTo>
                  <a:pt x="306402" y="1870564"/>
                  <a:pt x="424233" y="1829074"/>
                  <a:pt x="550569" y="1811856"/>
                </a:cubicBezTo>
                <a:cubicBezTo>
                  <a:pt x="605335" y="1804387"/>
                  <a:pt x="660309" y="1802520"/>
                  <a:pt x="715283" y="1804595"/>
                </a:cubicBezTo>
                <a:cubicBezTo>
                  <a:pt x="720054" y="1804802"/>
                  <a:pt x="722959" y="1803765"/>
                  <a:pt x="725863" y="1799409"/>
                </a:cubicBezTo>
                <a:cubicBezTo>
                  <a:pt x="746193" y="1767254"/>
                  <a:pt x="776273" y="1766217"/>
                  <a:pt x="796810" y="1798372"/>
                </a:cubicBezTo>
                <a:cubicBezTo>
                  <a:pt x="804278" y="1810196"/>
                  <a:pt x="812576" y="1814345"/>
                  <a:pt x="825646" y="1816419"/>
                </a:cubicBezTo>
                <a:cubicBezTo>
                  <a:pt x="853858" y="1820569"/>
                  <a:pt x="881449" y="1826999"/>
                  <a:pt x="907588" y="1839031"/>
                </a:cubicBezTo>
                <a:cubicBezTo>
                  <a:pt x="915263" y="1842558"/>
                  <a:pt x="922732" y="1846707"/>
                  <a:pt x="929370" y="1852101"/>
                </a:cubicBezTo>
                <a:cubicBezTo>
                  <a:pt x="948248" y="1867452"/>
                  <a:pt x="948663" y="1885707"/>
                  <a:pt x="930407" y="1902096"/>
                </a:cubicBezTo>
                <a:cubicBezTo>
                  <a:pt x="924806" y="1907075"/>
                  <a:pt x="918790" y="1911223"/>
                  <a:pt x="912152" y="1914750"/>
                </a:cubicBezTo>
                <a:cubicBezTo>
                  <a:pt x="862779" y="1940059"/>
                  <a:pt x="809257" y="1948564"/>
                  <a:pt x="753661" y="1956032"/>
                </a:cubicBezTo>
                <a:cubicBezTo>
                  <a:pt x="757395" y="1951469"/>
                  <a:pt x="761337" y="1951261"/>
                  <a:pt x="764863" y="1950431"/>
                </a:cubicBezTo>
                <a:cubicBezTo>
                  <a:pt x="795566" y="1942756"/>
                  <a:pt x="826890" y="1937154"/>
                  <a:pt x="857178" y="1927612"/>
                </a:cubicBezTo>
                <a:cubicBezTo>
                  <a:pt x="877923" y="1921181"/>
                  <a:pt x="898253" y="1914128"/>
                  <a:pt x="916508" y="1901888"/>
                </a:cubicBezTo>
                <a:cubicBezTo>
                  <a:pt x="941609" y="1884878"/>
                  <a:pt x="941402" y="1868282"/>
                  <a:pt x="915471" y="1852723"/>
                </a:cubicBezTo>
                <a:cubicBezTo>
                  <a:pt x="889955" y="1837579"/>
                  <a:pt x="861119" y="1831356"/>
                  <a:pt x="832491" y="1825547"/>
                </a:cubicBezTo>
                <a:cubicBezTo>
                  <a:pt x="825231" y="1824095"/>
                  <a:pt x="817970" y="1823058"/>
                  <a:pt x="809672" y="1821606"/>
                </a:cubicBezTo>
                <a:cubicBezTo>
                  <a:pt x="815896" y="1840483"/>
                  <a:pt x="820252" y="1858739"/>
                  <a:pt x="821497" y="1877409"/>
                </a:cubicBezTo>
                <a:cubicBezTo>
                  <a:pt x="822326" y="1887989"/>
                  <a:pt x="822326" y="1887989"/>
                  <a:pt x="811747" y="1887989"/>
                </a:cubicBezTo>
                <a:cubicBezTo>
                  <a:pt x="788305" y="1888197"/>
                  <a:pt x="765278" y="1886122"/>
                  <a:pt x="743081" y="1878239"/>
                </a:cubicBezTo>
                <a:cubicBezTo>
                  <a:pt x="732086" y="1874298"/>
                  <a:pt x="722129" y="1868904"/>
                  <a:pt x="713831" y="1860606"/>
                </a:cubicBezTo>
                <a:cubicBezTo>
                  <a:pt x="697442" y="1844218"/>
                  <a:pt x="696613" y="1830319"/>
                  <a:pt x="711549" y="1812271"/>
                </a:cubicBezTo>
                <a:cubicBezTo>
                  <a:pt x="687485" y="1810819"/>
                  <a:pt x="663836" y="1810819"/>
                  <a:pt x="639979" y="1811441"/>
                </a:cubicBezTo>
                <a:cubicBezTo>
                  <a:pt x="492898" y="1816212"/>
                  <a:pt x="354945" y="1853760"/>
                  <a:pt x="225497" y="1923463"/>
                </a:cubicBezTo>
                <a:cubicBezTo>
                  <a:pt x="203923" y="1935080"/>
                  <a:pt x="182970" y="1947942"/>
                  <a:pt x="162225" y="1961426"/>
                </a:cubicBezTo>
                <a:cubicBezTo>
                  <a:pt x="160151" y="1963086"/>
                  <a:pt x="158076" y="1965368"/>
                  <a:pt x="154965" y="1964538"/>
                </a:cubicBezTo>
                <a:close/>
                <a:moveTo>
                  <a:pt x="0" y="771708"/>
                </a:moveTo>
                <a:cubicBezTo>
                  <a:pt x="0" y="765692"/>
                  <a:pt x="0" y="759676"/>
                  <a:pt x="0" y="753660"/>
                </a:cubicBezTo>
                <a:cubicBezTo>
                  <a:pt x="3527" y="750756"/>
                  <a:pt x="2489" y="746399"/>
                  <a:pt x="3319" y="742665"/>
                </a:cubicBezTo>
                <a:cubicBezTo>
                  <a:pt x="8713" y="712585"/>
                  <a:pt x="17011" y="683542"/>
                  <a:pt x="38378" y="660101"/>
                </a:cubicBezTo>
                <a:cubicBezTo>
                  <a:pt x="43772" y="656367"/>
                  <a:pt x="49165" y="652425"/>
                  <a:pt x="54559" y="648691"/>
                </a:cubicBezTo>
                <a:cubicBezTo>
                  <a:pt x="57878" y="647654"/>
                  <a:pt x="61197" y="646617"/>
                  <a:pt x="64517" y="645579"/>
                </a:cubicBezTo>
                <a:cubicBezTo>
                  <a:pt x="67836" y="645372"/>
                  <a:pt x="70947" y="645164"/>
                  <a:pt x="74267" y="645164"/>
                </a:cubicBezTo>
                <a:cubicBezTo>
                  <a:pt x="78001" y="646202"/>
                  <a:pt x="81942" y="647239"/>
                  <a:pt x="85676" y="648484"/>
                </a:cubicBezTo>
                <a:cubicBezTo>
                  <a:pt x="89411" y="650766"/>
                  <a:pt x="92937" y="653047"/>
                  <a:pt x="96671" y="655329"/>
                </a:cubicBezTo>
                <a:cubicBezTo>
                  <a:pt x="100613" y="658856"/>
                  <a:pt x="104554" y="662383"/>
                  <a:pt x="108911" y="666117"/>
                </a:cubicBezTo>
                <a:cubicBezTo>
                  <a:pt x="107458" y="647654"/>
                  <a:pt x="108081" y="629191"/>
                  <a:pt x="107873" y="610728"/>
                </a:cubicBezTo>
                <a:cubicBezTo>
                  <a:pt x="107873" y="581685"/>
                  <a:pt x="107251" y="552850"/>
                  <a:pt x="106836" y="523807"/>
                </a:cubicBezTo>
                <a:cubicBezTo>
                  <a:pt x="106836" y="522147"/>
                  <a:pt x="106836" y="520488"/>
                  <a:pt x="106836" y="518828"/>
                </a:cubicBezTo>
                <a:cubicBezTo>
                  <a:pt x="107043" y="504099"/>
                  <a:pt x="107458" y="489163"/>
                  <a:pt x="105591" y="474434"/>
                </a:cubicBezTo>
                <a:cubicBezTo>
                  <a:pt x="105384" y="465721"/>
                  <a:pt x="105177" y="456801"/>
                  <a:pt x="104969" y="448088"/>
                </a:cubicBezTo>
                <a:cubicBezTo>
                  <a:pt x="105177" y="445599"/>
                  <a:pt x="105799" y="442902"/>
                  <a:pt x="103932" y="439998"/>
                </a:cubicBezTo>
                <a:cubicBezTo>
                  <a:pt x="96256" y="444354"/>
                  <a:pt x="87543" y="445184"/>
                  <a:pt x="79038" y="446636"/>
                </a:cubicBezTo>
                <a:cubicBezTo>
                  <a:pt x="75719" y="446636"/>
                  <a:pt x="72400" y="446636"/>
                  <a:pt x="69081" y="446636"/>
                </a:cubicBezTo>
                <a:cubicBezTo>
                  <a:pt x="49788" y="444977"/>
                  <a:pt x="31325" y="439583"/>
                  <a:pt x="13277" y="433360"/>
                </a:cubicBezTo>
                <a:cubicBezTo>
                  <a:pt x="12239" y="431492"/>
                  <a:pt x="8091" y="432322"/>
                  <a:pt x="9128" y="428588"/>
                </a:cubicBezTo>
                <a:cubicBezTo>
                  <a:pt x="11202" y="424439"/>
                  <a:pt x="13069" y="420083"/>
                  <a:pt x="15351" y="416141"/>
                </a:cubicBezTo>
                <a:cubicBezTo>
                  <a:pt x="28628" y="392492"/>
                  <a:pt x="43150" y="370088"/>
                  <a:pt x="70947" y="360960"/>
                </a:cubicBezTo>
                <a:cubicBezTo>
                  <a:pt x="77586" y="360545"/>
                  <a:pt x="84224" y="360545"/>
                  <a:pt x="90448" y="363035"/>
                </a:cubicBezTo>
                <a:cubicBezTo>
                  <a:pt x="93767" y="365524"/>
                  <a:pt x="96878" y="368220"/>
                  <a:pt x="101235" y="371540"/>
                </a:cubicBezTo>
                <a:cubicBezTo>
                  <a:pt x="100198" y="363242"/>
                  <a:pt x="101028" y="356188"/>
                  <a:pt x="98953" y="349135"/>
                </a:cubicBezTo>
                <a:cubicBezTo>
                  <a:pt x="98746" y="345816"/>
                  <a:pt x="98538" y="342497"/>
                  <a:pt x="98331" y="339178"/>
                </a:cubicBezTo>
                <a:cubicBezTo>
                  <a:pt x="97708" y="331502"/>
                  <a:pt x="97708" y="323619"/>
                  <a:pt x="95634" y="316151"/>
                </a:cubicBezTo>
                <a:cubicBezTo>
                  <a:pt x="95426" y="313454"/>
                  <a:pt x="95219" y="310757"/>
                  <a:pt x="94804" y="307853"/>
                </a:cubicBezTo>
                <a:cubicBezTo>
                  <a:pt x="93974" y="301215"/>
                  <a:pt x="93974" y="294576"/>
                  <a:pt x="91900" y="288146"/>
                </a:cubicBezTo>
                <a:cubicBezTo>
                  <a:pt x="91900" y="287523"/>
                  <a:pt x="91693" y="287108"/>
                  <a:pt x="91693" y="286486"/>
                </a:cubicBezTo>
                <a:cubicBezTo>
                  <a:pt x="89203" y="267401"/>
                  <a:pt x="85676" y="248523"/>
                  <a:pt x="78001" y="230890"/>
                </a:cubicBezTo>
                <a:cubicBezTo>
                  <a:pt x="69703" y="211597"/>
                  <a:pt x="60575" y="210767"/>
                  <a:pt x="48543" y="227985"/>
                </a:cubicBezTo>
                <a:cubicBezTo>
                  <a:pt x="35681" y="246241"/>
                  <a:pt x="27591" y="266778"/>
                  <a:pt x="20538" y="287938"/>
                </a:cubicBezTo>
                <a:cubicBezTo>
                  <a:pt x="19915" y="289598"/>
                  <a:pt x="19293" y="291257"/>
                  <a:pt x="18671" y="292709"/>
                </a:cubicBezTo>
                <a:cubicBezTo>
                  <a:pt x="18256" y="293954"/>
                  <a:pt x="18048" y="294991"/>
                  <a:pt x="17633" y="296236"/>
                </a:cubicBezTo>
                <a:cubicBezTo>
                  <a:pt x="16181" y="297481"/>
                  <a:pt x="15974" y="299348"/>
                  <a:pt x="15766" y="301215"/>
                </a:cubicBezTo>
                <a:cubicBezTo>
                  <a:pt x="13899" y="306816"/>
                  <a:pt x="11825" y="312210"/>
                  <a:pt x="9958" y="317811"/>
                </a:cubicBezTo>
                <a:cubicBezTo>
                  <a:pt x="9335" y="317811"/>
                  <a:pt x="8713" y="317811"/>
                  <a:pt x="7883" y="317811"/>
                </a:cubicBezTo>
                <a:cubicBezTo>
                  <a:pt x="8298" y="315114"/>
                  <a:pt x="8713" y="312624"/>
                  <a:pt x="9128" y="309928"/>
                </a:cubicBezTo>
                <a:cubicBezTo>
                  <a:pt x="9335" y="308683"/>
                  <a:pt x="9543" y="307438"/>
                  <a:pt x="9543" y="306401"/>
                </a:cubicBezTo>
                <a:cubicBezTo>
                  <a:pt x="11617" y="298933"/>
                  <a:pt x="13692" y="291257"/>
                  <a:pt x="15766" y="283789"/>
                </a:cubicBezTo>
                <a:cubicBezTo>
                  <a:pt x="15974" y="283167"/>
                  <a:pt x="15974" y="282544"/>
                  <a:pt x="16181" y="281922"/>
                </a:cubicBezTo>
                <a:cubicBezTo>
                  <a:pt x="16803" y="280470"/>
                  <a:pt x="17633" y="279018"/>
                  <a:pt x="18048" y="277566"/>
                </a:cubicBezTo>
                <a:cubicBezTo>
                  <a:pt x="25724" y="255991"/>
                  <a:pt x="33607" y="234416"/>
                  <a:pt x="48336" y="216368"/>
                </a:cubicBezTo>
                <a:cubicBezTo>
                  <a:pt x="48958" y="216368"/>
                  <a:pt x="49165" y="215953"/>
                  <a:pt x="49373" y="215331"/>
                </a:cubicBezTo>
                <a:cubicBezTo>
                  <a:pt x="55596" y="210352"/>
                  <a:pt x="62027" y="206618"/>
                  <a:pt x="70533" y="209315"/>
                </a:cubicBezTo>
                <a:lnTo>
                  <a:pt x="70740" y="209730"/>
                </a:lnTo>
                <a:lnTo>
                  <a:pt x="71155" y="209730"/>
                </a:lnTo>
                <a:cubicBezTo>
                  <a:pt x="74059" y="212427"/>
                  <a:pt x="77171" y="215331"/>
                  <a:pt x="80075" y="218028"/>
                </a:cubicBezTo>
                <a:cubicBezTo>
                  <a:pt x="82979" y="223836"/>
                  <a:pt x="85884" y="229853"/>
                  <a:pt x="88996" y="235661"/>
                </a:cubicBezTo>
                <a:cubicBezTo>
                  <a:pt x="89203" y="236283"/>
                  <a:pt x="89203" y="236906"/>
                  <a:pt x="89411" y="237735"/>
                </a:cubicBezTo>
                <a:cubicBezTo>
                  <a:pt x="91278" y="243752"/>
                  <a:pt x="92937" y="249767"/>
                  <a:pt x="94804" y="255784"/>
                </a:cubicBezTo>
                <a:cubicBezTo>
                  <a:pt x="95219" y="257443"/>
                  <a:pt x="95426" y="258895"/>
                  <a:pt x="95841" y="260555"/>
                </a:cubicBezTo>
                <a:cubicBezTo>
                  <a:pt x="96671" y="264496"/>
                  <a:pt x="97501" y="268230"/>
                  <a:pt x="98538" y="272172"/>
                </a:cubicBezTo>
                <a:cubicBezTo>
                  <a:pt x="98746" y="273209"/>
                  <a:pt x="98953" y="274454"/>
                  <a:pt x="98953" y="275491"/>
                </a:cubicBezTo>
                <a:cubicBezTo>
                  <a:pt x="99990" y="280885"/>
                  <a:pt x="100820" y="286486"/>
                  <a:pt x="101857" y="291880"/>
                </a:cubicBezTo>
                <a:cubicBezTo>
                  <a:pt x="102065" y="293539"/>
                  <a:pt x="102272" y="295199"/>
                  <a:pt x="102272" y="296858"/>
                </a:cubicBezTo>
                <a:cubicBezTo>
                  <a:pt x="103102" y="303497"/>
                  <a:pt x="104139" y="309928"/>
                  <a:pt x="104969" y="316566"/>
                </a:cubicBezTo>
                <a:cubicBezTo>
                  <a:pt x="105177" y="319263"/>
                  <a:pt x="105384" y="321960"/>
                  <a:pt x="105591" y="324864"/>
                </a:cubicBezTo>
                <a:cubicBezTo>
                  <a:pt x="106421" y="333162"/>
                  <a:pt x="106214" y="341460"/>
                  <a:pt x="108288" y="349550"/>
                </a:cubicBezTo>
                <a:cubicBezTo>
                  <a:pt x="108496" y="353284"/>
                  <a:pt x="108703" y="357226"/>
                  <a:pt x="108911" y="360960"/>
                </a:cubicBezTo>
                <a:cubicBezTo>
                  <a:pt x="109740" y="371955"/>
                  <a:pt x="110570" y="382949"/>
                  <a:pt x="111400" y="393944"/>
                </a:cubicBezTo>
                <a:cubicBezTo>
                  <a:pt x="110155" y="398923"/>
                  <a:pt x="112230" y="402657"/>
                  <a:pt x="115964" y="405769"/>
                </a:cubicBezTo>
                <a:cubicBezTo>
                  <a:pt x="120528" y="414896"/>
                  <a:pt x="121980" y="424024"/>
                  <a:pt x="114304" y="432322"/>
                </a:cubicBezTo>
                <a:cubicBezTo>
                  <a:pt x="113060" y="433567"/>
                  <a:pt x="113060" y="435227"/>
                  <a:pt x="113267" y="436886"/>
                </a:cubicBezTo>
                <a:cubicBezTo>
                  <a:pt x="114097" y="464269"/>
                  <a:pt x="114927" y="491653"/>
                  <a:pt x="115757" y="518828"/>
                </a:cubicBezTo>
                <a:cubicBezTo>
                  <a:pt x="120528" y="493105"/>
                  <a:pt x="126129" y="467381"/>
                  <a:pt x="130485" y="441657"/>
                </a:cubicBezTo>
                <a:cubicBezTo>
                  <a:pt x="131522" y="439998"/>
                  <a:pt x="131730" y="438338"/>
                  <a:pt x="131522" y="436471"/>
                </a:cubicBezTo>
                <a:cubicBezTo>
                  <a:pt x="133597" y="427758"/>
                  <a:pt x="135671" y="419046"/>
                  <a:pt x="137746" y="410333"/>
                </a:cubicBezTo>
                <a:cubicBezTo>
                  <a:pt x="137746" y="409710"/>
                  <a:pt x="137954" y="409296"/>
                  <a:pt x="137954" y="408673"/>
                </a:cubicBezTo>
                <a:cubicBezTo>
                  <a:pt x="140028" y="400375"/>
                  <a:pt x="142102" y="392077"/>
                  <a:pt x="144177" y="383779"/>
                </a:cubicBezTo>
                <a:cubicBezTo>
                  <a:pt x="144384" y="382742"/>
                  <a:pt x="144592" y="381497"/>
                  <a:pt x="144799" y="380460"/>
                </a:cubicBezTo>
                <a:cubicBezTo>
                  <a:pt x="146666" y="373407"/>
                  <a:pt x="148741" y="366353"/>
                  <a:pt x="150608" y="359508"/>
                </a:cubicBezTo>
                <a:cubicBezTo>
                  <a:pt x="151023" y="357848"/>
                  <a:pt x="151438" y="356188"/>
                  <a:pt x="151853" y="354529"/>
                </a:cubicBezTo>
                <a:cubicBezTo>
                  <a:pt x="154342" y="348928"/>
                  <a:pt x="155586" y="343534"/>
                  <a:pt x="151853" y="337726"/>
                </a:cubicBezTo>
                <a:cubicBezTo>
                  <a:pt x="149778" y="334614"/>
                  <a:pt x="150400" y="330465"/>
                  <a:pt x="150608" y="326731"/>
                </a:cubicBezTo>
                <a:cubicBezTo>
                  <a:pt x="150815" y="325486"/>
                  <a:pt x="151230" y="324449"/>
                  <a:pt x="151438" y="323204"/>
                </a:cubicBezTo>
                <a:cubicBezTo>
                  <a:pt x="152060" y="322167"/>
                  <a:pt x="152475" y="321130"/>
                  <a:pt x="153097" y="320092"/>
                </a:cubicBezTo>
                <a:cubicBezTo>
                  <a:pt x="154342" y="318640"/>
                  <a:pt x="155586" y="316981"/>
                  <a:pt x="156831" y="315529"/>
                </a:cubicBezTo>
                <a:cubicBezTo>
                  <a:pt x="159943" y="312417"/>
                  <a:pt x="164714" y="311380"/>
                  <a:pt x="166374" y="306193"/>
                </a:cubicBezTo>
                <a:cubicBezTo>
                  <a:pt x="177369" y="273002"/>
                  <a:pt x="188571" y="239810"/>
                  <a:pt x="199773" y="206618"/>
                </a:cubicBezTo>
                <a:cubicBezTo>
                  <a:pt x="200188" y="205374"/>
                  <a:pt x="200396" y="204336"/>
                  <a:pt x="200810" y="203092"/>
                </a:cubicBezTo>
                <a:cubicBezTo>
                  <a:pt x="206619" y="188363"/>
                  <a:pt x="212427" y="173634"/>
                  <a:pt x="218651" y="157660"/>
                </a:cubicBezTo>
                <a:cubicBezTo>
                  <a:pt x="204544" y="159528"/>
                  <a:pt x="191890" y="159113"/>
                  <a:pt x="179443" y="157660"/>
                </a:cubicBezTo>
                <a:cubicBezTo>
                  <a:pt x="177161" y="157453"/>
                  <a:pt x="174879" y="157038"/>
                  <a:pt x="172598" y="156831"/>
                </a:cubicBezTo>
                <a:cubicBezTo>
                  <a:pt x="170523" y="155171"/>
                  <a:pt x="168241" y="155378"/>
                  <a:pt x="165959" y="155378"/>
                </a:cubicBezTo>
                <a:cubicBezTo>
                  <a:pt x="163055" y="153511"/>
                  <a:pt x="165544" y="151022"/>
                  <a:pt x="165129" y="148948"/>
                </a:cubicBezTo>
                <a:cubicBezTo>
                  <a:pt x="170730" y="130277"/>
                  <a:pt x="177784" y="112437"/>
                  <a:pt x="189608" y="96671"/>
                </a:cubicBezTo>
                <a:cubicBezTo>
                  <a:pt x="193965" y="92936"/>
                  <a:pt x="198321" y="88995"/>
                  <a:pt x="202677" y="85261"/>
                </a:cubicBezTo>
                <a:cubicBezTo>
                  <a:pt x="205374" y="84224"/>
                  <a:pt x="207864" y="83186"/>
                  <a:pt x="210561" y="81942"/>
                </a:cubicBezTo>
                <a:cubicBezTo>
                  <a:pt x="213672" y="81942"/>
                  <a:pt x="216991" y="81734"/>
                  <a:pt x="220103" y="81734"/>
                </a:cubicBezTo>
                <a:cubicBezTo>
                  <a:pt x="221555" y="82357"/>
                  <a:pt x="223215" y="82979"/>
                  <a:pt x="224667" y="83394"/>
                </a:cubicBezTo>
                <a:cubicBezTo>
                  <a:pt x="226327" y="84639"/>
                  <a:pt x="227986" y="85883"/>
                  <a:pt x="229853" y="87335"/>
                </a:cubicBezTo>
                <a:cubicBezTo>
                  <a:pt x="229853" y="87958"/>
                  <a:pt x="230268" y="88165"/>
                  <a:pt x="230683" y="88373"/>
                </a:cubicBezTo>
                <a:cubicBezTo>
                  <a:pt x="234002" y="93559"/>
                  <a:pt x="237114" y="98538"/>
                  <a:pt x="240848" y="104139"/>
                </a:cubicBezTo>
                <a:cubicBezTo>
                  <a:pt x="255370" y="69080"/>
                  <a:pt x="271343" y="35681"/>
                  <a:pt x="287731" y="2489"/>
                </a:cubicBezTo>
                <a:cubicBezTo>
                  <a:pt x="288354" y="1659"/>
                  <a:pt x="288976" y="829"/>
                  <a:pt x="289598" y="0"/>
                </a:cubicBezTo>
                <a:cubicBezTo>
                  <a:pt x="292088" y="1867"/>
                  <a:pt x="287939" y="4771"/>
                  <a:pt x="290428" y="6638"/>
                </a:cubicBezTo>
                <a:cubicBezTo>
                  <a:pt x="290221" y="6430"/>
                  <a:pt x="289806" y="6223"/>
                  <a:pt x="289598" y="6016"/>
                </a:cubicBezTo>
                <a:cubicBezTo>
                  <a:pt x="286694" y="10372"/>
                  <a:pt x="285242" y="15351"/>
                  <a:pt x="283997" y="20329"/>
                </a:cubicBezTo>
                <a:cubicBezTo>
                  <a:pt x="271550" y="49995"/>
                  <a:pt x="258896" y="79660"/>
                  <a:pt x="246242" y="109325"/>
                </a:cubicBezTo>
                <a:cubicBezTo>
                  <a:pt x="245412" y="111192"/>
                  <a:pt x="244997" y="112437"/>
                  <a:pt x="246034" y="114511"/>
                </a:cubicBezTo>
                <a:cubicBezTo>
                  <a:pt x="254332" y="131107"/>
                  <a:pt x="252465" y="140649"/>
                  <a:pt x="237114" y="149362"/>
                </a:cubicBezTo>
                <a:cubicBezTo>
                  <a:pt x="229231" y="153926"/>
                  <a:pt x="225704" y="160150"/>
                  <a:pt x="222800" y="167825"/>
                </a:cubicBezTo>
                <a:cubicBezTo>
                  <a:pt x="208901" y="204751"/>
                  <a:pt x="195417" y="241677"/>
                  <a:pt x="183592" y="279225"/>
                </a:cubicBezTo>
                <a:cubicBezTo>
                  <a:pt x="182970" y="281092"/>
                  <a:pt x="182555" y="282752"/>
                  <a:pt x="181518" y="286278"/>
                </a:cubicBezTo>
                <a:cubicBezTo>
                  <a:pt x="192512" y="279640"/>
                  <a:pt x="202677" y="277773"/>
                  <a:pt x="213257" y="283582"/>
                </a:cubicBezTo>
                <a:cubicBezTo>
                  <a:pt x="223215" y="288975"/>
                  <a:pt x="230476" y="297066"/>
                  <a:pt x="236077" y="306608"/>
                </a:cubicBezTo>
                <a:cubicBezTo>
                  <a:pt x="246242" y="324242"/>
                  <a:pt x="251428" y="343327"/>
                  <a:pt x="254332" y="363242"/>
                </a:cubicBezTo>
                <a:cubicBezTo>
                  <a:pt x="254747" y="365731"/>
                  <a:pt x="255162" y="368220"/>
                  <a:pt x="251220" y="368428"/>
                </a:cubicBezTo>
                <a:cubicBezTo>
                  <a:pt x="224252" y="369880"/>
                  <a:pt x="197491" y="371125"/>
                  <a:pt x="172390" y="358470"/>
                </a:cubicBezTo>
                <a:cubicBezTo>
                  <a:pt x="169071" y="356811"/>
                  <a:pt x="165959" y="354529"/>
                  <a:pt x="161603" y="351832"/>
                </a:cubicBezTo>
                <a:cubicBezTo>
                  <a:pt x="156624" y="371125"/>
                  <a:pt x="151645" y="389588"/>
                  <a:pt x="147081" y="408258"/>
                </a:cubicBezTo>
                <a:cubicBezTo>
                  <a:pt x="131107" y="474434"/>
                  <a:pt x="119490" y="541233"/>
                  <a:pt x="116586" y="609276"/>
                </a:cubicBezTo>
                <a:cubicBezTo>
                  <a:pt x="115757" y="631680"/>
                  <a:pt x="115549" y="654084"/>
                  <a:pt x="117831" y="676489"/>
                </a:cubicBezTo>
                <a:cubicBezTo>
                  <a:pt x="118246" y="680638"/>
                  <a:pt x="119283" y="683128"/>
                  <a:pt x="123225" y="685410"/>
                </a:cubicBezTo>
                <a:cubicBezTo>
                  <a:pt x="142102" y="696612"/>
                  <a:pt x="145629" y="714037"/>
                  <a:pt x="132560" y="731878"/>
                </a:cubicBezTo>
                <a:cubicBezTo>
                  <a:pt x="129655" y="735819"/>
                  <a:pt x="129241" y="739138"/>
                  <a:pt x="130693" y="743910"/>
                </a:cubicBezTo>
                <a:cubicBezTo>
                  <a:pt x="147081" y="801788"/>
                  <a:pt x="174672" y="854480"/>
                  <a:pt x="206619" y="905097"/>
                </a:cubicBezTo>
                <a:cubicBezTo>
                  <a:pt x="244375" y="964842"/>
                  <a:pt x="287731" y="1020646"/>
                  <a:pt x="327769" y="1078732"/>
                </a:cubicBezTo>
                <a:cubicBezTo>
                  <a:pt x="344987" y="1103833"/>
                  <a:pt x="361376" y="1129349"/>
                  <a:pt x="376934" y="1155488"/>
                </a:cubicBezTo>
                <a:cubicBezTo>
                  <a:pt x="377557" y="1156525"/>
                  <a:pt x="377972" y="1157562"/>
                  <a:pt x="378594" y="1158392"/>
                </a:cubicBezTo>
                <a:cubicBezTo>
                  <a:pt x="379631" y="1159429"/>
                  <a:pt x="379424" y="1162541"/>
                  <a:pt x="380668" y="1161919"/>
                </a:cubicBezTo>
                <a:cubicBezTo>
                  <a:pt x="382535" y="1160882"/>
                  <a:pt x="381498" y="1158599"/>
                  <a:pt x="380046" y="1157147"/>
                </a:cubicBezTo>
                <a:cubicBezTo>
                  <a:pt x="379631" y="1155902"/>
                  <a:pt x="379216" y="1154658"/>
                  <a:pt x="378801" y="1153413"/>
                </a:cubicBezTo>
                <a:cubicBezTo>
                  <a:pt x="362620" y="1112338"/>
                  <a:pt x="343120" y="1072923"/>
                  <a:pt x="324865" y="1032886"/>
                </a:cubicBezTo>
                <a:cubicBezTo>
                  <a:pt x="324450" y="1031848"/>
                  <a:pt x="323827" y="1031019"/>
                  <a:pt x="323413" y="1029981"/>
                </a:cubicBezTo>
                <a:cubicBezTo>
                  <a:pt x="318434" y="1016082"/>
                  <a:pt x="312210" y="1003843"/>
                  <a:pt x="294370" y="1003013"/>
                </a:cubicBezTo>
                <a:cubicBezTo>
                  <a:pt x="288561" y="1002806"/>
                  <a:pt x="283167" y="998657"/>
                  <a:pt x="278396" y="995130"/>
                </a:cubicBezTo>
                <a:cubicBezTo>
                  <a:pt x="262008" y="983513"/>
                  <a:pt x="259518" y="964428"/>
                  <a:pt x="272588" y="949491"/>
                </a:cubicBezTo>
                <a:cubicBezTo>
                  <a:pt x="279641" y="941401"/>
                  <a:pt x="280056" y="933103"/>
                  <a:pt x="276529" y="923975"/>
                </a:cubicBezTo>
                <a:cubicBezTo>
                  <a:pt x="265327" y="895140"/>
                  <a:pt x="255370" y="865890"/>
                  <a:pt x="250805" y="835187"/>
                </a:cubicBezTo>
                <a:cubicBezTo>
                  <a:pt x="249768" y="828134"/>
                  <a:pt x="248938" y="821081"/>
                  <a:pt x="248109" y="814028"/>
                </a:cubicBezTo>
                <a:cubicBezTo>
                  <a:pt x="241263" y="815272"/>
                  <a:pt x="234417" y="816932"/>
                  <a:pt x="227364" y="817762"/>
                </a:cubicBezTo>
                <a:cubicBezTo>
                  <a:pt x="213672" y="819421"/>
                  <a:pt x="199981" y="817347"/>
                  <a:pt x="186497" y="814857"/>
                </a:cubicBezTo>
                <a:cubicBezTo>
                  <a:pt x="182762" y="814235"/>
                  <a:pt x="181518" y="812783"/>
                  <a:pt x="182555" y="808841"/>
                </a:cubicBezTo>
                <a:cubicBezTo>
                  <a:pt x="187741" y="790171"/>
                  <a:pt x="194380" y="772330"/>
                  <a:pt x="206619" y="757187"/>
                </a:cubicBezTo>
                <a:cubicBezTo>
                  <a:pt x="209316" y="753867"/>
                  <a:pt x="212427" y="750548"/>
                  <a:pt x="215954" y="748059"/>
                </a:cubicBezTo>
                <a:cubicBezTo>
                  <a:pt x="230683" y="736649"/>
                  <a:pt x="244375" y="739553"/>
                  <a:pt x="253502" y="755734"/>
                </a:cubicBezTo>
                <a:cubicBezTo>
                  <a:pt x="254747" y="758016"/>
                  <a:pt x="255992" y="760506"/>
                  <a:pt x="257444" y="763617"/>
                </a:cubicBezTo>
                <a:cubicBezTo>
                  <a:pt x="280263" y="722750"/>
                  <a:pt x="319056" y="712793"/>
                  <a:pt x="360338" y="707606"/>
                </a:cubicBezTo>
                <a:cubicBezTo>
                  <a:pt x="360546" y="708229"/>
                  <a:pt x="360961" y="708851"/>
                  <a:pt x="361168" y="709681"/>
                </a:cubicBezTo>
                <a:cubicBezTo>
                  <a:pt x="352663" y="712170"/>
                  <a:pt x="344157" y="714452"/>
                  <a:pt x="335652" y="716942"/>
                </a:cubicBezTo>
                <a:cubicBezTo>
                  <a:pt x="318019" y="722128"/>
                  <a:pt x="301008" y="728766"/>
                  <a:pt x="286279" y="740383"/>
                </a:cubicBezTo>
                <a:cubicBezTo>
                  <a:pt x="279434" y="745984"/>
                  <a:pt x="273625" y="752415"/>
                  <a:pt x="268854" y="759883"/>
                </a:cubicBezTo>
                <a:cubicBezTo>
                  <a:pt x="264912" y="766314"/>
                  <a:pt x="261385" y="772123"/>
                  <a:pt x="266987" y="780421"/>
                </a:cubicBezTo>
                <a:cubicBezTo>
                  <a:pt x="272173" y="788304"/>
                  <a:pt x="268231" y="796809"/>
                  <a:pt x="261800" y="803240"/>
                </a:cubicBezTo>
                <a:cubicBezTo>
                  <a:pt x="259103" y="805937"/>
                  <a:pt x="256614" y="808426"/>
                  <a:pt x="256822" y="812990"/>
                </a:cubicBezTo>
                <a:cubicBezTo>
                  <a:pt x="258896" y="848879"/>
                  <a:pt x="270098" y="882693"/>
                  <a:pt x="282960" y="916507"/>
                </a:cubicBezTo>
                <a:cubicBezTo>
                  <a:pt x="284205" y="915055"/>
                  <a:pt x="284827" y="914225"/>
                  <a:pt x="285449" y="913395"/>
                </a:cubicBezTo>
                <a:cubicBezTo>
                  <a:pt x="299763" y="890161"/>
                  <a:pt x="317811" y="884560"/>
                  <a:pt x="342705" y="895347"/>
                </a:cubicBezTo>
                <a:cubicBezTo>
                  <a:pt x="354530" y="900326"/>
                  <a:pt x="364488" y="908002"/>
                  <a:pt x="373408" y="916922"/>
                </a:cubicBezTo>
                <a:cubicBezTo>
                  <a:pt x="391248" y="934970"/>
                  <a:pt x="405355" y="955715"/>
                  <a:pt x="415934" y="978742"/>
                </a:cubicBezTo>
                <a:cubicBezTo>
                  <a:pt x="416764" y="980401"/>
                  <a:pt x="417802" y="982061"/>
                  <a:pt x="417387" y="984135"/>
                </a:cubicBezTo>
                <a:cubicBezTo>
                  <a:pt x="399961" y="989944"/>
                  <a:pt x="383365" y="997619"/>
                  <a:pt x="365525" y="1001768"/>
                </a:cubicBezTo>
                <a:cubicBezTo>
                  <a:pt x="353700" y="1004465"/>
                  <a:pt x="341876" y="1007162"/>
                  <a:pt x="329844" y="1007162"/>
                </a:cubicBezTo>
                <a:cubicBezTo>
                  <a:pt x="322998" y="1007162"/>
                  <a:pt x="322998" y="1009029"/>
                  <a:pt x="325487" y="1014423"/>
                </a:cubicBezTo>
                <a:cubicBezTo>
                  <a:pt x="345609" y="1057157"/>
                  <a:pt x="365732" y="1099892"/>
                  <a:pt x="383988" y="1143663"/>
                </a:cubicBezTo>
                <a:cubicBezTo>
                  <a:pt x="404525" y="1193243"/>
                  <a:pt x="422781" y="1243653"/>
                  <a:pt x="431286" y="1296968"/>
                </a:cubicBezTo>
                <a:cubicBezTo>
                  <a:pt x="436680" y="1330574"/>
                  <a:pt x="435850" y="1363974"/>
                  <a:pt x="433153" y="1397788"/>
                </a:cubicBezTo>
                <a:cubicBezTo>
                  <a:pt x="431493" y="1419362"/>
                  <a:pt x="428796" y="1440729"/>
                  <a:pt x="425477" y="1462097"/>
                </a:cubicBezTo>
                <a:cubicBezTo>
                  <a:pt x="425270" y="1463964"/>
                  <a:pt x="424025" y="1466246"/>
                  <a:pt x="425685" y="1468320"/>
                </a:cubicBezTo>
                <a:cubicBezTo>
                  <a:pt x="428381" y="1468320"/>
                  <a:pt x="429004" y="1465623"/>
                  <a:pt x="430041" y="1464171"/>
                </a:cubicBezTo>
                <a:cubicBezTo>
                  <a:pt x="445807" y="1442389"/>
                  <a:pt x="467382" y="1435543"/>
                  <a:pt x="493106" y="1440729"/>
                </a:cubicBezTo>
                <a:cubicBezTo>
                  <a:pt x="514265" y="1445086"/>
                  <a:pt x="532313" y="1455666"/>
                  <a:pt x="548494" y="1469772"/>
                </a:cubicBezTo>
                <a:cubicBezTo>
                  <a:pt x="583138" y="1500267"/>
                  <a:pt x="608447" y="1537608"/>
                  <a:pt x="627740" y="1579098"/>
                </a:cubicBezTo>
                <a:cubicBezTo>
                  <a:pt x="629814" y="1583454"/>
                  <a:pt x="628155" y="1584491"/>
                  <a:pt x="624420" y="1586358"/>
                </a:cubicBezTo>
                <a:cubicBezTo>
                  <a:pt x="604920" y="1596108"/>
                  <a:pt x="584175" y="1603992"/>
                  <a:pt x="563431" y="1609385"/>
                </a:cubicBezTo>
                <a:cubicBezTo>
                  <a:pt x="532313" y="1617683"/>
                  <a:pt x="500781" y="1623699"/>
                  <a:pt x="468004" y="1621417"/>
                </a:cubicBezTo>
                <a:cubicBezTo>
                  <a:pt x="448297" y="1619965"/>
                  <a:pt x="430456" y="1614156"/>
                  <a:pt x="413653" y="1604199"/>
                </a:cubicBezTo>
                <a:cubicBezTo>
                  <a:pt x="405562" y="1599428"/>
                  <a:pt x="401413" y="1591337"/>
                  <a:pt x="394982" y="1584699"/>
                </a:cubicBezTo>
                <a:cubicBezTo>
                  <a:pt x="393323" y="1585943"/>
                  <a:pt x="392908" y="1588018"/>
                  <a:pt x="392285" y="1589885"/>
                </a:cubicBezTo>
                <a:cubicBezTo>
                  <a:pt x="381913" y="1619343"/>
                  <a:pt x="369881" y="1647970"/>
                  <a:pt x="356397" y="1676184"/>
                </a:cubicBezTo>
                <a:cubicBezTo>
                  <a:pt x="333578" y="1723378"/>
                  <a:pt x="306920" y="1767927"/>
                  <a:pt x="276788" y="1810014"/>
                </a:cubicBezTo>
                <a:lnTo>
                  <a:pt x="231210" y="1864027"/>
                </a:lnTo>
                <a:lnTo>
                  <a:pt x="320404" y="1734347"/>
                </a:lnTo>
                <a:cubicBezTo>
                  <a:pt x="347321" y="1687074"/>
                  <a:pt x="369985" y="1637390"/>
                  <a:pt x="387722" y="1584906"/>
                </a:cubicBezTo>
                <a:cubicBezTo>
                  <a:pt x="389589" y="1579098"/>
                  <a:pt x="391248" y="1573496"/>
                  <a:pt x="390626" y="1567273"/>
                </a:cubicBezTo>
                <a:cubicBezTo>
                  <a:pt x="389796" y="1558560"/>
                  <a:pt x="391456" y="1549847"/>
                  <a:pt x="396227" y="1542794"/>
                </a:cubicBezTo>
                <a:cubicBezTo>
                  <a:pt x="406184" y="1528688"/>
                  <a:pt x="408259" y="1512507"/>
                  <a:pt x="411786" y="1496533"/>
                </a:cubicBezTo>
                <a:cubicBezTo>
                  <a:pt x="421743" y="1449028"/>
                  <a:pt x="426929" y="1400899"/>
                  <a:pt x="427552" y="1352356"/>
                </a:cubicBezTo>
                <a:cubicBezTo>
                  <a:pt x="427759" y="1338457"/>
                  <a:pt x="422781" y="1326010"/>
                  <a:pt x="416764" y="1313978"/>
                </a:cubicBezTo>
                <a:cubicBezTo>
                  <a:pt x="394360" y="1268547"/>
                  <a:pt x="363035" y="1229547"/>
                  <a:pt x="328599" y="1192828"/>
                </a:cubicBezTo>
                <a:cubicBezTo>
                  <a:pt x="297274" y="1159637"/>
                  <a:pt x="263460" y="1129349"/>
                  <a:pt x="223007" y="1107567"/>
                </a:cubicBezTo>
                <a:cubicBezTo>
                  <a:pt x="208694" y="1099892"/>
                  <a:pt x="193757" y="1093876"/>
                  <a:pt x="177784" y="1091179"/>
                </a:cubicBezTo>
                <a:cubicBezTo>
                  <a:pt x="151023" y="1086615"/>
                  <a:pt x="129033" y="1096365"/>
                  <a:pt x="114927" y="1119599"/>
                </a:cubicBezTo>
                <a:cubicBezTo>
                  <a:pt x="103517" y="1138477"/>
                  <a:pt x="95011" y="1171876"/>
                  <a:pt x="94597" y="1200297"/>
                </a:cubicBezTo>
                <a:cubicBezTo>
                  <a:pt x="97916" y="1200297"/>
                  <a:pt x="98746" y="1197185"/>
                  <a:pt x="100198" y="1195318"/>
                </a:cubicBezTo>
                <a:cubicBezTo>
                  <a:pt x="121980" y="1170839"/>
                  <a:pt x="148326" y="1170632"/>
                  <a:pt x="170108" y="1195110"/>
                </a:cubicBezTo>
                <a:cubicBezTo>
                  <a:pt x="187326" y="1214610"/>
                  <a:pt x="194794" y="1238675"/>
                  <a:pt x="200188" y="1263568"/>
                </a:cubicBezTo>
                <a:cubicBezTo>
                  <a:pt x="202470" y="1274356"/>
                  <a:pt x="203715" y="1285143"/>
                  <a:pt x="204544" y="1296138"/>
                </a:cubicBezTo>
                <a:cubicBezTo>
                  <a:pt x="204959" y="1301324"/>
                  <a:pt x="203715" y="1302569"/>
                  <a:pt x="198529" y="1302569"/>
                </a:cubicBezTo>
                <a:cubicBezTo>
                  <a:pt x="163262" y="1302984"/>
                  <a:pt x="128411" y="1300494"/>
                  <a:pt x="95011" y="1283898"/>
                </a:cubicBezTo>
                <a:cubicBezTo>
                  <a:pt x="97086" y="1302776"/>
                  <a:pt x="98538" y="1320617"/>
                  <a:pt x="100820" y="1338457"/>
                </a:cubicBezTo>
                <a:cubicBezTo>
                  <a:pt x="105384" y="1373931"/>
                  <a:pt x="111400" y="1409405"/>
                  <a:pt x="118246" y="1444671"/>
                </a:cubicBezTo>
                <a:cubicBezTo>
                  <a:pt x="119075" y="1449442"/>
                  <a:pt x="120943" y="1452762"/>
                  <a:pt x="125507" y="1455458"/>
                </a:cubicBezTo>
                <a:cubicBezTo>
                  <a:pt x="140443" y="1464586"/>
                  <a:pt x="143762" y="1480144"/>
                  <a:pt x="134012" y="1495081"/>
                </a:cubicBezTo>
                <a:cubicBezTo>
                  <a:pt x="130900" y="1499645"/>
                  <a:pt x="130278" y="1503379"/>
                  <a:pt x="131522" y="1508565"/>
                </a:cubicBezTo>
                <a:cubicBezTo>
                  <a:pt x="138368" y="1537608"/>
                  <a:pt x="144799" y="1566651"/>
                  <a:pt x="150400" y="1595901"/>
                </a:cubicBezTo>
                <a:cubicBezTo>
                  <a:pt x="137746" y="1567895"/>
                  <a:pt x="131937" y="1537815"/>
                  <a:pt x="123639" y="1507735"/>
                </a:cubicBezTo>
                <a:cubicBezTo>
                  <a:pt x="93974" y="1529517"/>
                  <a:pt x="59953" y="1531592"/>
                  <a:pt x="25724" y="1532214"/>
                </a:cubicBezTo>
                <a:cubicBezTo>
                  <a:pt x="20123" y="1532214"/>
                  <a:pt x="17426" y="1531384"/>
                  <a:pt x="18048" y="1524539"/>
                </a:cubicBezTo>
                <a:cubicBezTo>
                  <a:pt x="20538" y="1498400"/>
                  <a:pt x="25516" y="1473092"/>
                  <a:pt x="37963" y="1449650"/>
                </a:cubicBezTo>
                <a:cubicBezTo>
                  <a:pt x="42735" y="1440937"/>
                  <a:pt x="48543" y="1433054"/>
                  <a:pt x="56634" y="1427038"/>
                </a:cubicBezTo>
                <a:cubicBezTo>
                  <a:pt x="71362" y="1415836"/>
                  <a:pt x="86714" y="1415836"/>
                  <a:pt x="100820" y="1427453"/>
                </a:cubicBezTo>
                <a:cubicBezTo>
                  <a:pt x="102687" y="1428905"/>
                  <a:pt x="104554" y="1430564"/>
                  <a:pt x="107666" y="1433261"/>
                </a:cubicBezTo>
                <a:cubicBezTo>
                  <a:pt x="104762" y="1416665"/>
                  <a:pt x="102065" y="1401937"/>
                  <a:pt x="99575" y="1387000"/>
                </a:cubicBezTo>
                <a:cubicBezTo>
                  <a:pt x="93974" y="1352979"/>
                  <a:pt x="89203" y="1318750"/>
                  <a:pt x="86921" y="1284314"/>
                </a:cubicBezTo>
                <a:cubicBezTo>
                  <a:pt x="86714" y="1279957"/>
                  <a:pt x="85261" y="1276638"/>
                  <a:pt x="81942" y="1273733"/>
                </a:cubicBezTo>
                <a:cubicBezTo>
                  <a:pt x="78208" y="1270414"/>
                  <a:pt x="74889" y="1266680"/>
                  <a:pt x="72192" y="1262738"/>
                </a:cubicBezTo>
                <a:cubicBezTo>
                  <a:pt x="60368" y="1245935"/>
                  <a:pt x="63479" y="1229547"/>
                  <a:pt x="80490" y="1218344"/>
                </a:cubicBezTo>
                <a:cubicBezTo>
                  <a:pt x="84639" y="1215648"/>
                  <a:pt x="85469" y="1212744"/>
                  <a:pt x="85676" y="1208387"/>
                </a:cubicBezTo>
                <a:cubicBezTo>
                  <a:pt x="87128" y="1182041"/>
                  <a:pt x="90240" y="1155902"/>
                  <a:pt x="100405" y="1131424"/>
                </a:cubicBezTo>
                <a:cubicBezTo>
                  <a:pt x="110985" y="1105700"/>
                  <a:pt x="127581" y="1086407"/>
                  <a:pt x="157246" y="1082880"/>
                </a:cubicBezTo>
                <a:cubicBezTo>
                  <a:pt x="173427" y="1080806"/>
                  <a:pt x="188778" y="1084540"/>
                  <a:pt x="203922" y="1090349"/>
                </a:cubicBezTo>
                <a:cubicBezTo>
                  <a:pt x="235869" y="1102588"/>
                  <a:pt x="263252" y="1122088"/>
                  <a:pt x="288769" y="1144285"/>
                </a:cubicBezTo>
                <a:cubicBezTo>
                  <a:pt x="341046" y="1189717"/>
                  <a:pt x="385647" y="1241579"/>
                  <a:pt x="419254" y="1302569"/>
                </a:cubicBezTo>
                <a:cubicBezTo>
                  <a:pt x="421121" y="1306096"/>
                  <a:pt x="422988" y="1309829"/>
                  <a:pt x="425270" y="1313148"/>
                </a:cubicBezTo>
                <a:cubicBezTo>
                  <a:pt x="423818" y="1294478"/>
                  <a:pt x="420084" y="1276223"/>
                  <a:pt x="414690" y="1258382"/>
                </a:cubicBezTo>
                <a:cubicBezTo>
                  <a:pt x="398509" y="1205275"/>
                  <a:pt x="371333" y="1157562"/>
                  <a:pt x="340838" y="1111509"/>
                </a:cubicBezTo>
                <a:cubicBezTo>
                  <a:pt x="304742" y="1056950"/>
                  <a:pt x="264497" y="1005295"/>
                  <a:pt x="227571" y="951358"/>
                </a:cubicBezTo>
                <a:cubicBezTo>
                  <a:pt x="190645" y="897837"/>
                  <a:pt x="156831" y="842655"/>
                  <a:pt x="134219" y="781251"/>
                </a:cubicBezTo>
                <a:cubicBezTo>
                  <a:pt x="130278" y="770671"/>
                  <a:pt x="127166" y="760091"/>
                  <a:pt x="123639" y="749303"/>
                </a:cubicBezTo>
                <a:cubicBezTo>
                  <a:pt x="122810" y="746607"/>
                  <a:pt x="123017" y="743495"/>
                  <a:pt x="118661" y="746607"/>
                </a:cubicBezTo>
                <a:cubicBezTo>
                  <a:pt x="90240" y="766522"/>
                  <a:pt x="57256" y="769634"/>
                  <a:pt x="23857" y="771293"/>
                </a:cubicBezTo>
                <a:cubicBezTo>
                  <a:pt x="15974" y="771708"/>
                  <a:pt x="7883" y="771501"/>
                  <a:pt x="0" y="771708"/>
                </a:cubicBezTo>
                <a:close/>
              </a:path>
            </a:pathLst>
          </a:custGeom>
          <a:solidFill>
            <a:schemeClr val="accent2"/>
          </a:solidFill>
          <a:ln w="9525" cap="flat">
            <a:solidFill>
              <a:schemeClr val="accent1">
                <a:shade val="50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20" name="Freeform: Shape 19">
            <a:extLst>
              <a:ext uri="{FF2B5EF4-FFF2-40B4-BE49-F238E27FC236}">
                <a16:creationId xmlns:a16="http://schemas.microsoft.com/office/drawing/2014/main" id="{8EE28B6E-63A9-4511-8DFD-27503EFB029A}"/>
              </a:ext>
            </a:extLst>
          </p:cNvPr>
          <p:cNvSpPr/>
          <p:nvPr/>
        </p:nvSpPr>
        <p:spPr>
          <a:xfrm rot="16200000" flipH="1">
            <a:off x="4332491" y="2126046"/>
            <a:ext cx="1568701" cy="1552820"/>
          </a:xfrm>
          <a:custGeom>
            <a:avLst/>
            <a:gdLst>
              <a:gd name="connsiteX0" fmla="*/ 989322 w 2099794"/>
              <a:gd name="connsiteY0" fmla="*/ 1788413 h 2078537"/>
              <a:gd name="connsiteX1" fmla="*/ 991189 w 2099794"/>
              <a:gd name="connsiteY1" fmla="*/ 1789658 h 2078537"/>
              <a:gd name="connsiteX2" fmla="*/ 992849 w 2099794"/>
              <a:gd name="connsiteY2" fmla="*/ 1788205 h 2078537"/>
              <a:gd name="connsiteX3" fmla="*/ 991189 w 2099794"/>
              <a:gd name="connsiteY3" fmla="*/ 1786754 h 2078537"/>
              <a:gd name="connsiteX4" fmla="*/ 989322 w 2099794"/>
              <a:gd name="connsiteY4" fmla="*/ 1788413 h 2078537"/>
              <a:gd name="connsiteX5" fmla="*/ 424025 w 2099794"/>
              <a:gd name="connsiteY5" fmla="*/ 1472262 h 2078537"/>
              <a:gd name="connsiteX6" fmla="*/ 424855 w 2099794"/>
              <a:gd name="connsiteY6" fmla="*/ 1472262 h 2078537"/>
              <a:gd name="connsiteX7" fmla="*/ 425270 w 2099794"/>
              <a:gd name="connsiteY7" fmla="*/ 1470810 h 2078537"/>
              <a:gd name="connsiteX8" fmla="*/ 424025 w 2099794"/>
              <a:gd name="connsiteY8" fmla="*/ 1470187 h 2078537"/>
              <a:gd name="connsiteX9" fmla="*/ 424025 w 2099794"/>
              <a:gd name="connsiteY9" fmla="*/ 1472262 h 2078537"/>
              <a:gd name="connsiteX10" fmla="*/ 209514 w 2099794"/>
              <a:gd name="connsiteY10" fmla="*/ 1889738 h 2078537"/>
              <a:gd name="connsiteX11" fmla="*/ 231210 w 2099794"/>
              <a:gd name="connsiteY11" fmla="*/ 1864027 h 2078537"/>
              <a:gd name="connsiteX12" fmla="*/ 227571 w 2099794"/>
              <a:gd name="connsiteY12" fmla="*/ 1869318 h 2078537"/>
              <a:gd name="connsiteX13" fmla="*/ 197595 w 2099794"/>
              <a:gd name="connsiteY13" fmla="*/ 1924756 h 2078537"/>
              <a:gd name="connsiteX14" fmla="*/ 294784 w 2099794"/>
              <a:gd name="connsiteY14" fmla="*/ 1858272 h 2078537"/>
              <a:gd name="connsiteX15" fmla="*/ 400583 w 2099794"/>
              <a:gd name="connsiteY15" fmla="*/ 1803142 h 2078537"/>
              <a:gd name="connsiteX16" fmla="*/ 470078 w 2099794"/>
              <a:gd name="connsiteY16" fmla="*/ 1775551 h 2078537"/>
              <a:gd name="connsiteX17" fmla="*/ 526919 w 2099794"/>
              <a:gd name="connsiteY17" fmla="*/ 1758333 h 2078537"/>
              <a:gd name="connsiteX18" fmla="*/ 563015 w 2099794"/>
              <a:gd name="connsiteY18" fmla="*/ 1748790 h 2078537"/>
              <a:gd name="connsiteX19" fmla="*/ 623590 w 2099794"/>
              <a:gd name="connsiteY19" fmla="*/ 1739248 h 2078537"/>
              <a:gd name="connsiteX20" fmla="*/ 625872 w 2099794"/>
              <a:gd name="connsiteY20" fmla="*/ 1738418 h 2078537"/>
              <a:gd name="connsiteX21" fmla="*/ 629191 w 2099794"/>
              <a:gd name="connsiteY21" fmla="*/ 1738211 h 2078537"/>
              <a:gd name="connsiteX22" fmla="*/ 653878 w 2099794"/>
              <a:gd name="connsiteY22" fmla="*/ 1735099 h 2078537"/>
              <a:gd name="connsiteX23" fmla="*/ 660516 w 2099794"/>
              <a:gd name="connsiteY23" fmla="*/ 1734891 h 2078537"/>
              <a:gd name="connsiteX24" fmla="*/ 709889 w 2099794"/>
              <a:gd name="connsiteY24" fmla="*/ 1731780 h 2078537"/>
              <a:gd name="connsiteX25" fmla="*/ 741214 w 2099794"/>
              <a:gd name="connsiteY25" fmla="*/ 1731780 h 2078537"/>
              <a:gd name="connsiteX26" fmla="*/ 790586 w 2099794"/>
              <a:gd name="connsiteY26" fmla="*/ 1734891 h 2078537"/>
              <a:gd name="connsiteX27" fmla="*/ 795565 w 2099794"/>
              <a:gd name="connsiteY27" fmla="*/ 1735099 h 2078537"/>
              <a:gd name="connsiteX28" fmla="*/ 844316 w 2099794"/>
              <a:gd name="connsiteY28" fmla="*/ 1741944 h 2078537"/>
              <a:gd name="connsiteX29" fmla="*/ 882690 w 2099794"/>
              <a:gd name="connsiteY29" fmla="*/ 1748134 h 2078537"/>
              <a:gd name="connsiteX30" fmla="*/ 882901 w 2099794"/>
              <a:gd name="connsiteY30" fmla="*/ 1748375 h 2078537"/>
              <a:gd name="connsiteX31" fmla="*/ 882901 w 2099794"/>
              <a:gd name="connsiteY31" fmla="*/ 1749205 h 2078537"/>
              <a:gd name="connsiteX32" fmla="*/ 883938 w 2099794"/>
              <a:gd name="connsiteY32" fmla="*/ 1748998 h 2078537"/>
              <a:gd name="connsiteX33" fmla="*/ 882901 w 2099794"/>
              <a:gd name="connsiteY33" fmla="*/ 1748375 h 2078537"/>
              <a:gd name="connsiteX34" fmla="*/ 882901 w 2099794"/>
              <a:gd name="connsiteY34" fmla="*/ 1748168 h 2078537"/>
              <a:gd name="connsiteX35" fmla="*/ 882690 w 2099794"/>
              <a:gd name="connsiteY35" fmla="*/ 1748134 h 2078537"/>
              <a:gd name="connsiteX36" fmla="*/ 877092 w 2099794"/>
              <a:gd name="connsiteY36" fmla="*/ 1741737 h 2078537"/>
              <a:gd name="connsiteX37" fmla="*/ 868587 w 2099794"/>
              <a:gd name="connsiteY37" fmla="*/ 1727631 h 2078537"/>
              <a:gd name="connsiteX38" fmla="*/ 874188 w 2099794"/>
              <a:gd name="connsiteY38" fmla="*/ 1696306 h 2078537"/>
              <a:gd name="connsiteX39" fmla="*/ 909869 w 2099794"/>
              <a:gd name="connsiteY39" fmla="*/ 1662699 h 2078537"/>
              <a:gd name="connsiteX40" fmla="*/ 951359 w 2099794"/>
              <a:gd name="connsiteY40" fmla="*/ 1647555 h 2078537"/>
              <a:gd name="connsiteX41" fmla="*/ 1017535 w 2099794"/>
              <a:gd name="connsiteY41" fmla="*/ 1641124 h 2078537"/>
              <a:gd name="connsiteX42" fmla="*/ 1027493 w 2099794"/>
              <a:gd name="connsiteY42" fmla="*/ 1641124 h 2078537"/>
              <a:gd name="connsiteX43" fmla="*/ 1040562 w 2099794"/>
              <a:gd name="connsiteY43" fmla="*/ 1641332 h 2078537"/>
              <a:gd name="connsiteX44" fmla="*/ 997620 w 2099794"/>
              <a:gd name="connsiteY44" fmla="*/ 1780737 h 2078537"/>
              <a:gd name="connsiteX45" fmla="*/ 1033301 w 2099794"/>
              <a:gd name="connsiteY45" fmla="*/ 1792562 h 2078537"/>
              <a:gd name="connsiteX46" fmla="*/ 1137025 w 2099794"/>
              <a:gd name="connsiteY46" fmla="*/ 1830525 h 2078537"/>
              <a:gd name="connsiteX47" fmla="*/ 1181627 w 2099794"/>
              <a:gd name="connsiteY47" fmla="*/ 1846914 h 2078537"/>
              <a:gd name="connsiteX48" fmla="*/ 1186191 w 2099794"/>
              <a:gd name="connsiteY48" fmla="*/ 1847536 h 2078537"/>
              <a:gd name="connsiteX49" fmla="*/ 1183494 w 2099794"/>
              <a:gd name="connsiteY49" fmla="*/ 1845254 h 2078537"/>
              <a:gd name="connsiteX50" fmla="*/ 1186813 w 2099794"/>
              <a:gd name="connsiteY50" fmla="*/ 1794429 h 2078537"/>
              <a:gd name="connsiteX51" fmla="*/ 1250915 w 2099794"/>
              <a:gd name="connsiteY51" fmla="*/ 1771195 h 2078537"/>
              <a:gd name="connsiteX52" fmla="*/ 1286596 w 2099794"/>
              <a:gd name="connsiteY52" fmla="*/ 1768705 h 2078537"/>
              <a:gd name="connsiteX53" fmla="*/ 1293649 w 2099794"/>
              <a:gd name="connsiteY53" fmla="*/ 1775759 h 2078537"/>
              <a:gd name="connsiteX54" fmla="*/ 1285766 w 2099794"/>
              <a:gd name="connsiteY54" fmla="*/ 1821397 h 2078537"/>
              <a:gd name="connsiteX55" fmla="*/ 1258175 w 2099794"/>
              <a:gd name="connsiteY55" fmla="*/ 1872845 h 2078537"/>
              <a:gd name="connsiteX56" fmla="*/ 1260665 w 2099794"/>
              <a:gd name="connsiteY56" fmla="*/ 1874712 h 2078537"/>
              <a:gd name="connsiteX57" fmla="*/ 1313564 w 2099794"/>
              <a:gd name="connsiteY57" fmla="*/ 1890063 h 2078537"/>
              <a:gd name="connsiteX58" fmla="*/ 1335761 w 2099794"/>
              <a:gd name="connsiteY58" fmla="*/ 1896494 h 2078537"/>
              <a:gd name="connsiteX59" fmla="*/ 1397166 w 2099794"/>
              <a:gd name="connsiteY59" fmla="*/ 1908526 h 2078537"/>
              <a:gd name="connsiteX60" fmla="*/ 1512922 w 2099794"/>
              <a:gd name="connsiteY60" fmla="*/ 1909563 h 2078537"/>
              <a:gd name="connsiteX61" fmla="*/ 1608971 w 2099794"/>
              <a:gd name="connsiteY61" fmla="*/ 1876579 h 2078537"/>
              <a:gd name="connsiteX62" fmla="*/ 1614987 w 2099794"/>
              <a:gd name="connsiteY62" fmla="*/ 1868696 h 2078537"/>
              <a:gd name="connsiteX63" fmla="*/ 1625774 w 2099794"/>
              <a:gd name="connsiteY63" fmla="*/ 1853344 h 2078537"/>
              <a:gd name="connsiteX64" fmla="*/ 1633035 w 2099794"/>
              <a:gd name="connsiteY64" fmla="*/ 1844424 h 2078537"/>
              <a:gd name="connsiteX65" fmla="*/ 1670791 w 2099794"/>
              <a:gd name="connsiteY65" fmla="*/ 1828658 h 2078537"/>
              <a:gd name="connsiteX66" fmla="*/ 1681163 w 2099794"/>
              <a:gd name="connsiteY66" fmla="*/ 1825754 h 2078537"/>
              <a:gd name="connsiteX67" fmla="*/ 1756674 w 2099794"/>
              <a:gd name="connsiteY67" fmla="*/ 1743189 h 2078537"/>
              <a:gd name="connsiteX68" fmla="*/ 1777212 w 2099794"/>
              <a:gd name="connsiteY68" fmla="*/ 1713524 h 2078537"/>
              <a:gd name="connsiteX69" fmla="*/ 1780116 w 2099794"/>
              <a:gd name="connsiteY69" fmla="*/ 1715391 h 2078537"/>
              <a:gd name="connsiteX70" fmla="*/ 1711243 w 2099794"/>
              <a:gd name="connsiteY70" fmla="*/ 1808743 h 2078537"/>
              <a:gd name="connsiteX71" fmla="*/ 1687179 w 2099794"/>
              <a:gd name="connsiteY71" fmla="*/ 1831562 h 2078537"/>
              <a:gd name="connsiteX72" fmla="*/ 1686142 w 2099794"/>
              <a:gd name="connsiteY72" fmla="*/ 1840690 h 2078537"/>
              <a:gd name="connsiteX73" fmla="*/ 1707924 w 2099794"/>
              <a:gd name="connsiteY73" fmla="*/ 1909148 h 2078537"/>
              <a:gd name="connsiteX74" fmla="*/ 1704397 w 2099794"/>
              <a:gd name="connsiteY74" fmla="*/ 1913090 h 2078537"/>
              <a:gd name="connsiteX75" fmla="*/ 1638636 w 2099794"/>
              <a:gd name="connsiteY75" fmla="*/ 1902510 h 2078537"/>
              <a:gd name="connsiteX76" fmla="*/ 1620381 w 2099794"/>
              <a:gd name="connsiteY76" fmla="*/ 1886536 h 2078537"/>
              <a:gd name="connsiteX77" fmla="*/ 1612705 w 2099794"/>
              <a:gd name="connsiteY77" fmla="*/ 1884254 h 2078537"/>
              <a:gd name="connsiteX78" fmla="*/ 1554205 w 2099794"/>
              <a:gd name="connsiteY78" fmla="*/ 1910185 h 2078537"/>
              <a:gd name="connsiteX79" fmla="*/ 1526821 w 2099794"/>
              <a:gd name="connsiteY79" fmla="*/ 1915994 h 2078537"/>
              <a:gd name="connsiteX80" fmla="*/ 1385341 w 2099794"/>
              <a:gd name="connsiteY80" fmla="*/ 1914957 h 2078537"/>
              <a:gd name="connsiteX81" fmla="*/ 1328915 w 2099794"/>
              <a:gd name="connsiteY81" fmla="*/ 1904169 h 2078537"/>
              <a:gd name="connsiteX82" fmla="*/ 1264814 w 2099794"/>
              <a:gd name="connsiteY82" fmla="*/ 1884877 h 2078537"/>
              <a:gd name="connsiteX83" fmla="*/ 1237846 w 2099794"/>
              <a:gd name="connsiteY83" fmla="*/ 1883839 h 2078537"/>
              <a:gd name="connsiteX84" fmla="*/ 1214819 w 2099794"/>
              <a:gd name="connsiteY84" fmla="*/ 1877616 h 2078537"/>
              <a:gd name="connsiteX85" fmla="*/ 1149265 w 2099794"/>
              <a:gd name="connsiteY85" fmla="*/ 1844632 h 2078537"/>
              <a:gd name="connsiteX86" fmla="*/ 1117110 w 2099794"/>
              <a:gd name="connsiteY86" fmla="*/ 1831355 h 2078537"/>
              <a:gd name="connsiteX87" fmla="*/ 1007785 w 2099794"/>
              <a:gd name="connsiteY87" fmla="*/ 1791525 h 2078537"/>
              <a:gd name="connsiteX88" fmla="*/ 999902 w 2099794"/>
              <a:gd name="connsiteY88" fmla="*/ 1789450 h 2078537"/>
              <a:gd name="connsiteX89" fmla="*/ 998242 w 2099794"/>
              <a:gd name="connsiteY89" fmla="*/ 1789035 h 2078537"/>
              <a:gd name="connsiteX90" fmla="*/ 994923 w 2099794"/>
              <a:gd name="connsiteY90" fmla="*/ 1788205 h 2078537"/>
              <a:gd name="connsiteX91" fmla="*/ 994508 w 2099794"/>
              <a:gd name="connsiteY91" fmla="*/ 1790695 h 2078537"/>
              <a:gd name="connsiteX92" fmla="*/ 999695 w 2099794"/>
              <a:gd name="connsiteY92" fmla="*/ 1793184 h 2078537"/>
              <a:gd name="connsiteX93" fmla="*/ 1057573 w 2099794"/>
              <a:gd name="connsiteY93" fmla="*/ 1820360 h 2078537"/>
              <a:gd name="connsiteX94" fmla="*/ 1127690 w 2099794"/>
              <a:gd name="connsiteY94" fmla="*/ 1855419 h 2078537"/>
              <a:gd name="connsiteX95" fmla="*/ 1204031 w 2099794"/>
              <a:gd name="connsiteY95" fmla="*/ 1892760 h 2078537"/>
              <a:gd name="connsiteX96" fmla="*/ 1312112 w 2099794"/>
              <a:gd name="connsiteY96" fmla="*/ 1939436 h 2078537"/>
              <a:gd name="connsiteX97" fmla="*/ 1354432 w 2099794"/>
              <a:gd name="connsiteY97" fmla="*/ 1953750 h 2078537"/>
              <a:gd name="connsiteX98" fmla="*/ 1417911 w 2099794"/>
              <a:gd name="connsiteY98" fmla="*/ 1970345 h 2078537"/>
              <a:gd name="connsiteX99" fmla="*/ 1421852 w 2099794"/>
              <a:gd name="connsiteY99" fmla="*/ 1969723 h 2078537"/>
              <a:gd name="connsiteX100" fmla="*/ 1439486 w 2099794"/>
              <a:gd name="connsiteY100" fmla="*/ 1950016 h 2078537"/>
              <a:gd name="connsiteX101" fmla="*/ 1491763 w 2099794"/>
              <a:gd name="connsiteY101" fmla="*/ 1951260 h 2078537"/>
              <a:gd name="connsiteX102" fmla="*/ 1514997 w 2099794"/>
              <a:gd name="connsiteY102" fmla="*/ 1979473 h 2078537"/>
              <a:gd name="connsiteX103" fmla="*/ 1525577 w 2099794"/>
              <a:gd name="connsiteY103" fmla="*/ 1986319 h 2078537"/>
              <a:gd name="connsiteX104" fmla="*/ 1758126 w 2099794"/>
              <a:gd name="connsiteY104" fmla="*/ 1972835 h 2078537"/>
              <a:gd name="connsiteX105" fmla="*/ 1766217 w 2099794"/>
              <a:gd name="connsiteY105" fmla="*/ 1968063 h 2078537"/>
              <a:gd name="connsiteX106" fmla="*/ 1778041 w 2099794"/>
              <a:gd name="connsiteY106" fmla="*/ 1960803 h 2078537"/>
              <a:gd name="connsiteX107" fmla="*/ 1802935 w 2099794"/>
              <a:gd name="connsiteY107" fmla="*/ 1953335 h 2078537"/>
              <a:gd name="connsiteX108" fmla="*/ 1837164 w 2099794"/>
              <a:gd name="connsiteY108" fmla="*/ 1955202 h 2078537"/>
              <a:gd name="connsiteX109" fmla="*/ 1844633 w 2099794"/>
              <a:gd name="connsiteY109" fmla="*/ 1956446 h 2078537"/>
              <a:gd name="connsiteX110" fmla="*/ 1866829 w 2099794"/>
              <a:gd name="connsiteY110" fmla="*/ 1951468 h 2078537"/>
              <a:gd name="connsiteX111" fmla="*/ 1903340 w 2099794"/>
              <a:gd name="connsiteY111" fmla="*/ 1942340 h 2078537"/>
              <a:gd name="connsiteX112" fmla="*/ 1946282 w 2099794"/>
              <a:gd name="connsiteY112" fmla="*/ 1931138 h 2078537"/>
              <a:gd name="connsiteX113" fmla="*/ 1982586 w 2099794"/>
              <a:gd name="connsiteY113" fmla="*/ 1920765 h 2078537"/>
              <a:gd name="connsiteX114" fmla="*/ 2035278 w 2099794"/>
              <a:gd name="connsiteY114" fmla="*/ 1903962 h 2078537"/>
              <a:gd name="connsiteX115" fmla="*/ 2081954 w 2099794"/>
              <a:gd name="connsiteY115" fmla="*/ 1887158 h 2078537"/>
              <a:gd name="connsiteX116" fmla="*/ 2099794 w 2099794"/>
              <a:gd name="connsiteY116" fmla="*/ 1883425 h 2078537"/>
              <a:gd name="connsiteX117" fmla="*/ 2092741 w 2099794"/>
              <a:gd name="connsiteY117" fmla="*/ 1887781 h 2078537"/>
              <a:gd name="connsiteX118" fmla="*/ 1944415 w 2099794"/>
              <a:gd name="connsiteY118" fmla="*/ 1940058 h 2078537"/>
              <a:gd name="connsiteX119" fmla="*/ 1852100 w 2099794"/>
              <a:gd name="connsiteY119" fmla="*/ 1963500 h 2078537"/>
              <a:gd name="connsiteX120" fmla="*/ 1847744 w 2099794"/>
              <a:gd name="connsiteY120" fmla="*/ 1970760 h 2078537"/>
              <a:gd name="connsiteX121" fmla="*/ 1850026 w 2099794"/>
              <a:gd name="connsiteY121" fmla="*/ 2004782 h 2078537"/>
              <a:gd name="connsiteX122" fmla="*/ 1833430 w 2099794"/>
              <a:gd name="connsiteY122" fmla="*/ 2056022 h 2078537"/>
              <a:gd name="connsiteX123" fmla="*/ 1826170 w 2099794"/>
              <a:gd name="connsiteY123" fmla="*/ 2058719 h 2078537"/>
              <a:gd name="connsiteX124" fmla="*/ 1779286 w 2099794"/>
              <a:gd name="connsiteY124" fmla="*/ 2023038 h 2078537"/>
              <a:gd name="connsiteX125" fmla="*/ 1761861 w 2099794"/>
              <a:gd name="connsiteY125" fmla="*/ 1985074 h 2078537"/>
              <a:gd name="connsiteX126" fmla="*/ 1755015 w 2099794"/>
              <a:gd name="connsiteY126" fmla="*/ 1981755 h 2078537"/>
              <a:gd name="connsiteX127" fmla="*/ 1597976 w 2099794"/>
              <a:gd name="connsiteY127" fmla="*/ 1995654 h 2078537"/>
              <a:gd name="connsiteX128" fmla="*/ 1535534 w 2099794"/>
              <a:gd name="connsiteY128" fmla="*/ 1994617 h 2078537"/>
              <a:gd name="connsiteX129" fmla="*/ 1522880 w 2099794"/>
              <a:gd name="connsiteY129" fmla="*/ 1994617 h 2078537"/>
              <a:gd name="connsiteX130" fmla="*/ 1539476 w 2099794"/>
              <a:gd name="connsiteY130" fmla="*/ 2078219 h 2078537"/>
              <a:gd name="connsiteX131" fmla="*/ 1446124 w 2099794"/>
              <a:gd name="connsiteY131" fmla="*/ 2068054 h 2078537"/>
              <a:gd name="connsiteX132" fmla="*/ 1402352 w 2099794"/>
              <a:gd name="connsiteY132" fmla="*/ 2040256 h 2078537"/>
              <a:gd name="connsiteX133" fmla="*/ 1414799 w 2099794"/>
              <a:gd name="connsiteY133" fmla="*/ 1982170 h 2078537"/>
              <a:gd name="connsiteX134" fmla="*/ 1416251 w 2099794"/>
              <a:gd name="connsiteY134" fmla="*/ 1980510 h 2078537"/>
              <a:gd name="connsiteX135" fmla="*/ 1414177 w 2099794"/>
              <a:gd name="connsiteY135" fmla="*/ 1978229 h 2078537"/>
              <a:gd name="connsiteX136" fmla="*/ 1183079 w 2099794"/>
              <a:gd name="connsiteY136" fmla="*/ 1890893 h 2078537"/>
              <a:gd name="connsiteX137" fmla="*/ 989945 w 2099794"/>
              <a:gd name="connsiteY137" fmla="*/ 1796504 h 2078537"/>
              <a:gd name="connsiteX138" fmla="*/ 976460 w 2099794"/>
              <a:gd name="connsiteY138" fmla="*/ 1796711 h 2078537"/>
              <a:gd name="connsiteX139" fmla="*/ 929162 w 2099794"/>
              <a:gd name="connsiteY139" fmla="*/ 1794014 h 2078537"/>
              <a:gd name="connsiteX140" fmla="*/ 906965 w 2099794"/>
              <a:gd name="connsiteY140" fmla="*/ 1771195 h 2078537"/>
              <a:gd name="connsiteX141" fmla="*/ 891614 w 2099794"/>
              <a:gd name="connsiteY141" fmla="*/ 1760407 h 2078537"/>
              <a:gd name="connsiteX142" fmla="*/ 691634 w 2099794"/>
              <a:gd name="connsiteY142" fmla="*/ 1739040 h 2078537"/>
              <a:gd name="connsiteX143" fmla="*/ 213257 w 2099794"/>
              <a:gd name="connsiteY143" fmla="*/ 1914957 h 2078537"/>
              <a:gd name="connsiteX144" fmla="*/ 205530 w 2099794"/>
              <a:gd name="connsiteY144" fmla="*/ 1921388 h 2078537"/>
              <a:gd name="connsiteX145" fmla="*/ 196246 w 2099794"/>
              <a:gd name="connsiteY145" fmla="*/ 1925329 h 2078537"/>
              <a:gd name="connsiteX146" fmla="*/ 197595 w 2099794"/>
              <a:gd name="connsiteY146" fmla="*/ 1924756 h 2078537"/>
              <a:gd name="connsiteX147" fmla="*/ 196454 w 2099794"/>
              <a:gd name="connsiteY147" fmla="*/ 1925537 h 2078537"/>
              <a:gd name="connsiteX148" fmla="*/ 196246 w 2099794"/>
              <a:gd name="connsiteY148" fmla="*/ 1925329 h 2078537"/>
              <a:gd name="connsiteX149" fmla="*/ 170523 w 2099794"/>
              <a:gd name="connsiteY149" fmla="*/ 1933834 h 2078537"/>
              <a:gd name="connsiteX150" fmla="*/ 209514 w 2099794"/>
              <a:gd name="connsiteY150" fmla="*/ 1889738 h 2078537"/>
              <a:gd name="connsiteX151" fmla="*/ 176331 w 2099794"/>
              <a:gd name="connsiteY151" fmla="*/ 1929063 h 2078537"/>
              <a:gd name="connsiteX152" fmla="*/ 170523 w 2099794"/>
              <a:gd name="connsiteY152" fmla="*/ 1933834 h 2078537"/>
              <a:gd name="connsiteX153" fmla="*/ 154965 w 2099794"/>
              <a:gd name="connsiteY153" fmla="*/ 1964538 h 2078537"/>
              <a:gd name="connsiteX154" fmla="*/ 197492 w 2099794"/>
              <a:gd name="connsiteY154" fmla="*/ 1937154 h 2078537"/>
              <a:gd name="connsiteX155" fmla="*/ 550569 w 2099794"/>
              <a:gd name="connsiteY155" fmla="*/ 1811856 h 2078537"/>
              <a:gd name="connsiteX156" fmla="*/ 715283 w 2099794"/>
              <a:gd name="connsiteY156" fmla="*/ 1804595 h 2078537"/>
              <a:gd name="connsiteX157" fmla="*/ 725863 w 2099794"/>
              <a:gd name="connsiteY157" fmla="*/ 1799409 h 2078537"/>
              <a:gd name="connsiteX158" fmla="*/ 796810 w 2099794"/>
              <a:gd name="connsiteY158" fmla="*/ 1798372 h 2078537"/>
              <a:gd name="connsiteX159" fmla="*/ 825646 w 2099794"/>
              <a:gd name="connsiteY159" fmla="*/ 1816419 h 2078537"/>
              <a:gd name="connsiteX160" fmla="*/ 907588 w 2099794"/>
              <a:gd name="connsiteY160" fmla="*/ 1839031 h 2078537"/>
              <a:gd name="connsiteX161" fmla="*/ 929370 w 2099794"/>
              <a:gd name="connsiteY161" fmla="*/ 1852101 h 2078537"/>
              <a:gd name="connsiteX162" fmla="*/ 930407 w 2099794"/>
              <a:gd name="connsiteY162" fmla="*/ 1902096 h 2078537"/>
              <a:gd name="connsiteX163" fmla="*/ 912152 w 2099794"/>
              <a:gd name="connsiteY163" fmla="*/ 1914750 h 2078537"/>
              <a:gd name="connsiteX164" fmla="*/ 753661 w 2099794"/>
              <a:gd name="connsiteY164" fmla="*/ 1956032 h 2078537"/>
              <a:gd name="connsiteX165" fmla="*/ 764863 w 2099794"/>
              <a:gd name="connsiteY165" fmla="*/ 1950431 h 2078537"/>
              <a:gd name="connsiteX166" fmla="*/ 857178 w 2099794"/>
              <a:gd name="connsiteY166" fmla="*/ 1927612 h 2078537"/>
              <a:gd name="connsiteX167" fmla="*/ 916508 w 2099794"/>
              <a:gd name="connsiteY167" fmla="*/ 1901888 h 2078537"/>
              <a:gd name="connsiteX168" fmla="*/ 915471 w 2099794"/>
              <a:gd name="connsiteY168" fmla="*/ 1852723 h 2078537"/>
              <a:gd name="connsiteX169" fmla="*/ 832491 w 2099794"/>
              <a:gd name="connsiteY169" fmla="*/ 1825547 h 2078537"/>
              <a:gd name="connsiteX170" fmla="*/ 809672 w 2099794"/>
              <a:gd name="connsiteY170" fmla="*/ 1821606 h 2078537"/>
              <a:gd name="connsiteX171" fmla="*/ 821497 w 2099794"/>
              <a:gd name="connsiteY171" fmla="*/ 1877409 h 2078537"/>
              <a:gd name="connsiteX172" fmla="*/ 811747 w 2099794"/>
              <a:gd name="connsiteY172" fmla="*/ 1887989 h 2078537"/>
              <a:gd name="connsiteX173" fmla="*/ 743081 w 2099794"/>
              <a:gd name="connsiteY173" fmla="*/ 1878239 h 2078537"/>
              <a:gd name="connsiteX174" fmla="*/ 713831 w 2099794"/>
              <a:gd name="connsiteY174" fmla="*/ 1860606 h 2078537"/>
              <a:gd name="connsiteX175" fmla="*/ 711549 w 2099794"/>
              <a:gd name="connsiteY175" fmla="*/ 1812271 h 2078537"/>
              <a:gd name="connsiteX176" fmla="*/ 639979 w 2099794"/>
              <a:gd name="connsiteY176" fmla="*/ 1811441 h 2078537"/>
              <a:gd name="connsiteX177" fmla="*/ 225497 w 2099794"/>
              <a:gd name="connsiteY177" fmla="*/ 1923463 h 2078537"/>
              <a:gd name="connsiteX178" fmla="*/ 162225 w 2099794"/>
              <a:gd name="connsiteY178" fmla="*/ 1961426 h 2078537"/>
              <a:gd name="connsiteX179" fmla="*/ 154965 w 2099794"/>
              <a:gd name="connsiteY179" fmla="*/ 1964538 h 2078537"/>
              <a:gd name="connsiteX180" fmla="*/ 0 w 2099794"/>
              <a:gd name="connsiteY180" fmla="*/ 771708 h 2078537"/>
              <a:gd name="connsiteX181" fmla="*/ 0 w 2099794"/>
              <a:gd name="connsiteY181" fmla="*/ 753660 h 2078537"/>
              <a:gd name="connsiteX182" fmla="*/ 3319 w 2099794"/>
              <a:gd name="connsiteY182" fmla="*/ 742665 h 2078537"/>
              <a:gd name="connsiteX183" fmla="*/ 38378 w 2099794"/>
              <a:gd name="connsiteY183" fmla="*/ 660101 h 2078537"/>
              <a:gd name="connsiteX184" fmla="*/ 54559 w 2099794"/>
              <a:gd name="connsiteY184" fmla="*/ 648691 h 2078537"/>
              <a:gd name="connsiteX185" fmla="*/ 64517 w 2099794"/>
              <a:gd name="connsiteY185" fmla="*/ 645579 h 2078537"/>
              <a:gd name="connsiteX186" fmla="*/ 74267 w 2099794"/>
              <a:gd name="connsiteY186" fmla="*/ 645164 h 2078537"/>
              <a:gd name="connsiteX187" fmla="*/ 85676 w 2099794"/>
              <a:gd name="connsiteY187" fmla="*/ 648484 h 2078537"/>
              <a:gd name="connsiteX188" fmla="*/ 96671 w 2099794"/>
              <a:gd name="connsiteY188" fmla="*/ 655329 h 2078537"/>
              <a:gd name="connsiteX189" fmla="*/ 108911 w 2099794"/>
              <a:gd name="connsiteY189" fmla="*/ 666117 h 2078537"/>
              <a:gd name="connsiteX190" fmla="*/ 107873 w 2099794"/>
              <a:gd name="connsiteY190" fmla="*/ 610728 h 2078537"/>
              <a:gd name="connsiteX191" fmla="*/ 106836 w 2099794"/>
              <a:gd name="connsiteY191" fmla="*/ 523807 h 2078537"/>
              <a:gd name="connsiteX192" fmla="*/ 106836 w 2099794"/>
              <a:gd name="connsiteY192" fmla="*/ 518828 h 2078537"/>
              <a:gd name="connsiteX193" fmla="*/ 105591 w 2099794"/>
              <a:gd name="connsiteY193" fmla="*/ 474434 h 2078537"/>
              <a:gd name="connsiteX194" fmla="*/ 104969 w 2099794"/>
              <a:gd name="connsiteY194" fmla="*/ 448088 h 2078537"/>
              <a:gd name="connsiteX195" fmla="*/ 103932 w 2099794"/>
              <a:gd name="connsiteY195" fmla="*/ 439998 h 2078537"/>
              <a:gd name="connsiteX196" fmla="*/ 79038 w 2099794"/>
              <a:gd name="connsiteY196" fmla="*/ 446636 h 2078537"/>
              <a:gd name="connsiteX197" fmla="*/ 69081 w 2099794"/>
              <a:gd name="connsiteY197" fmla="*/ 446636 h 2078537"/>
              <a:gd name="connsiteX198" fmla="*/ 13277 w 2099794"/>
              <a:gd name="connsiteY198" fmla="*/ 433360 h 2078537"/>
              <a:gd name="connsiteX199" fmla="*/ 9128 w 2099794"/>
              <a:gd name="connsiteY199" fmla="*/ 428588 h 2078537"/>
              <a:gd name="connsiteX200" fmla="*/ 15351 w 2099794"/>
              <a:gd name="connsiteY200" fmla="*/ 416141 h 2078537"/>
              <a:gd name="connsiteX201" fmla="*/ 70947 w 2099794"/>
              <a:gd name="connsiteY201" fmla="*/ 360960 h 2078537"/>
              <a:gd name="connsiteX202" fmla="*/ 90448 w 2099794"/>
              <a:gd name="connsiteY202" fmla="*/ 363035 h 2078537"/>
              <a:gd name="connsiteX203" fmla="*/ 101235 w 2099794"/>
              <a:gd name="connsiteY203" fmla="*/ 371540 h 2078537"/>
              <a:gd name="connsiteX204" fmla="*/ 98953 w 2099794"/>
              <a:gd name="connsiteY204" fmla="*/ 349135 h 2078537"/>
              <a:gd name="connsiteX205" fmla="*/ 98331 w 2099794"/>
              <a:gd name="connsiteY205" fmla="*/ 339178 h 2078537"/>
              <a:gd name="connsiteX206" fmla="*/ 95634 w 2099794"/>
              <a:gd name="connsiteY206" fmla="*/ 316151 h 2078537"/>
              <a:gd name="connsiteX207" fmla="*/ 94804 w 2099794"/>
              <a:gd name="connsiteY207" fmla="*/ 307853 h 2078537"/>
              <a:gd name="connsiteX208" fmla="*/ 91900 w 2099794"/>
              <a:gd name="connsiteY208" fmla="*/ 288146 h 2078537"/>
              <a:gd name="connsiteX209" fmla="*/ 91693 w 2099794"/>
              <a:gd name="connsiteY209" fmla="*/ 286486 h 2078537"/>
              <a:gd name="connsiteX210" fmla="*/ 78001 w 2099794"/>
              <a:gd name="connsiteY210" fmla="*/ 230890 h 2078537"/>
              <a:gd name="connsiteX211" fmla="*/ 48543 w 2099794"/>
              <a:gd name="connsiteY211" fmla="*/ 227985 h 2078537"/>
              <a:gd name="connsiteX212" fmla="*/ 20538 w 2099794"/>
              <a:gd name="connsiteY212" fmla="*/ 287938 h 2078537"/>
              <a:gd name="connsiteX213" fmla="*/ 18671 w 2099794"/>
              <a:gd name="connsiteY213" fmla="*/ 292709 h 2078537"/>
              <a:gd name="connsiteX214" fmla="*/ 17633 w 2099794"/>
              <a:gd name="connsiteY214" fmla="*/ 296236 h 2078537"/>
              <a:gd name="connsiteX215" fmla="*/ 15766 w 2099794"/>
              <a:gd name="connsiteY215" fmla="*/ 301215 h 2078537"/>
              <a:gd name="connsiteX216" fmla="*/ 9958 w 2099794"/>
              <a:gd name="connsiteY216" fmla="*/ 317811 h 2078537"/>
              <a:gd name="connsiteX217" fmla="*/ 7883 w 2099794"/>
              <a:gd name="connsiteY217" fmla="*/ 317811 h 2078537"/>
              <a:gd name="connsiteX218" fmla="*/ 9128 w 2099794"/>
              <a:gd name="connsiteY218" fmla="*/ 309928 h 2078537"/>
              <a:gd name="connsiteX219" fmla="*/ 9543 w 2099794"/>
              <a:gd name="connsiteY219" fmla="*/ 306401 h 2078537"/>
              <a:gd name="connsiteX220" fmla="*/ 15766 w 2099794"/>
              <a:gd name="connsiteY220" fmla="*/ 283789 h 2078537"/>
              <a:gd name="connsiteX221" fmla="*/ 16181 w 2099794"/>
              <a:gd name="connsiteY221" fmla="*/ 281922 h 2078537"/>
              <a:gd name="connsiteX222" fmla="*/ 18048 w 2099794"/>
              <a:gd name="connsiteY222" fmla="*/ 277566 h 2078537"/>
              <a:gd name="connsiteX223" fmla="*/ 48336 w 2099794"/>
              <a:gd name="connsiteY223" fmla="*/ 216368 h 2078537"/>
              <a:gd name="connsiteX224" fmla="*/ 49373 w 2099794"/>
              <a:gd name="connsiteY224" fmla="*/ 215331 h 2078537"/>
              <a:gd name="connsiteX225" fmla="*/ 70533 w 2099794"/>
              <a:gd name="connsiteY225" fmla="*/ 209315 h 2078537"/>
              <a:gd name="connsiteX226" fmla="*/ 70740 w 2099794"/>
              <a:gd name="connsiteY226" fmla="*/ 209730 h 2078537"/>
              <a:gd name="connsiteX227" fmla="*/ 71155 w 2099794"/>
              <a:gd name="connsiteY227" fmla="*/ 209730 h 2078537"/>
              <a:gd name="connsiteX228" fmla="*/ 80075 w 2099794"/>
              <a:gd name="connsiteY228" fmla="*/ 218028 h 2078537"/>
              <a:gd name="connsiteX229" fmla="*/ 88996 w 2099794"/>
              <a:gd name="connsiteY229" fmla="*/ 235661 h 2078537"/>
              <a:gd name="connsiteX230" fmla="*/ 89411 w 2099794"/>
              <a:gd name="connsiteY230" fmla="*/ 237735 h 2078537"/>
              <a:gd name="connsiteX231" fmla="*/ 94804 w 2099794"/>
              <a:gd name="connsiteY231" fmla="*/ 255784 h 2078537"/>
              <a:gd name="connsiteX232" fmla="*/ 95841 w 2099794"/>
              <a:gd name="connsiteY232" fmla="*/ 260555 h 2078537"/>
              <a:gd name="connsiteX233" fmla="*/ 98538 w 2099794"/>
              <a:gd name="connsiteY233" fmla="*/ 272172 h 2078537"/>
              <a:gd name="connsiteX234" fmla="*/ 98953 w 2099794"/>
              <a:gd name="connsiteY234" fmla="*/ 275491 h 2078537"/>
              <a:gd name="connsiteX235" fmla="*/ 101857 w 2099794"/>
              <a:gd name="connsiteY235" fmla="*/ 291880 h 2078537"/>
              <a:gd name="connsiteX236" fmla="*/ 102272 w 2099794"/>
              <a:gd name="connsiteY236" fmla="*/ 296858 h 2078537"/>
              <a:gd name="connsiteX237" fmla="*/ 104969 w 2099794"/>
              <a:gd name="connsiteY237" fmla="*/ 316566 h 2078537"/>
              <a:gd name="connsiteX238" fmla="*/ 105591 w 2099794"/>
              <a:gd name="connsiteY238" fmla="*/ 324864 h 2078537"/>
              <a:gd name="connsiteX239" fmla="*/ 108288 w 2099794"/>
              <a:gd name="connsiteY239" fmla="*/ 349550 h 2078537"/>
              <a:gd name="connsiteX240" fmla="*/ 108911 w 2099794"/>
              <a:gd name="connsiteY240" fmla="*/ 360960 h 2078537"/>
              <a:gd name="connsiteX241" fmla="*/ 111400 w 2099794"/>
              <a:gd name="connsiteY241" fmla="*/ 393944 h 2078537"/>
              <a:gd name="connsiteX242" fmla="*/ 115964 w 2099794"/>
              <a:gd name="connsiteY242" fmla="*/ 405769 h 2078537"/>
              <a:gd name="connsiteX243" fmla="*/ 114304 w 2099794"/>
              <a:gd name="connsiteY243" fmla="*/ 432322 h 2078537"/>
              <a:gd name="connsiteX244" fmla="*/ 113267 w 2099794"/>
              <a:gd name="connsiteY244" fmla="*/ 436886 h 2078537"/>
              <a:gd name="connsiteX245" fmla="*/ 115757 w 2099794"/>
              <a:gd name="connsiteY245" fmla="*/ 518828 h 2078537"/>
              <a:gd name="connsiteX246" fmla="*/ 130485 w 2099794"/>
              <a:gd name="connsiteY246" fmla="*/ 441657 h 2078537"/>
              <a:gd name="connsiteX247" fmla="*/ 131522 w 2099794"/>
              <a:gd name="connsiteY247" fmla="*/ 436471 h 2078537"/>
              <a:gd name="connsiteX248" fmla="*/ 137746 w 2099794"/>
              <a:gd name="connsiteY248" fmla="*/ 410333 h 2078537"/>
              <a:gd name="connsiteX249" fmla="*/ 137954 w 2099794"/>
              <a:gd name="connsiteY249" fmla="*/ 408673 h 2078537"/>
              <a:gd name="connsiteX250" fmla="*/ 144177 w 2099794"/>
              <a:gd name="connsiteY250" fmla="*/ 383779 h 2078537"/>
              <a:gd name="connsiteX251" fmla="*/ 144799 w 2099794"/>
              <a:gd name="connsiteY251" fmla="*/ 380460 h 2078537"/>
              <a:gd name="connsiteX252" fmla="*/ 150608 w 2099794"/>
              <a:gd name="connsiteY252" fmla="*/ 359508 h 2078537"/>
              <a:gd name="connsiteX253" fmla="*/ 151853 w 2099794"/>
              <a:gd name="connsiteY253" fmla="*/ 354529 h 2078537"/>
              <a:gd name="connsiteX254" fmla="*/ 151853 w 2099794"/>
              <a:gd name="connsiteY254" fmla="*/ 337726 h 2078537"/>
              <a:gd name="connsiteX255" fmla="*/ 150608 w 2099794"/>
              <a:gd name="connsiteY255" fmla="*/ 326731 h 2078537"/>
              <a:gd name="connsiteX256" fmla="*/ 151438 w 2099794"/>
              <a:gd name="connsiteY256" fmla="*/ 323204 h 2078537"/>
              <a:gd name="connsiteX257" fmla="*/ 153097 w 2099794"/>
              <a:gd name="connsiteY257" fmla="*/ 320092 h 2078537"/>
              <a:gd name="connsiteX258" fmla="*/ 156831 w 2099794"/>
              <a:gd name="connsiteY258" fmla="*/ 315529 h 2078537"/>
              <a:gd name="connsiteX259" fmla="*/ 166374 w 2099794"/>
              <a:gd name="connsiteY259" fmla="*/ 306193 h 2078537"/>
              <a:gd name="connsiteX260" fmla="*/ 199773 w 2099794"/>
              <a:gd name="connsiteY260" fmla="*/ 206618 h 2078537"/>
              <a:gd name="connsiteX261" fmla="*/ 200810 w 2099794"/>
              <a:gd name="connsiteY261" fmla="*/ 203092 h 2078537"/>
              <a:gd name="connsiteX262" fmla="*/ 218651 w 2099794"/>
              <a:gd name="connsiteY262" fmla="*/ 157660 h 2078537"/>
              <a:gd name="connsiteX263" fmla="*/ 179443 w 2099794"/>
              <a:gd name="connsiteY263" fmla="*/ 157660 h 2078537"/>
              <a:gd name="connsiteX264" fmla="*/ 172598 w 2099794"/>
              <a:gd name="connsiteY264" fmla="*/ 156831 h 2078537"/>
              <a:gd name="connsiteX265" fmla="*/ 165959 w 2099794"/>
              <a:gd name="connsiteY265" fmla="*/ 155378 h 2078537"/>
              <a:gd name="connsiteX266" fmla="*/ 165129 w 2099794"/>
              <a:gd name="connsiteY266" fmla="*/ 148948 h 2078537"/>
              <a:gd name="connsiteX267" fmla="*/ 189608 w 2099794"/>
              <a:gd name="connsiteY267" fmla="*/ 96671 h 2078537"/>
              <a:gd name="connsiteX268" fmla="*/ 202677 w 2099794"/>
              <a:gd name="connsiteY268" fmla="*/ 85261 h 2078537"/>
              <a:gd name="connsiteX269" fmla="*/ 210561 w 2099794"/>
              <a:gd name="connsiteY269" fmla="*/ 81942 h 2078537"/>
              <a:gd name="connsiteX270" fmla="*/ 220103 w 2099794"/>
              <a:gd name="connsiteY270" fmla="*/ 81734 h 2078537"/>
              <a:gd name="connsiteX271" fmla="*/ 224667 w 2099794"/>
              <a:gd name="connsiteY271" fmla="*/ 83394 h 2078537"/>
              <a:gd name="connsiteX272" fmla="*/ 229853 w 2099794"/>
              <a:gd name="connsiteY272" fmla="*/ 87335 h 2078537"/>
              <a:gd name="connsiteX273" fmla="*/ 230683 w 2099794"/>
              <a:gd name="connsiteY273" fmla="*/ 88373 h 2078537"/>
              <a:gd name="connsiteX274" fmla="*/ 240848 w 2099794"/>
              <a:gd name="connsiteY274" fmla="*/ 104139 h 2078537"/>
              <a:gd name="connsiteX275" fmla="*/ 287731 w 2099794"/>
              <a:gd name="connsiteY275" fmla="*/ 2489 h 2078537"/>
              <a:gd name="connsiteX276" fmla="*/ 289598 w 2099794"/>
              <a:gd name="connsiteY276" fmla="*/ 0 h 2078537"/>
              <a:gd name="connsiteX277" fmla="*/ 290428 w 2099794"/>
              <a:gd name="connsiteY277" fmla="*/ 6638 h 2078537"/>
              <a:gd name="connsiteX278" fmla="*/ 289598 w 2099794"/>
              <a:gd name="connsiteY278" fmla="*/ 6016 h 2078537"/>
              <a:gd name="connsiteX279" fmla="*/ 283997 w 2099794"/>
              <a:gd name="connsiteY279" fmla="*/ 20329 h 2078537"/>
              <a:gd name="connsiteX280" fmla="*/ 246242 w 2099794"/>
              <a:gd name="connsiteY280" fmla="*/ 109325 h 2078537"/>
              <a:gd name="connsiteX281" fmla="*/ 246034 w 2099794"/>
              <a:gd name="connsiteY281" fmla="*/ 114511 h 2078537"/>
              <a:gd name="connsiteX282" fmla="*/ 237114 w 2099794"/>
              <a:gd name="connsiteY282" fmla="*/ 149362 h 2078537"/>
              <a:gd name="connsiteX283" fmla="*/ 222800 w 2099794"/>
              <a:gd name="connsiteY283" fmla="*/ 167825 h 2078537"/>
              <a:gd name="connsiteX284" fmla="*/ 183592 w 2099794"/>
              <a:gd name="connsiteY284" fmla="*/ 279225 h 2078537"/>
              <a:gd name="connsiteX285" fmla="*/ 181518 w 2099794"/>
              <a:gd name="connsiteY285" fmla="*/ 286278 h 2078537"/>
              <a:gd name="connsiteX286" fmla="*/ 213257 w 2099794"/>
              <a:gd name="connsiteY286" fmla="*/ 283582 h 2078537"/>
              <a:gd name="connsiteX287" fmla="*/ 236077 w 2099794"/>
              <a:gd name="connsiteY287" fmla="*/ 306608 h 2078537"/>
              <a:gd name="connsiteX288" fmla="*/ 254332 w 2099794"/>
              <a:gd name="connsiteY288" fmla="*/ 363242 h 2078537"/>
              <a:gd name="connsiteX289" fmla="*/ 251220 w 2099794"/>
              <a:gd name="connsiteY289" fmla="*/ 368428 h 2078537"/>
              <a:gd name="connsiteX290" fmla="*/ 172390 w 2099794"/>
              <a:gd name="connsiteY290" fmla="*/ 358470 h 2078537"/>
              <a:gd name="connsiteX291" fmla="*/ 161603 w 2099794"/>
              <a:gd name="connsiteY291" fmla="*/ 351832 h 2078537"/>
              <a:gd name="connsiteX292" fmla="*/ 147081 w 2099794"/>
              <a:gd name="connsiteY292" fmla="*/ 408258 h 2078537"/>
              <a:gd name="connsiteX293" fmla="*/ 116586 w 2099794"/>
              <a:gd name="connsiteY293" fmla="*/ 609276 h 2078537"/>
              <a:gd name="connsiteX294" fmla="*/ 117831 w 2099794"/>
              <a:gd name="connsiteY294" fmla="*/ 676489 h 2078537"/>
              <a:gd name="connsiteX295" fmla="*/ 123225 w 2099794"/>
              <a:gd name="connsiteY295" fmla="*/ 685410 h 2078537"/>
              <a:gd name="connsiteX296" fmla="*/ 132560 w 2099794"/>
              <a:gd name="connsiteY296" fmla="*/ 731878 h 2078537"/>
              <a:gd name="connsiteX297" fmla="*/ 130693 w 2099794"/>
              <a:gd name="connsiteY297" fmla="*/ 743910 h 2078537"/>
              <a:gd name="connsiteX298" fmla="*/ 206619 w 2099794"/>
              <a:gd name="connsiteY298" fmla="*/ 905097 h 2078537"/>
              <a:gd name="connsiteX299" fmla="*/ 327769 w 2099794"/>
              <a:gd name="connsiteY299" fmla="*/ 1078732 h 2078537"/>
              <a:gd name="connsiteX300" fmla="*/ 376934 w 2099794"/>
              <a:gd name="connsiteY300" fmla="*/ 1155488 h 2078537"/>
              <a:gd name="connsiteX301" fmla="*/ 378594 w 2099794"/>
              <a:gd name="connsiteY301" fmla="*/ 1158392 h 2078537"/>
              <a:gd name="connsiteX302" fmla="*/ 380668 w 2099794"/>
              <a:gd name="connsiteY302" fmla="*/ 1161919 h 2078537"/>
              <a:gd name="connsiteX303" fmla="*/ 380046 w 2099794"/>
              <a:gd name="connsiteY303" fmla="*/ 1157147 h 2078537"/>
              <a:gd name="connsiteX304" fmla="*/ 378801 w 2099794"/>
              <a:gd name="connsiteY304" fmla="*/ 1153413 h 2078537"/>
              <a:gd name="connsiteX305" fmla="*/ 324865 w 2099794"/>
              <a:gd name="connsiteY305" fmla="*/ 1032886 h 2078537"/>
              <a:gd name="connsiteX306" fmla="*/ 323413 w 2099794"/>
              <a:gd name="connsiteY306" fmla="*/ 1029981 h 2078537"/>
              <a:gd name="connsiteX307" fmla="*/ 294370 w 2099794"/>
              <a:gd name="connsiteY307" fmla="*/ 1003013 h 2078537"/>
              <a:gd name="connsiteX308" fmla="*/ 278396 w 2099794"/>
              <a:gd name="connsiteY308" fmla="*/ 995130 h 2078537"/>
              <a:gd name="connsiteX309" fmla="*/ 272588 w 2099794"/>
              <a:gd name="connsiteY309" fmla="*/ 949491 h 2078537"/>
              <a:gd name="connsiteX310" fmla="*/ 276529 w 2099794"/>
              <a:gd name="connsiteY310" fmla="*/ 923975 h 2078537"/>
              <a:gd name="connsiteX311" fmla="*/ 250805 w 2099794"/>
              <a:gd name="connsiteY311" fmla="*/ 835187 h 2078537"/>
              <a:gd name="connsiteX312" fmla="*/ 248109 w 2099794"/>
              <a:gd name="connsiteY312" fmla="*/ 814028 h 2078537"/>
              <a:gd name="connsiteX313" fmla="*/ 227364 w 2099794"/>
              <a:gd name="connsiteY313" fmla="*/ 817762 h 2078537"/>
              <a:gd name="connsiteX314" fmla="*/ 186497 w 2099794"/>
              <a:gd name="connsiteY314" fmla="*/ 814857 h 2078537"/>
              <a:gd name="connsiteX315" fmla="*/ 182555 w 2099794"/>
              <a:gd name="connsiteY315" fmla="*/ 808841 h 2078537"/>
              <a:gd name="connsiteX316" fmla="*/ 206619 w 2099794"/>
              <a:gd name="connsiteY316" fmla="*/ 757187 h 2078537"/>
              <a:gd name="connsiteX317" fmla="*/ 215954 w 2099794"/>
              <a:gd name="connsiteY317" fmla="*/ 748059 h 2078537"/>
              <a:gd name="connsiteX318" fmla="*/ 253502 w 2099794"/>
              <a:gd name="connsiteY318" fmla="*/ 755734 h 2078537"/>
              <a:gd name="connsiteX319" fmla="*/ 257444 w 2099794"/>
              <a:gd name="connsiteY319" fmla="*/ 763617 h 2078537"/>
              <a:gd name="connsiteX320" fmla="*/ 360338 w 2099794"/>
              <a:gd name="connsiteY320" fmla="*/ 707606 h 2078537"/>
              <a:gd name="connsiteX321" fmla="*/ 361168 w 2099794"/>
              <a:gd name="connsiteY321" fmla="*/ 709681 h 2078537"/>
              <a:gd name="connsiteX322" fmla="*/ 335652 w 2099794"/>
              <a:gd name="connsiteY322" fmla="*/ 716942 h 2078537"/>
              <a:gd name="connsiteX323" fmla="*/ 286279 w 2099794"/>
              <a:gd name="connsiteY323" fmla="*/ 740383 h 2078537"/>
              <a:gd name="connsiteX324" fmla="*/ 268854 w 2099794"/>
              <a:gd name="connsiteY324" fmla="*/ 759883 h 2078537"/>
              <a:gd name="connsiteX325" fmla="*/ 266987 w 2099794"/>
              <a:gd name="connsiteY325" fmla="*/ 780421 h 2078537"/>
              <a:gd name="connsiteX326" fmla="*/ 261800 w 2099794"/>
              <a:gd name="connsiteY326" fmla="*/ 803240 h 2078537"/>
              <a:gd name="connsiteX327" fmla="*/ 256822 w 2099794"/>
              <a:gd name="connsiteY327" fmla="*/ 812990 h 2078537"/>
              <a:gd name="connsiteX328" fmla="*/ 282960 w 2099794"/>
              <a:gd name="connsiteY328" fmla="*/ 916507 h 2078537"/>
              <a:gd name="connsiteX329" fmla="*/ 285449 w 2099794"/>
              <a:gd name="connsiteY329" fmla="*/ 913395 h 2078537"/>
              <a:gd name="connsiteX330" fmla="*/ 342705 w 2099794"/>
              <a:gd name="connsiteY330" fmla="*/ 895347 h 2078537"/>
              <a:gd name="connsiteX331" fmla="*/ 373408 w 2099794"/>
              <a:gd name="connsiteY331" fmla="*/ 916922 h 2078537"/>
              <a:gd name="connsiteX332" fmla="*/ 415934 w 2099794"/>
              <a:gd name="connsiteY332" fmla="*/ 978742 h 2078537"/>
              <a:gd name="connsiteX333" fmla="*/ 417387 w 2099794"/>
              <a:gd name="connsiteY333" fmla="*/ 984135 h 2078537"/>
              <a:gd name="connsiteX334" fmla="*/ 365525 w 2099794"/>
              <a:gd name="connsiteY334" fmla="*/ 1001768 h 2078537"/>
              <a:gd name="connsiteX335" fmla="*/ 329844 w 2099794"/>
              <a:gd name="connsiteY335" fmla="*/ 1007162 h 2078537"/>
              <a:gd name="connsiteX336" fmla="*/ 325487 w 2099794"/>
              <a:gd name="connsiteY336" fmla="*/ 1014423 h 2078537"/>
              <a:gd name="connsiteX337" fmla="*/ 383988 w 2099794"/>
              <a:gd name="connsiteY337" fmla="*/ 1143663 h 2078537"/>
              <a:gd name="connsiteX338" fmla="*/ 431286 w 2099794"/>
              <a:gd name="connsiteY338" fmla="*/ 1296968 h 2078537"/>
              <a:gd name="connsiteX339" fmla="*/ 433153 w 2099794"/>
              <a:gd name="connsiteY339" fmla="*/ 1397788 h 2078537"/>
              <a:gd name="connsiteX340" fmla="*/ 425477 w 2099794"/>
              <a:gd name="connsiteY340" fmla="*/ 1462097 h 2078537"/>
              <a:gd name="connsiteX341" fmla="*/ 425685 w 2099794"/>
              <a:gd name="connsiteY341" fmla="*/ 1468320 h 2078537"/>
              <a:gd name="connsiteX342" fmla="*/ 430041 w 2099794"/>
              <a:gd name="connsiteY342" fmla="*/ 1464171 h 2078537"/>
              <a:gd name="connsiteX343" fmla="*/ 493106 w 2099794"/>
              <a:gd name="connsiteY343" fmla="*/ 1440729 h 2078537"/>
              <a:gd name="connsiteX344" fmla="*/ 548494 w 2099794"/>
              <a:gd name="connsiteY344" fmla="*/ 1469772 h 2078537"/>
              <a:gd name="connsiteX345" fmla="*/ 627740 w 2099794"/>
              <a:gd name="connsiteY345" fmla="*/ 1579098 h 2078537"/>
              <a:gd name="connsiteX346" fmla="*/ 624420 w 2099794"/>
              <a:gd name="connsiteY346" fmla="*/ 1586358 h 2078537"/>
              <a:gd name="connsiteX347" fmla="*/ 563431 w 2099794"/>
              <a:gd name="connsiteY347" fmla="*/ 1609385 h 2078537"/>
              <a:gd name="connsiteX348" fmla="*/ 468004 w 2099794"/>
              <a:gd name="connsiteY348" fmla="*/ 1621417 h 2078537"/>
              <a:gd name="connsiteX349" fmla="*/ 413653 w 2099794"/>
              <a:gd name="connsiteY349" fmla="*/ 1604199 h 2078537"/>
              <a:gd name="connsiteX350" fmla="*/ 394982 w 2099794"/>
              <a:gd name="connsiteY350" fmla="*/ 1584699 h 2078537"/>
              <a:gd name="connsiteX351" fmla="*/ 392285 w 2099794"/>
              <a:gd name="connsiteY351" fmla="*/ 1589885 h 2078537"/>
              <a:gd name="connsiteX352" fmla="*/ 356397 w 2099794"/>
              <a:gd name="connsiteY352" fmla="*/ 1676184 h 2078537"/>
              <a:gd name="connsiteX353" fmla="*/ 276788 w 2099794"/>
              <a:gd name="connsiteY353" fmla="*/ 1810014 h 2078537"/>
              <a:gd name="connsiteX354" fmla="*/ 231210 w 2099794"/>
              <a:gd name="connsiteY354" fmla="*/ 1864027 h 2078537"/>
              <a:gd name="connsiteX355" fmla="*/ 320404 w 2099794"/>
              <a:gd name="connsiteY355" fmla="*/ 1734347 h 2078537"/>
              <a:gd name="connsiteX356" fmla="*/ 387722 w 2099794"/>
              <a:gd name="connsiteY356" fmla="*/ 1584906 h 2078537"/>
              <a:gd name="connsiteX357" fmla="*/ 390626 w 2099794"/>
              <a:gd name="connsiteY357" fmla="*/ 1567273 h 2078537"/>
              <a:gd name="connsiteX358" fmla="*/ 396227 w 2099794"/>
              <a:gd name="connsiteY358" fmla="*/ 1542794 h 2078537"/>
              <a:gd name="connsiteX359" fmla="*/ 411786 w 2099794"/>
              <a:gd name="connsiteY359" fmla="*/ 1496533 h 2078537"/>
              <a:gd name="connsiteX360" fmla="*/ 427552 w 2099794"/>
              <a:gd name="connsiteY360" fmla="*/ 1352356 h 2078537"/>
              <a:gd name="connsiteX361" fmla="*/ 416764 w 2099794"/>
              <a:gd name="connsiteY361" fmla="*/ 1313978 h 2078537"/>
              <a:gd name="connsiteX362" fmla="*/ 328599 w 2099794"/>
              <a:gd name="connsiteY362" fmla="*/ 1192828 h 2078537"/>
              <a:gd name="connsiteX363" fmla="*/ 223007 w 2099794"/>
              <a:gd name="connsiteY363" fmla="*/ 1107567 h 2078537"/>
              <a:gd name="connsiteX364" fmla="*/ 177784 w 2099794"/>
              <a:gd name="connsiteY364" fmla="*/ 1091179 h 2078537"/>
              <a:gd name="connsiteX365" fmla="*/ 114927 w 2099794"/>
              <a:gd name="connsiteY365" fmla="*/ 1119599 h 2078537"/>
              <a:gd name="connsiteX366" fmla="*/ 94597 w 2099794"/>
              <a:gd name="connsiteY366" fmla="*/ 1200297 h 2078537"/>
              <a:gd name="connsiteX367" fmla="*/ 100198 w 2099794"/>
              <a:gd name="connsiteY367" fmla="*/ 1195318 h 2078537"/>
              <a:gd name="connsiteX368" fmla="*/ 170108 w 2099794"/>
              <a:gd name="connsiteY368" fmla="*/ 1195110 h 2078537"/>
              <a:gd name="connsiteX369" fmla="*/ 200188 w 2099794"/>
              <a:gd name="connsiteY369" fmla="*/ 1263568 h 2078537"/>
              <a:gd name="connsiteX370" fmla="*/ 204544 w 2099794"/>
              <a:gd name="connsiteY370" fmla="*/ 1296138 h 2078537"/>
              <a:gd name="connsiteX371" fmla="*/ 198529 w 2099794"/>
              <a:gd name="connsiteY371" fmla="*/ 1302569 h 2078537"/>
              <a:gd name="connsiteX372" fmla="*/ 95011 w 2099794"/>
              <a:gd name="connsiteY372" fmla="*/ 1283898 h 2078537"/>
              <a:gd name="connsiteX373" fmla="*/ 100820 w 2099794"/>
              <a:gd name="connsiteY373" fmla="*/ 1338457 h 2078537"/>
              <a:gd name="connsiteX374" fmla="*/ 118246 w 2099794"/>
              <a:gd name="connsiteY374" fmla="*/ 1444671 h 2078537"/>
              <a:gd name="connsiteX375" fmla="*/ 125507 w 2099794"/>
              <a:gd name="connsiteY375" fmla="*/ 1455458 h 2078537"/>
              <a:gd name="connsiteX376" fmla="*/ 134012 w 2099794"/>
              <a:gd name="connsiteY376" fmla="*/ 1495081 h 2078537"/>
              <a:gd name="connsiteX377" fmla="*/ 131522 w 2099794"/>
              <a:gd name="connsiteY377" fmla="*/ 1508565 h 2078537"/>
              <a:gd name="connsiteX378" fmla="*/ 150400 w 2099794"/>
              <a:gd name="connsiteY378" fmla="*/ 1595901 h 2078537"/>
              <a:gd name="connsiteX379" fmla="*/ 123639 w 2099794"/>
              <a:gd name="connsiteY379" fmla="*/ 1507735 h 2078537"/>
              <a:gd name="connsiteX380" fmla="*/ 25724 w 2099794"/>
              <a:gd name="connsiteY380" fmla="*/ 1532214 h 2078537"/>
              <a:gd name="connsiteX381" fmla="*/ 18048 w 2099794"/>
              <a:gd name="connsiteY381" fmla="*/ 1524539 h 2078537"/>
              <a:gd name="connsiteX382" fmla="*/ 37963 w 2099794"/>
              <a:gd name="connsiteY382" fmla="*/ 1449650 h 2078537"/>
              <a:gd name="connsiteX383" fmla="*/ 56634 w 2099794"/>
              <a:gd name="connsiteY383" fmla="*/ 1427038 h 2078537"/>
              <a:gd name="connsiteX384" fmla="*/ 100820 w 2099794"/>
              <a:gd name="connsiteY384" fmla="*/ 1427453 h 2078537"/>
              <a:gd name="connsiteX385" fmla="*/ 107666 w 2099794"/>
              <a:gd name="connsiteY385" fmla="*/ 1433261 h 2078537"/>
              <a:gd name="connsiteX386" fmla="*/ 99575 w 2099794"/>
              <a:gd name="connsiteY386" fmla="*/ 1387000 h 2078537"/>
              <a:gd name="connsiteX387" fmla="*/ 86921 w 2099794"/>
              <a:gd name="connsiteY387" fmla="*/ 1284314 h 2078537"/>
              <a:gd name="connsiteX388" fmla="*/ 81942 w 2099794"/>
              <a:gd name="connsiteY388" fmla="*/ 1273733 h 2078537"/>
              <a:gd name="connsiteX389" fmla="*/ 72192 w 2099794"/>
              <a:gd name="connsiteY389" fmla="*/ 1262738 h 2078537"/>
              <a:gd name="connsiteX390" fmla="*/ 80490 w 2099794"/>
              <a:gd name="connsiteY390" fmla="*/ 1218344 h 2078537"/>
              <a:gd name="connsiteX391" fmla="*/ 85676 w 2099794"/>
              <a:gd name="connsiteY391" fmla="*/ 1208387 h 2078537"/>
              <a:gd name="connsiteX392" fmla="*/ 100405 w 2099794"/>
              <a:gd name="connsiteY392" fmla="*/ 1131424 h 2078537"/>
              <a:gd name="connsiteX393" fmla="*/ 157246 w 2099794"/>
              <a:gd name="connsiteY393" fmla="*/ 1082880 h 2078537"/>
              <a:gd name="connsiteX394" fmla="*/ 203922 w 2099794"/>
              <a:gd name="connsiteY394" fmla="*/ 1090349 h 2078537"/>
              <a:gd name="connsiteX395" fmla="*/ 288769 w 2099794"/>
              <a:gd name="connsiteY395" fmla="*/ 1144285 h 2078537"/>
              <a:gd name="connsiteX396" fmla="*/ 419254 w 2099794"/>
              <a:gd name="connsiteY396" fmla="*/ 1302569 h 2078537"/>
              <a:gd name="connsiteX397" fmla="*/ 425270 w 2099794"/>
              <a:gd name="connsiteY397" fmla="*/ 1313148 h 2078537"/>
              <a:gd name="connsiteX398" fmla="*/ 414690 w 2099794"/>
              <a:gd name="connsiteY398" fmla="*/ 1258382 h 2078537"/>
              <a:gd name="connsiteX399" fmla="*/ 340838 w 2099794"/>
              <a:gd name="connsiteY399" fmla="*/ 1111509 h 2078537"/>
              <a:gd name="connsiteX400" fmla="*/ 227571 w 2099794"/>
              <a:gd name="connsiteY400" fmla="*/ 951358 h 2078537"/>
              <a:gd name="connsiteX401" fmla="*/ 134219 w 2099794"/>
              <a:gd name="connsiteY401" fmla="*/ 781251 h 2078537"/>
              <a:gd name="connsiteX402" fmla="*/ 123639 w 2099794"/>
              <a:gd name="connsiteY402" fmla="*/ 749303 h 2078537"/>
              <a:gd name="connsiteX403" fmla="*/ 118661 w 2099794"/>
              <a:gd name="connsiteY403" fmla="*/ 746607 h 2078537"/>
              <a:gd name="connsiteX404" fmla="*/ 23857 w 2099794"/>
              <a:gd name="connsiteY404" fmla="*/ 771293 h 2078537"/>
              <a:gd name="connsiteX405" fmla="*/ 0 w 2099794"/>
              <a:gd name="connsiteY405" fmla="*/ 771708 h 2078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Lst>
            <a:rect l="l" t="t" r="r" b="b"/>
            <a:pathLst>
              <a:path w="2099794" h="2078537">
                <a:moveTo>
                  <a:pt x="989322" y="1788413"/>
                </a:moveTo>
                <a:cubicBezTo>
                  <a:pt x="989945" y="1788828"/>
                  <a:pt x="990567" y="1789450"/>
                  <a:pt x="991189" y="1789658"/>
                </a:cubicBezTo>
                <a:cubicBezTo>
                  <a:pt x="992641" y="1790072"/>
                  <a:pt x="993056" y="1789243"/>
                  <a:pt x="992849" y="1788205"/>
                </a:cubicBezTo>
                <a:cubicBezTo>
                  <a:pt x="992641" y="1787791"/>
                  <a:pt x="991811" y="1787376"/>
                  <a:pt x="991189" y="1786754"/>
                </a:cubicBezTo>
                <a:cubicBezTo>
                  <a:pt x="990359" y="1787376"/>
                  <a:pt x="989945" y="1787998"/>
                  <a:pt x="989322" y="1788413"/>
                </a:cubicBezTo>
                <a:close/>
                <a:moveTo>
                  <a:pt x="424025" y="1472262"/>
                </a:moveTo>
                <a:cubicBezTo>
                  <a:pt x="424233" y="1473092"/>
                  <a:pt x="424648" y="1473092"/>
                  <a:pt x="424855" y="1472262"/>
                </a:cubicBezTo>
                <a:cubicBezTo>
                  <a:pt x="425062" y="1471847"/>
                  <a:pt x="425270" y="1471432"/>
                  <a:pt x="425270" y="1470810"/>
                </a:cubicBezTo>
                <a:cubicBezTo>
                  <a:pt x="425477" y="1470810"/>
                  <a:pt x="424855" y="1470602"/>
                  <a:pt x="424025" y="1470187"/>
                </a:cubicBezTo>
                <a:cubicBezTo>
                  <a:pt x="424025" y="1471017"/>
                  <a:pt x="423818" y="1471639"/>
                  <a:pt x="424025" y="1472262"/>
                </a:cubicBezTo>
                <a:close/>
                <a:moveTo>
                  <a:pt x="209514" y="1889738"/>
                </a:moveTo>
                <a:lnTo>
                  <a:pt x="231210" y="1864027"/>
                </a:lnTo>
                <a:lnTo>
                  <a:pt x="227571" y="1869318"/>
                </a:lnTo>
                <a:close/>
                <a:moveTo>
                  <a:pt x="197595" y="1924756"/>
                </a:moveTo>
                <a:lnTo>
                  <a:pt x="294784" y="1858272"/>
                </a:lnTo>
                <a:cubicBezTo>
                  <a:pt x="328806" y="1837890"/>
                  <a:pt x="364072" y="1819530"/>
                  <a:pt x="400583" y="1803142"/>
                </a:cubicBezTo>
                <a:cubicBezTo>
                  <a:pt x="423402" y="1792977"/>
                  <a:pt x="446637" y="1784057"/>
                  <a:pt x="470078" y="1775551"/>
                </a:cubicBezTo>
                <a:cubicBezTo>
                  <a:pt x="488749" y="1768913"/>
                  <a:pt x="507626" y="1763104"/>
                  <a:pt x="526919" y="1758333"/>
                </a:cubicBezTo>
                <a:cubicBezTo>
                  <a:pt x="538951" y="1755429"/>
                  <a:pt x="550776" y="1750035"/>
                  <a:pt x="563015" y="1748790"/>
                </a:cubicBezTo>
                <a:cubicBezTo>
                  <a:pt x="583345" y="1746508"/>
                  <a:pt x="603260" y="1741115"/>
                  <a:pt x="623590" y="1739248"/>
                </a:cubicBezTo>
                <a:cubicBezTo>
                  <a:pt x="624420" y="1739248"/>
                  <a:pt x="625042" y="1738625"/>
                  <a:pt x="625872" y="1738418"/>
                </a:cubicBezTo>
                <a:cubicBezTo>
                  <a:pt x="626909" y="1738418"/>
                  <a:pt x="628154" y="1738211"/>
                  <a:pt x="629191" y="1738211"/>
                </a:cubicBezTo>
                <a:cubicBezTo>
                  <a:pt x="637489" y="1737381"/>
                  <a:pt x="645787" y="1737173"/>
                  <a:pt x="653878" y="1735099"/>
                </a:cubicBezTo>
                <a:cubicBezTo>
                  <a:pt x="656160" y="1735099"/>
                  <a:pt x="658234" y="1734891"/>
                  <a:pt x="660516" y="1734891"/>
                </a:cubicBezTo>
                <a:cubicBezTo>
                  <a:pt x="676905" y="1733854"/>
                  <a:pt x="693293" y="1732817"/>
                  <a:pt x="709889" y="1731780"/>
                </a:cubicBezTo>
                <a:cubicBezTo>
                  <a:pt x="720261" y="1731780"/>
                  <a:pt x="730634" y="1731780"/>
                  <a:pt x="741214" y="1731780"/>
                </a:cubicBezTo>
                <a:cubicBezTo>
                  <a:pt x="757602" y="1732817"/>
                  <a:pt x="773991" y="1733854"/>
                  <a:pt x="790586" y="1734891"/>
                </a:cubicBezTo>
                <a:cubicBezTo>
                  <a:pt x="792246" y="1734891"/>
                  <a:pt x="793906" y="1734891"/>
                  <a:pt x="795565" y="1735099"/>
                </a:cubicBezTo>
                <a:cubicBezTo>
                  <a:pt x="811746" y="1737381"/>
                  <a:pt x="828134" y="1739870"/>
                  <a:pt x="844316" y="1741944"/>
                </a:cubicBezTo>
                <a:lnTo>
                  <a:pt x="882690" y="1748134"/>
                </a:lnTo>
                <a:lnTo>
                  <a:pt x="882901" y="1748375"/>
                </a:lnTo>
                <a:lnTo>
                  <a:pt x="882901" y="1749205"/>
                </a:lnTo>
                <a:cubicBezTo>
                  <a:pt x="883316" y="1749205"/>
                  <a:pt x="883523" y="1748998"/>
                  <a:pt x="883938" y="1748998"/>
                </a:cubicBezTo>
                <a:cubicBezTo>
                  <a:pt x="883523" y="1748790"/>
                  <a:pt x="883109" y="1748583"/>
                  <a:pt x="882901" y="1748375"/>
                </a:cubicBezTo>
                <a:lnTo>
                  <a:pt x="882901" y="1748168"/>
                </a:lnTo>
                <a:lnTo>
                  <a:pt x="882690" y="1748134"/>
                </a:lnTo>
                <a:lnTo>
                  <a:pt x="877092" y="1741737"/>
                </a:lnTo>
                <a:cubicBezTo>
                  <a:pt x="873566" y="1737381"/>
                  <a:pt x="869624" y="1733024"/>
                  <a:pt x="868587" y="1727631"/>
                </a:cubicBezTo>
                <a:cubicBezTo>
                  <a:pt x="866305" y="1716636"/>
                  <a:pt x="867757" y="1705849"/>
                  <a:pt x="874188" y="1696306"/>
                </a:cubicBezTo>
                <a:cubicBezTo>
                  <a:pt x="883523" y="1682407"/>
                  <a:pt x="894311" y="1670375"/>
                  <a:pt x="909869" y="1662699"/>
                </a:cubicBezTo>
                <a:cubicBezTo>
                  <a:pt x="923353" y="1656061"/>
                  <a:pt x="937252" y="1650252"/>
                  <a:pt x="951359" y="1647555"/>
                </a:cubicBezTo>
                <a:cubicBezTo>
                  <a:pt x="972934" y="1643407"/>
                  <a:pt x="995338" y="1641747"/>
                  <a:pt x="1017535" y="1641124"/>
                </a:cubicBezTo>
                <a:cubicBezTo>
                  <a:pt x="1020854" y="1641124"/>
                  <a:pt x="1024174" y="1641124"/>
                  <a:pt x="1027493" y="1641124"/>
                </a:cubicBezTo>
                <a:cubicBezTo>
                  <a:pt x="1031849" y="1641124"/>
                  <a:pt x="1036206" y="1641332"/>
                  <a:pt x="1040562" y="1641332"/>
                </a:cubicBezTo>
                <a:cubicBezTo>
                  <a:pt x="1038487" y="1691120"/>
                  <a:pt x="1028945" y="1738625"/>
                  <a:pt x="997620" y="1780737"/>
                </a:cubicBezTo>
                <a:cubicBezTo>
                  <a:pt x="1010067" y="1783642"/>
                  <a:pt x="1021477" y="1788413"/>
                  <a:pt x="1033301" y="1792562"/>
                </a:cubicBezTo>
                <a:cubicBezTo>
                  <a:pt x="1067945" y="1805216"/>
                  <a:pt x="1102174" y="1818493"/>
                  <a:pt x="1137025" y="1830525"/>
                </a:cubicBezTo>
                <a:cubicBezTo>
                  <a:pt x="1151962" y="1835711"/>
                  <a:pt x="1166276" y="1843179"/>
                  <a:pt x="1181627" y="1846914"/>
                </a:cubicBezTo>
                <a:cubicBezTo>
                  <a:pt x="1183079" y="1848365"/>
                  <a:pt x="1184946" y="1849403"/>
                  <a:pt x="1186191" y="1847536"/>
                </a:cubicBezTo>
                <a:cubicBezTo>
                  <a:pt x="1186813" y="1846706"/>
                  <a:pt x="1184738" y="1845669"/>
                  <a:pt x="1183494" y="1845254"/>
                </a:cubicBezTo>
                <a:cubicBezTo>
                  <a:pt x="1165238" y="1828865"/>
                  <a:pt x="1170425" y="1808743"/>
                  <a:pt x="1186813" y="1794429"/>
                </a:cubicBezTo>
                <a:cubicBezTo>
                  <a:pt x="1205483" y="1778248"/>
                  <a:pt x="1228096" y="1774721"/>
                  <a:pt x="1250915" y="1771195"/>
                </a:cubicBezTo>
                <a:cubicBezTo>
                  <a:pt x="1262739" y="1769328"/>
                  <a:pt x="1274771" y="1770780"/>
                  <a:pt x="1286596" y="1768705"/>
                </a:cubicBezTo>
                <a:cubicBezTo>
                  <a:pt x="1289708" y="1768083"/>
                  <a:pt x="1294271" y="1769535"/>
                  <a:pt x="1293649" y="1775759"/>
                </a:cubicBezTo>
                <a:cubicBezTo>
                  <a:pt x="1291989" y="1791110"/>
                  <a:pt x="1289500" y="1806254"/>
                  <a:pt x="1285766" y="1821397"/>
                </a:cubicBezTo>
                <a:cubicBezTo>
                  <a:pt x="1280995" y="1841105"/>
                  <a:pt x="1271660" y="1858116"/>
                  <a:pt x="1258175" y="1872845"/>
                </a:cubicBezTo>
                <a:cubicBezTo>
                  <a:pt x="1257553" y="1875541"/>
                  <a:pt x="1259628" y="1874504"/>
                  <a:pt x="1260665" y="1874712"/>
                </a:cubicBezTo>
                <a:cubicBezTo>
                  <a:pt x="1278090" y="1880728"/>
                  <a:pt x="1295309" y="1886744"/>
                  <a:pt x="1313564" y="1890063"/>
                </a:cubicBezTo>
                <a:cubicBezTo>
                  <a:pt x="1320825" y="1891515"/>
                  <a:pt x="1328085" y="1895041"/>
                  <a:pt x="1335761" y="1896494"/>
                </a:cubicBezTo>
                <a:cubicBezTo>
                  <a:pt x="1356299" y="1900435"/>
                  <a:pt x="1376421" y="1906037"/>
                  <a:pt x="1397166" y="1908526"/>
                </a:cubicBezTo>
                <a:cubicBezTo>
                  <a:pt x="1435751" y="1913090"/>
                  <a:pt x="1474337" y="1916409"/>
                  <a:pt x="1512922" y="1909563"/>
                </a:cubicBezTo>
                <a:cubicBezTo>
                  <a:pt x="1546736" y="1903547"/>
                  <a:pt x="1578683" y="1892552"/>
                  <a:pt x="1608971" y="1876579"/>
                </a:cubicBezTo>
                <a:cubicBezTo>
                  <a:pt x="1612290" y="1874712"/>
                  <a:pt x="1614157" y="1872845"/>
                  <a:pt x="1614987" y="1868696"/>
                </a:cubicBezTo>
                <a:cubicBezTo>
                  <a:pt x="1616232" y="1862472"/>
                  <a:pt x="1619136" y="1856664"/>
                  <a:pt x="1625774" y="1853344"/>
                </a:cubicBezTo>
                <a:cubicBezTo>
                  <a:pt x="1629301" y="1851685"/>
                  <a:pt x="1630961" y="1847743"/>
                  <a:pt x="1633035" y="1844424"/>
                </a:cubicBezTo>
                <a:cubicBezTo>
                  <a:pt x="1643200" y="1828865"/>
                  <a:pt x="1652328" y="1825132"/>
                  <a:pt x="1670791" y="1828658"/>
                </a:cubicBezTo>
                <a:cubicBezTo>
                  <a:pt x="1674732" y="1829488"/>
                  <a:pt x="1678259" y="1828243"/>
                  <a:pt x="1681163" y="1825754"/>
                </a:cubicBezTo>
                <a:cubicBezTo>
                  <a:pt x="1709376" y="1801067"/>
                  <a:pt x="1734477" y="1773477"/>
                  <a:pt x="1756674" y="1743189"/>
                </a:cubicBezTo>
                <a:cubicBezTo>
                  <a:pt x="1763728" y="1733439"/>
                  <a:pt x="1770366" y="1723482"/>
                  <a:pt x="1777212" y="1713524"/>
                </a:cubicBezTo>
                <a:cubicBezTo>
                  <a:pt x="1778249" y="1714146"/>
                  <a:pt x="1779079" y="1714769"/>
                  <a:pt x="1780116" y="1715391"/>
                </a:cubicBezTo>
                <a:cubicBezTo>
                  <a:pt x="1761861" y="1750035"/>
                  <a:pt x="1737797" y="1780322"/>
                  <a:pt x="1711243" y="1808743"/>
                </a:cubicBezTo>
                <a:cubicBezTo>
                  <a:pt x="1703568" y="1816833"/>
                  <a:pt x="1695477" y="1824094"/>
                  <a:pt x="1687179" y="1831562"/>
                </a:cubicBezTo>
                <a:cubicBezTo>
                  <a:pt x="1683860" y="1834467"/>
                  <a:pt x="1682823" y="1836334"/>
                  <a:pt x="1686142" y="1840690"/>
                </a:cubicBezTo>
                <a:cubicBezTo>
                  <a:pt x="1701493" y="1860812"/>
                  <a:pt x="1705850" y="1884669"/>
                  <a:pt x="1707924" y="1909148"/>
                </a:cubicBezTo>
                <a:cubicBezTo>
                  <a:pt x="1708131" y="1912052"/>
                  <a:pt x="1707094" y="1913090"/>
                  <a:pt x="1704397" y="1913090"/>
                </a:cubicBezTo>
                <a:cubicBezTo>
                  <a:pt x="1681786" y="1913297"/>
                  <a:pt x="1659588" y="1912260"/>
                  <a:pt x="1638636" y="1902510"/>
                </a:cubicBezTo>
                <a:cubicBezTo>
                  <a:pt x="1630961" y="1898983"/>
                  <a:pt x="1624322" y="1894419"/>
                  <a:pt x="1620381" y="1886536"/>
                </a:cubicBezTo>
                <a:cubicBezTo>
                  <a:pt x="1618721" y="1883010"/>
                  <a:pt x="1616647" y="1881765"/>
                  <a:pt x="1612705" y="1884254"/>
                </a:cubicBezTo>
                <a:cubicBezTo>
                  <a:pt x="1594242" y="1895249"/>
                  <a:pt x="1573705" y="1901887"/>
                  <a:pt x="1554205" y="1910185"/>
                </a:cubicBezTo>
                <a:cubicBezTo>
                  <a:pt x="1545699" y="1913712"/>
                  <a:pt x="1535949" y="1914127"/>
                  <a:pt x="1526821" y="1915994"/>
                </a:cubicBezTo>
                <a:cubicBezTo>
                  <a:pt x="1479523" y="1926159"/>
                  <a:pt x="1432432" y="1922632"/>
                  <a:pt x="1385341" y="1914957"/>
                </a:cubicBezTo>
                <a:cubicBezTo>
                  <a:pt x="1366464" y="1911845"/>
                  <a:pt x="1347171" y="1910393"/>
                  <a:pt x="1328915" y="1904169"/>
                </a:cubicBezTo>
                <a:cubicBezTo>
                  <a:pt x="1307756" y="1896909"/>
                  <a:pt x="1285766" y="1892760"/>
                  <a:pt x="1264814" y="1884877"/>
                </a:cubicBezTo>
                <a:cubicBezTo>
                  <a:pt x="1256308" y="1881765"/>
                  <a:pt x="1247803" y="1879898"/>
                  <a:pt x="1237846" y="1883839"/>
                </a:cubicBezTo>
                <a:cubicBezTo>
                  <a:pt x="1230170" y="1886951"/>
                  <a:pt x="1220420" y="1883632"/>
                  <a:pt x="1214819" y="1877616"/>
                </a:cubicBezTo>
                <a:cubicBezTo>
                  <a:pt x="1196771" y="1858323"/>
                  <a:pt x="1172706" y="1852307"/>
                  <a:pt x="1149265" y="1844632"/>
                </a:cubicBezTo>
                <a:cubicBezTo>
                  <a:pt x="1138270" y="1841105"/>
                  <a:pt x="1128105" y="1835296"/>
                  <a:pt x="1117110" y="1831355"/>
                </a:cubicBezTo>
                <a:cubicBezTo>
                  <a:pt x="1080599" y="1818493"/>
                  <a:pt x="1044711" y="1803349"/>
                  <a:pt x="1007785" y="1791525"/>
                </a:cubicBezTo>
                <a:cubicBezTo>
                  <a:pt x="1005295" y="1790695"/>
                  <a:pt x="1002599" y="1790072"/>
                  <a:pt x="999902" y="1789450"/>
                </a:cubicBezTo>
                <a:cubicBezTo>
                  <a:pt x="999280" y="1789243"/>
                  <a:pt x="998865" y="1789243"/>
                  <a:pt x="998242" y="1789035"/>
                </a:cubicBezTo>
                <a:cubicBezTo>
                  <a:pt x="997205" y="1788205"/>
                  <a:pt x="996168" y="1787583"/>
                  <a:pt x="994923" y="1788205"/>
                </a:cubicBezTo>
                <a:cubicBezTo>
                  <a:pt x="993886" y="1788828"/>
                  <a:pt x="994093" y="1789865"/>
                  <a:pt x="994508" y="1790695"/>
                </a:cubicBezTo>
                <a:cubicBezTo>
                  <a:pt x="996168" y="1791525"/>
                  <a:pt x="998035" y="1792354"/>
                  <a:pt x="999695" y="1793184"/>
                </a:cubicBezTo>
                <a:cubicBezTo>
                  <a:pt x="1018987" y="1802312"/>
                  <a:pt x="1038280" y="1811025"/>
                  <a:pt x="1057573" y="1820360"/>
                </a:cubicBezTo>
                <a:cubicBezTo>
                  <a:pt x="1081014" y="1831770"/>
                  <a:pt x="1104249" y="1843802"/>
                  <a:pt x="1127690" y="1855419"/>
                </a:cubicBezTo>
                <a:cubicBezTo>
                  <a:pt x="1152999" y="1868073"/>
                  <a:pt x="1178308" y="1880728"/>
                  <a:pt x="1204031" y="1892760"/>
                </a:cubicBezTo>
                <a:cubicBezTo>
                  <a:pt x="1239505" y="1909563"/>
                  <a:pt x="1275186" y="1925951"/>
                  <a:pt x="1312112" y="1939436"/>
                </a:cubicBezTo>
                <a:cubicBezTo>
                  <a:pt x="1326011" y="1944622"/>
                  <a:pt x="1340118" y="1950223"/>
                  <a:pt x="1354432" y="1953750"/>
                </a:cubicBezTo>
                <a:cubicBezTo>
                  <a:pt x="1375591" y="1958936"/>
                  <a:pt x="1395921" y="1967648"/>
                  <a:pt x="1417911" y="1970345"/>
                </a:cubicBezTo>
                <a:cubicBezTo>
                  <a:pt x="1419570" y="1971798"/>
                  <a:pt x="1420815" y="1972005"/>
                  <a:pt x="1421852" y="1969723"/>
                </a:cubicBezTo>
                <a:cubicBezTo>
                  <a:pt x="1428283" y="1963500"/>
                  <a:pt x="1431602" y="1955202"/>
                  <a:pt x="1439486" y="1950016"/>
                </a:cubicBezTo>
                <a:cubicBezTo>
                  <a:pt x="1457741" y="1937984"/>
                  <a:pt x="1474752" y="1937984"/>
                  <a:pt x="1491763" y="1951260"/>
                </a:cubicBezTo>
                <a:cubicBezTo>
                  <a:pt x="1501720" y="1958936"/>
                  <a:pt x="1509396" y="1968478"/>
                  <a:pt x="1514997" y="1979473"/>
                </a:cubicBezTo>
                <a:cubicBezTo>
                  <a:pt x="1517486" y="1984244"/>
                  <a:pt x="1520183" y="1985904"/>
                  <a:pt x="1525577" y="1986319"/>
                </a:cubicBezTo>
                <a:cubicBezTo>
                  <a:pt x="1603577" y="1990883"/>
                  <a:pt x="1680956" y="1984452"/>
                  <a:pt x="1758126" y="1972835"/>
                </a:cubicBezTo>
                <a:cubicBezTo>
                  <a:pt x="1761446" y="1972420"/>
                  <a:pt x="1764557" y="1971590"/>
                  <a:pt x="1766217" y="1968063"/>
                </a:cubicBezTo>
                <a:cubicBezTo>
                  <a:pt x="1768706" y="1963085"/>
                  <a:pt x="1773270" y="1960803"/>
                  <a:pt x="1778041" y="1960803"/>
                </a:cubicBezTo>
                <a:cubicBezTo>
                  <a:pt x="1787377" y="1961010"/>
                  <a:pt x="1794845" y="1956654"/>
                  <a:pt x="1802935" y="1953335"/>
                </a:cubicBezTo>
                <a:cubicBezTo>
                  <a:pt x="1814553" y="1948563"/>
                  <a:pt x="1826170" y="1947319"/>
                  <a:pt x="1837164" y="1955202"/>
                </a:cubicBezTo>
                <a:cubicBezTo>
                  <a:pt x="1839446" y="1956861"/>
                  <a:pt x="1842558" y="1957276"/>
                  <a:pt x="1844633" y="1956446"/>
                </a:cubicBezTo>
                <a:cubicBezTo>
                  <a:pt x="1851686" y="1953335"/>
                  <a:pt x="1859361" y="1953127"/>
                  <a:pt x="1866829" y="1951468"/>
                </a:cubicBezTo>
                <a:cubicBezTo>
                  <a:pt x="1879069" y="1948356"/>
                  <a:pt x="1890893" y="1944829"/>
                  <a:pt x="1903340" y="1942340"/>
                </a:cubicBezTo>
                <a:cubicBezTo>
                  <a:pt x="1917862" y="1939228"/>
                  <a:pt x="1931968" y="1934872"/>
                  <a:pt x="1946282" y="1931138"/>
                </a:cubicBezTo>
                <a:cubicBezTo>
                  <a:pt x="1958314" y="1927819"/>
                  <a:pt x="1970554" y="1924499"/>
                  <a:pt x="1982586" y="1920765"/>
                </a:cubicBezTo>
                <a:cubicBezTo>
                  <a:pt x="2000219" y="1915372"/>
                  <a:pt x="2018059" y="1910393"/>
                  <a:pt x="2035278" y="1903962"/>
                </a:cubicBezTo>
                <a:cubicBezTo>
                  <a:pt x="2050629" y="1898153"/>
                  <a:pt x="2066810" y="1894004"/>
                  <a:pt x="2081954" y="1887158"/>
                </a:cubicBezTo>
                <a:cubicBezTo>
                  <a:pt x="2086725" y="1884877"/>
                  <a:pt x="2092741" y="1880313"/>
                  <a:pt x="2099794" y="1883425"/>
                </a:cubicBezTo>
                <a:cubicBezTo>
                  <a:pt x="2098550" y="1886329"/>
                  <a:pt x="2095230" y="1886744"/>
                  <a:pt x="2092741" y="1887781"/>
                </a:cubicBezTo>
                <a:cubicBezTo>
                  <a:pt x="2044820" y="1909770"/>
                  <a:pt x="1994825" y="1925537"/>
                  <a:pt x="1944415" y="1940058"/>
                </a:cubicBezTo>
                <a:cubicBezTo>
                  <a:pt x="1913920" y="1948771"/>
                  <a:pt x="1883218" y="1956654"/>
                  <a:pt x="1852100" y="1963500"/>
                </a:cubicBezTo>
                <a:cubicBezTo>
                  <a:pt x="1847744" y="1964537"/>
                  <a:pt x="1845462" y="1965367"/>
                  <a:pt x="1847744" y="1970760"/>
                </a:cubicBezTo>
                <a:cubicBezTo>
                  <a:pt x="1852308" y="1981755"/>
                  <a:pt x="1851478" y="1993372"/>
                  <a:pt x="1850026" y="2004782"/>
                </a:cubicBezTo>
                <a:cubicBezTo>
                  <a:pt x="1847537" y="2022830"/>
                  <a:pt x="1841521" y="2039841"/>
                  <a:pt x="1833430" y="2056022"/>
                </a:cubicBezTo>
                <a:cubicBezTo>
                  <a:pt x="1831771" y="2059341"/>
                  <a:pt x="1830526" y="2061415"/>
                  <a:pt x="1826170" y="2058719"/>
                </a:cubicBezTo>
                <a:cubicBezTo>
                  <a:pt x="1809159" y="2048761"/>
                  <a:pt x="1792770" y="2037974"/>
                  <a:pt x="1779286" y="2023038"/>
                </a:cubicBezTo>
                <a:cubicBezTo>
                  <a:pt x="1769536" y="2012043"/>
                  <a:pt x="1762483" y="2000011"/>
                  <a:pt x="1761861" y="1985074"/>
                </a:cubicBezTo>
                <a:cubicBezTo>
                  <a:pt x="1761653" y="1978851"/>
                  <a:pt x="1757711" y="1981340"/>
                  <a:pt x="1755015" y="1981755"/>
                </a:cubicBezTo>
                <a:cubicBezTo>
                  <a:pt x="1702945" y="1989846"/>
                  <a:pt x="1650668" y="1994617"/>
                  <a:pt x="1597976" y="1995654"/>
                </a:cubicBezTo>
                <a:cubicBezTo>
                  <a:pt x="1577231" y="1996069"/>
                  <a:pt x="1556279" y="1996069"/>
                  <a:pt x="1535534" y="1994617"/>
                </a:cubicBezTo>
                <a:cubicBezTo>
                  <a:pt x="1531593" y="1994409"/>
                  <a:pt x="1527444" y="1994617"/>
                  <a:pt x="1522880" y="1994617"/>
                </a:cubicBezTo>
                <a:cubicBezTo>
                  <a:pt x="1533045" y="2021793"/>
                  <a:pt x="1538439" y="2049591"/>
                  <a:pt x="1539476" y="2078219"/>
                </a:cubicBezTo>
                <a:cubicBezTo>
                  <a:pt x="1507943" y="2079256"/>
                  <a:pt x="1476411" y="2078219"/>
                  <a:pt x="1446124" y="2068054"/>
                </a:cubicBezTo>
                <a:cubicBezTo>
                  <a:pt x="1429321" y="2062453"/>
                  <a:pt x="1413969" y="2054155"/>
                  <a:pt x="1402352" y="2040256"/>
                </a:cubicBezTo>
                <a:cubicBezTo>
                  <a:pt x="1383474" y="2017436"/>
                  <a:pt x="1388246" y="1995239"/>
                  <a:pt x="1414799" y="1982170"/>
                </a:cubicBezTo>
                <a:cubicBezTo>
                  <a:pt x="1415421" y="1981755"/>
                  <a:pt x="1415836" y="1981133"/>
                  <a:pt x="1416251" y="1980510"/>
                </a:cubicBezTo>
                <a:cubicBezTo>
                  <a:pt x="1416251" y="1979058"/>
                  <a:pt x="1415214" y="1978436"/>
                  <a:pt x="1414177" y="1978229"/>
                </a:cubicBezTo>
                <a:cubicBezTo>
                  <a:pt x="1333064" y="1959766"/>
                  <a:pt x="1257346" y="1927196"/>
                  <a:pt x="1183079" y="1890893"/>
                </a:cubicBezTo>
                <a:cubicBezTo>
                  <a:pt x="1118770" y="1859361"/>
                  <a:pt x="1055913" y="1824924"/>
                  <a:pt x="989945" y="1796504"/>
                </a:cubicBezTo>
                <a:cubicBezTo>
                  <a:pt x="985173" y="1794429"/>
                  <a:pt x="981439" y="1794014"/>
                  <a:pt x="976460" y="1796711"/>
                </a:cubicBezTo>
                <a:cubicBezTo>
                  <a:pt x="960279" y="1805631"/>
                  <a:pt x="944306" y="1803972"/>
                  <a:pt x="929162" y="1794014"/>
                </a:cubicBezTo>
                <a:cubicBezTo>
                  <a:pt x="920034" y="1787998"/>
                  <a:pt x="912566" y="1780322"/>
                  <a:pt x="906965" y="1771195"/>
                </a:cubicBezTo>
                <a:cubicBezTo>
                  <a:pt x="903231" y="1764971"/>
                  <a:pt x="898252" y="1762275"/>
                  <a:pt x="891614" y="1760407"/>
                </a:cubicBezTo>
                <a:cubicBezTo>
                  <a:pt x="826267" y="1741529"/>
                  <a:pt x="759469" y="1735929"/>
                  <a:pt x="691634" y="1739040"/>
                </a:cubicBezTo>
                <a:cubicBezTo>
                  <a:pt x="512813" y="1747338"/>
                  <a:pt x="356397" y="1812892"/>
                  <a:pt x="213257" y="1914957"/>
                </a:cubicBezTo>
                <a:cubicBezTo>
                  <a:pt x="210560" y="1916824"/>
                  <a:pt x="208175" y="1919313"/>
                  <a:pt x="205530" y="1921388"/>
                </a:cubicBezTo>
                <a:close/>
                <a:moveTo>
                  <a:pt x="196246" y="1925329"/>
                </a:moveTo>
                <a:lnTo>
                  <a:pt x="197595" y="1924756"/>
                </a:lnTo>
                <a:lnTo>
                  <a:pt x="196454" y="1925537"/>
                </a:lnTo>
                <a:cubicBezTo>
                  <a:pt x="196454" y="1925537"/>
                  <a:pt x="196246" y="1925329"/>
                  <a:pt x="196246" y="1925329"/>
                </a:cubicBezTo>
                <a:close/>
                <a:moveTo>
                  <a:pt x="170523" y="1933834"/>
                </a:moveTo>
                <a:lnTo>
                  <a:pt x="209514" y="1889738"/>
                </a:lnTo>
                <a:lnTo>
                  <a:pt x="176331" y="1929063"/>
                </a:lnTo>
                <a:cubicBezTo>
                  <a:pt x="174879" y="1931553"/>
                  <a:pt x="174050" y="1935079"/>
                  <a:pt x="170523" y="1933834"/>
                </a:cubicBezTo>
                <a:close/>
                <a:moveTo>
                  <a:pt x="154965" y="1964538"/>
                </a:moveTo>
                <a:cubicBezTo>
                  <a:pt x="169071" y="1955410"/>
                  <a:pt x="183178" y="1945867"/>
                  <a:pt x="197492" y="1937154"/>
                </a:cubicBezTo>
                <a:cubicBezTo>
                  <a:pt x="306402" y="1870564"/>
                  <a:pt x="424233" y="1829074"/>
                  <a:pt x="550569" y="1811856"/>
                </a:cubicBezTo>
                <a:cubicBezTo>
                  <a:pt x="605335" y="1804387"/>
                  <a:pt x="660309" y="1802520"/>
                  <a:pt x="715283" y="1804595"/>
                </a:cubicBezTo>
                <a:cubicBezTo>
                  <a:pt x="720054" y="1804802"/>
                  <a:pt x="722959" y="1803765"/>
                  <a:pt x="725863" y="1799409"/>
                </a:cubicBezTo>
                <a:cubicBezTo>
                  <a:pt x="746193" y="1767254"/>
                  <a:pt x="776273" y="1766217"/>
                  <a:pt x="796810" y="1798372"/>
                </a:cubicBezTo>
                <a:cubicBezTo>
                  <a:pt x="804278" y="1810196"/>
                  <a:pt x="812576" y="1814345"/>
                  <a:pt x="825646" y="1816419"/>
                </a:cubicBezTo>
                <a:cubicBezTo>
                  <a:pt x="853858" y="1820569"/>
                  <a:pt x="881449" y="1826999"/>
                  <a:pt x="907588" y="1839031"/>
                </a:cubicBezTo>
                <a:cubicBezTo>
                  <a:pt x="915263" y="1842558"/>
                  <a:pt x="922732" y="1846707"/>
                  <a:pt x="929370" y="1852101"/>
                </a:cubicBezTo>
                <a:cubicBezTo>
                  <a:pt x="948248" y="1867452"/>
                  <a:pt x="948663" y="1885707"/>
                  <a:pt x="930407" y="1902096"/>
                </a:cubicBezTo>
                <a:cubicBezTo>
                  <a:pt x="924806" y="1907075"/>
                  <a:pt x="918790" y="1911223"/>
                  <a:pt x="912152" y="1914750"/>
                </a:cubicBezTo>
                <a:cubicBezTo>
                  <a:pt x="862779" y="1940059"/>
                  <a:pt x="809257" y="1948564"/>
                  <a:pt x="753661" y="1956032"/>
                </a:cubicBezTo>
                <a:cubicBezTo>
                  <a:pt x="757395" y="1951469"/>
                  <a:pt x="761337" y="1951261"/>
                  <a:pt x="764863" y="1950431"/>
                </a:cubicBezTo>
                <a:cubicBezTo>
                  <a:pt x="795566" y="1942756"/>
                  <a:pt x="826890" y="1937154"/>
                  <a:pt x="857178" y="1927612"/>
                </a:cubicBezTo>
                <a:cubicBezTo>
                  <a:pt x="877923" y="1921181"/>
                  <a:pt x="898253" y="1914128"/>
                  <a:pt x="916508" y="1901888"/>
                </a:cubicBezTo>
                <a:cubicBezTo>
                  <a:pt x="941609" y="1884878"/>
                  <a:pt x="941402" y="1868282"/>
                  <a:pt x="915471" y="1852723"/>
                </a:cubicBezTo>
                <a:cubicBezTo>
                  <a:pt x="889955" y="1837579"/>
                  <a:pt x="861119" y="1831356"/>
                  <a:pt x="832491" y="1825547"/>
                </a:cubicBezTo>
                <a:cubicBezTo>
                  <a:pt x="825231" y="1824095"/>
                  <a:pt x="817970" y="1823058"/>
                  <a:pt x="809672" y="1821606"/>
                </a:cubicBezTo>
                <a:cubicBezTo>
                  <a:pt x="815896" y="1840483"/>
                  <a:pt x="820252" y="1858739"/>
                  <a:pt x="821497" y="1877409"/>
                </a:cubicBezTo>
                <a:cubicBezTo>
                  <a:pt x="822326" y="1887989"/>
                  <a:pt x="822326" y="1887989"/>
                  <a:pt x="811747" y="1887989"/>
                </a:cubicBezTo>
                <a:cubicBezTo>
                  <a:pt x="788305" y="1888197"/>
                  <a:pt x="765278" y="1886122"/>
                  <a:pt x="743081" y="1878239"/>
                </a:cubicBezTo>
                <a:cubicBezTo>
                  <a:pt x="732086" y="1874298"/>
                  <a:pt x="722129" y="1868904"/>
                  <a:pt x="713831" y="1860606"/>
                </a:cubicBezTo>
                <a:cubicBezTo>
                  <a:pt x="697442" y="1844218"/>
                  <a:pt x="696613" y="1830319"/>
                  <a:pt x="711549" y="1812271"/>
                </a:cubicBezTo>
                <a:cubicBezTo>
                  <a:pt x="687485" y="1810819"/>
                  <a:pt x="663836" y="1810819"/>
                  <a:pt x="639979" y="1811441"/>
                </a:cubicBezTo>
                <a:cubicBezTo>
                  <a:pt x="492898" y="1816212"/>
                  <a:pt x="354945" y="1853760"/>
                  <a:pt x="225497" y="1923463"/>
                </a:cubicBezTo>
                <a:cubicBezTo>
                  <a:pt x="203923" y="1935080"/>
                  <a:pt x="182970" y="1947942"/>
                  <a:pt x="162225" y="1961426"/>
                </a:cubicBezTo>
                <a:cubicBezTo>
                  <a:pt x="160151" y="1963086"/>
                  <a:pt x="158076" y="1965368"/>
                  <a:pt x="154965" y="1964538"/>
                </a:cubicBezTo>
                <a:close/>
                <a:moveTo>
                  <a:pt x="0" y="771708"/>
                </a:moveTo>
                <a:cubicBezTo>
                  <a:pt x="0" y="765692"/>
                  <a:pt x="0" y="759676"/>
                  <a:pt x="0" y="753660"/>
                </a:cubicBezTo>
                <a:cubicBezTo>
                  <a:pt x="3527" y="750756"/>
                  <a:pt x="2489" y="746399"/>
                  <a:pt x="3319" y="742665"/>
                </a:cubicBezTo>
                <a:cubicBezTo>
                  <a:pt x="8713" y="712585"/>
                  <a:pt x="17011" y="683542"/>
                  <a:pt x="38378" y="660101"/>
                </a:cubicBezTo>
                <a:cubicBezTo>
                  <a:pt x="43772" y="656367"/>
                  <a:pt x="49165" y="652425"/>
                  <a:pt x="54559" y="648691"/>
                </a:cubicBezTo>
                <a:cubicBezTo>
                  <a:pt x="57878" y="647654"/>
                  <a:pt x="61197" y="646617"/>
                  <a:pt x="64517" y="645579"/>
                </a:cubicBezTo>
                <a:cubicBezTo>
                  <a:pt x="67836" y="645372"/>
                  <a:pt x="70947" y="645164"/>
                  <a:pt x="74267" y="645164"/>
                </a:cubicBezTo>
                <a:cubicBezTo>
                  <a:pt x="78001" y="646202"/>
                  <a:pt x="81942" y="647239"/>
                  <a:pt x="85676" y="648484"/>
                </a:cubicBezTo>
                <a:cubicBezTo>
                  <a:pt x="89411" y="650766"/>
                  <a:pt x="92937" y="653047"/>
                  <a:pt x="96671" y="655329"/>
                </a:cubicBezTo>
                <a:cubicBezTo>
                  <a:pt x="100613" y="658856"/>
                  <a:pt x="104554" y="662383"/>
                  <a:pt x="108911" y="666117"/>
                </a:cubicBezTo>
                <a:cubicBezTo>
                  <a:pt x="107458" y="647654"/>
                  <a:pt x="108081" y="629191"/>
                  <a:pt x="107873" y="610728"/>
                </a:cubicBezTo>
                <a:cubicBezTo>
                  <a:pt x="107873" y="581685"/>
                  <a:pt x="107251" y="552850"/>
                  <a:pt x="106836" y="523807"/>
                </a:cubicBezTo>
                <a:cubicBezTo>
                  <a:pt x="106836" y="522147"/>
                  <a:pt x="106836" y="520488"/>
                  <a:pt x="106836" y="518828"/>
                </a:cubicBezTo>
                <a:cubicBezTo>
                  <a:pt x="107043" y="504099"/>
                  <a:pt x="107458" y="489163"/>
                  <a:pt x="105591" y="474434"/>
                </a:cubicBezTo>
                <a:cubicBezTo>
                  <a:pt x="105384" y="465721"/>
                  <a:pt x="105177" y="456801"/>
                  <a:pt x="104969" y="448088"/>
                </a:cubicBezTo>
                <a:cubicBezTo>
                  <a:pt x="105177" y="445599"/>
                  <a:pt x="105799" y="442902"/>
                  <a:pt x="103932" y="439998"/>
                </a:cubicBezTo>
                <a:cubicBezTo>
                  <a:pt x="96256" y="444354"/>
                  <a:pt x="87543" y="445184"/>
                  <a:pt x="79038" y="446636"/>
                </a:cubicBezTo>
                <a:cubicBezTo>
                  <a:pt x="75719" y="446636"/>
                  <a:pt x="72400" y="446636"/>
                  <a:pt x="69081" y="446636"/>
                </a:cubicBezTo>
                <a:cubicBezTo>
                  <a:pt x="49788" y="444977"/>
                  <a:pt x="31325" y="439583"/>
                  <a:pt x="13277" y="433360"/>
                </a:cubicBezTo>
                <a:cubicBezTo>
                  <a:pt x="12239" y="431492"/>
                  <a:pt x="8091" y="432322"/>
                  <a:pt x="9128" y="428588"/>
                </a:cubicBezTo>
                <a:cubicBezTo>
                  <a:pt x="11202" y="424439"/>
                  <a:pt x="13069" y="420083"/>
                  <a:pt x="15351" y="416141"/>
                </a:cubicBezTo>
                <a:cubicBezTo>
                  <a:pt x="28628" y="392492"/>
                  <a:pt x="43150" y="370088"/>
                  <a:pt x="70947" y="360960"/>
                </a:cubicBezTo>
                <a:cubicBezTo>
                  <a:pt x="77586" y="360545"/>
                  <a:pt x="84224" y="360545"/>
                  <a:pt x="90448" y="363035"/>
                </a:cubicBezTo>
                <a:cubicBezTo>
                  <a:pt x="93767" y="365524"/>
                  <a:pt x="96878" y="368220"/>
                  <a:pt x="101235" y="371540"/>
                </a:cubicBezTo>
                <a:cubicBezTo>
                  <a:pt x="100198" y="363242"/>
                  <a:pt x="101028" y="356188"/>
                  <a:pt x="98953" y="349135"/>
                </a:cubicBezTo>
                <a:cubicBezTo>
                  <a:pt x="98746" y="345816"/>
                  <a:pt x="98538" y="342497"/>
                  <a:pt x="98331" y="339178"/>
                </a:cubicBezTo>
                <a:cubicBezTo>
                  <a:pt x="97708" y="331502"/>
                  <a:pt x="97708" y="323619"/>
                  <a:pt x="95634" y="316151"/>
                </a:cubicBezTo>
                <a:cubicBezTo>
                  <a:pt x="95426" y="313454"/>
                  <a:pt x="95219" y="310757"/>
                  <a:pt x="94804" y="307853"/>
                </a:cubicBezTo>
                <a:cubicBezTo>
                  <a:pt x="93974" y="301215"/>
                  <a:pt x="93974" y="294576"/>
                  <a:pt x="91900" y="288146"/>
                </a:cubicBezTo>
                <a:cubicBezTo>
                  <a:pt x="91900" y="287523"/>
                  <a:pt x="91693" y="287108"/>
                  <a:pt x="91693" y="286486"/>
                </a:cubicBezTo>
                <a:cubicBezTo>
                  <a:pt x="89203" y="267401"/>
                  <a:pt x="85676" y="248523"/>
                  <a:pt x="78001" y="230890"/>
                </a:cubicBezTo>
                <a:cubicBezTo>
                  <a:pt x="69703" y="211597"/>
                  <a:pt x="60575" y="210767"/>
                  <a:pt x="48543" y="227985"/>
                </a:cubicBezTo>
                <a:cubicBezTo>
                  <a:pt x="35681" y="246241"/>
                  <a:pt x="27591" y="266778"/>
                  <a:pt x="20538" y="287938"/>
                </a:cubicBezTo>
                <a:cubicBezTo>
                  <a:pt x="19915" y="289598"/>
                  <a:pt x="19293" y="291257"/>
                  <a:pt x="18671" y="292709"/>
                </a:cubicBezTo>
                <a:cubicBezTo>
                  <a:pt x="18256" y="293954"/>
                  <a:pt x="18048" y="294991"/>
                  <a:pt x="17633" y="296236"/>
                </a:cubicBezTo>
                <a:cubicBezTo>
                  <a:pt x="16181" y="297481"/>
                  <a:pt x="15974" y="299348"/>
                  <a:pt x="15766" y="301215"/>
                </a:cubicBezTo>
                <a:cubicBezTo>
                  <a:pt x="13899" y="306816"/>
                  <a:pt x="11825" y="312210"/>
                  <a:pt x="9958" y="317811"/>
                </a:cubicBezTo>
                <a:cubicBezTo>
                  <a:pt x="9335" y="317811"/>
                  <a:pt x="8713" y="317811"/>
                  <a:pt x="7883" y="317811"/>
                </a:cubicBezTo>
                <a:cubicBezTo>
                  <a:pt x="8298" y="315114"/>
                  <a:pt x="8713" y="312624"/>
                  <a:pt x="9128" y="309928"/>
                </a:cubicBezTo>
                <a:cubicBezTo>
                  <a:pt x="9335" y="308683"/>
                  <a:pt x="9543" y="307438"/>
                  <a:pt x="9543" y="306401"/>
                </a:cubicBezTo>
                <a:cubicBezTo>
                  <a:pt x="11617" y="298933"/>
                  <a:pt x="13692" y="291257"/>
                  <a:pt x="15766" y="283789"/>
                </a:cubicBezTo>
                <a:cubicBezTo>
                  <a:pt x="15974" y="283167"/>
                  <a:pt x="15974" y="282544"/>
                  <a:pt x="16181" y="281922"/>
                </a:cubicBezTo>
                <a:cubicBezTo>
                  <a:pt x="16803" y="280470"/>
                  <a:pt x="17633" y="279018"/>
                  <a:pt x="18048" y="277566"/>
                </a:cubicBezTo>
                <a:cubicBezTo>
                  <a:pt x="25724" y="255991"/>
                  <a:pt x="33607" y="234416"/>
                  <a:pt x="48336" y="216368"/>
                </a:cubicBezTo>
                <a:cubicBezTo>
                  <a:pt x="48958" y="216368"/>
                  <a:pt x="49165" y="215953"/>
                  <a:pt x="49373" y="215331"/>
                </a:cubicBezTo>
                <a:cubicBezTo>
                  <a:pt x="55596" y="210352"/>
                  <a:pt x="62027" y="206618"/>
                  <a:pt x="70533" y="209315"/>
                </a:cubicBezTo>
                <a:lnTo>
                  <a:pt x="70740" y="209730"/>
                </a:lnTo>
                <a:lnTo>
                  <a:pt x="71155" y="209730"/>
                </a:lnTo>
                <a:cubicBezTo>
                  <a:pt x="74059" y="212427"/>
                  <a:pt x="77171" y="215331"/>
                  <a:pt x="80075" y="218028"/>
                </a:cubicBezTo>
                <a:cubicBezTo>
                  <a:pt x="82979" y="223836"/>
                  <a:pt x="85884" y="229853"/>
                  <a:pt x="88996" y="235661"/>
                </a:cubicBezTo>
                <a:cubicBezTo>
                  <a:pt x="89203" y="236283"/>
                  <a:pt x="89203" y="236906"/>
                  <a:pt x="89411" y="237735"/>
                </a:cubicBezTo>
                <a:cubicBezTo>
                  <a:pt x="91278" y="243752"/>
                  <a:pt x="92937" y="249767"/>
                  <a:pt x="94804" y="255784"/>
                </a:cubicBezTo>
                <a:cubicBezTo>
                  <a:pt x="95219" y="257443"/>
                  <a:pt x="95426" y="258895"/>
                  <a:pt x="95841" y="260555"/>
                </a:cubicBezTo>
                <a:cubicBezTo>
                  <a:pt x="96671" y="264496"/>
                  <a:pt x="97501" y="268230"/>
                  <a:pt x="98538" y="272172"/>
                </a:cubicBezTo>
                <a:cubicBezTo>
                  <a:pt x="98746" y="273209"/>
                  <a:pt x="98953" y="274454"/>
                  <a:pt x="98953" y="275491"/>
                </a:cubicBezTo>
                <a:cubicBezTo>
                  <a:pt x="99990" y="280885"/>
                  <a:pt x="100820" y="286486"/>
                  <a:pt x="101857" y="291880"/>
                </a:cubicBezTo>
                <a:cubicBezTo>
                  <a:pt x="102065" y="293539"/>
                  <a:pt x="102272" y="295199"/>
                  <a:pt x="102272" y="296858"/>
                </a:cubicBezTo>
                <a:cubicBezTo>
                  <a:pt x="103102" y="303497"/>
                  <a:pt x="104139" y="309928"/>
                  <a:pt x="104969" y="316566"/>
                </a:cubicBezTo>
                <a:cubicBezTo>
                  <a:pt x="105177" y="319263"/>
                  <a:pt x="105384" y="321960"/>
                  <a:pt x="105591" y="324864"/>
                </a:cubicBezTo>
                <a:cubicBezTo>
                  <a:pt x="106421" y="333162"/>
                  <a:pt x="106214" y="341460"/>
                  <a:pt x="108288" y="349550"/>
                </a:cubicBezTo>
                <a:cubicBezTo>
                  <a:pt x="108496" y="353284"/>
                  <a:pt x="108703" y="357226"/>
                  <a:pt x="108911" y="360960"/>
                </a:cubicBezTo>
                <a:cubicBezTo>
                  <a:pt x="109740" y="371955"/>
                  <a:pt x="110570" y="382949"/>
                  <a:pt x="111400" y="393944"/>
                </a:cubicBezTo>
                <a:cubicBezTo>
                  <a:pt x="110155" y="398923"/>
                  <a:pt x="112230" y="402657"/>
                  <a:pt x="115964" y="405769"/>
                </a:cubicBezTo>
                <a:cubicBezTo>
                  <a:pt x="120528" y="414896"/>
                  <a:pt x="121980" y="424024"/>
                  <a:pt x="114304" y="432322"/>
                </a:cubicBezTo>
                <a:cubicBezTo>
                  <a:pt x="113060" y="433567"/>
                  <a:pt x="113060" y="435227"/>
                  <a:pt x="113267" y="436886"/>
                </a:cubicBezTo>
                <a:cubicBezTo>
                  <a:pt x="114097" y="464269"/>
                  <a:pt x="114927" y="491653"/>
                  <a:pt x="115757" y="518828"/>
                </a:cubicBezTo>
                <a:cubicBezTo>
                  <a:pt x="120528" y="493105"/>
                  <a:pt x="126129" y="467381"/>
                  <a:pt x="130485" y="441657"/>
                </a:cubicBezTo>
                <a:cubicBezTo>
                  <a:pt x="131522" y="439998"/>
                  <a:pt x="131730" y="438338"/>
                  <a:pt x="131522" y="436471"/>
                </a:cubicBezTo>
                <a:cubicBezTo>
                  <a:pt x="133597" y="427758"/>
                  <a:pt x="135671" y="419046"/>
                  <a:pt x="137746" y="410333"/>
                </a:cubicBezTo>
                <a:cubicBezTo>
                  <a:pt x="137746" y="409710"/>
                  <a:pt x="137954" y="409296"/>
                  <a:pt x="137954" y="408673"/>
                </a:cubicBezTo>
                <a:cubicBezTo>
                  <a:pt x="140028" y="400375"/>
                  <a:pt x="142102" y="392077"/>
                  <a:pt x="144177" y="383779"/>
                </a:cubicBezTo>
                <a:cubicBezTo>
                  <a:pt x="144384" y="382742"/>
                  <a:pt x="144592" y="381497"/>
                  <a:pt x="144799" y="380460"/>
                </a:cubicBezTo>
                <a:cubicBezTo>
                  <a:pt x="146666" y="373407"/>
                  <a:pt x="148741" y="366353"/>
                  <a:pt x="150608" y="359508"/>
                </a:cubicBezTo>
                <a:cubicBezTo>
                  <a:pt x="151023" y="357848"/>
                  <a:pt x="151438" y="356188"/>
                  <a:pt x="151853" y="354529"/>
                </a:cubicBezTo>
                <a:cubicBezTo>
                  <a:pt x="154342" y="348928"/>
                  <a:pt x="155586" y="343534"/>
                  <a:pt x="151853" y="337726"/>
                </a:cubicBezTo>
                <a:cubicBezTo>
                  <a:pt x="149778" y="334614"/>
                  <a:pt x="150400" y="330465"/>
                  <a:pt x="150608" y="326731"/>
                </a:cubicBezTo>
                <a:cubicBezTo>
                  <a:pt x="150815" y="325486"/>
                  <a:pt x="151230" y="324449"/>
                  <a:pt x="151438" y="323204"/>
                </a:cubicBezTo>
                <a:cubicBezTo>
                  <a:pt x="152060" y="322167"/>
                  <a:pt x="152475" y="321130"/>
                  <a:pt x="153097" y="320092"/>
                </a:cubicBezTo>
                <a:cubicBezTo>
                  <a:pt x="154342" y="318640"/>
                  <a:pt x="155586" y="316981"/>
                  <a:pt x="156831" y="315529"/>
                </a:cubicBezTo>
                <a:cubicBezTo>
                  <a:pt x="159943" y="312417"/>
                  <a:pt x="164714" y="311380"/>
                  <a:pt x="166374" y="306193"/>
                </a:cubicBezTo>
                <a:cubicBezTo>
                  <a:pt x="177369" y="273002"/>
                  <a:pt x="188571" y="239810"/>
                  <a:pt x="199773" y="206618"/>
                </a:cubicBezTo>
                <a:cubicBezTo>
                  <a:pt x="200188" y="205374"/>
                  <a:pt x="200396" y="204336"/>
                  <a:pt x="200810" y="203092"/>
                </a:cubicBezTo>
                <a:cubicBezTo>
                  <a:pt x="206619" y="188363"/>
                  <a:pt x="212427" y="173634"/>
                  <a:pt x="218651" y="157660"/>
                </a:cubicBezTo>
                <a:cubicBezTo>
                  <a:pt x="204544" y="159528"/>
                  <a:pt x="191890" y="159113"/>
                  <a:pt x="179443" y="157660"/>
                </a:cubicBezTo>
                <a:cubicBezTo>
                  <a:pt x="177161" y="157453"/>
                  <a:pt x="174879" y="157038"/>
                  <a:pt x="172598" y="156831"/>
                </a:cubicBezTo>
                <a:cubicBezTo>
                  <a:pt x="170523" y="155171"/>
                  <a:pt x="168241" y="155378"/>
                  <a:pt x="165959" y="155378"/>
                </a:cubicBezTo>
                <a:cubicBezTo>
                  <a:pt x="163055" y="153511"/>
                  <a:pt x="165544" y="151022"/>
                  <a:pt x="165129" y="148948"/>
                </a:cubicBezTo>
                <a:cubicBezTo>
                  <a:pt x="170730" y="130277"/>
                  <a:pt x="177784" y="112437"/>
                  <a:pt x="189608" y="96671"/>
                </a:cubicBezTo>
                <a:cubicBezTo>
                  <a:pt x="193965" y="92936"/>
                  <a:pt x="198321" y="88995"/>
                  <a:pt x="202677" y="85261"/>
                </a:cubicBezTo>
                <a:cubicBezTo>
                  <a:pt x="205374" y="84224"/>
                  <a:pt x="207864" y="83186"/>
                  <a:pt x="210561" y="81942"/>
                </a:cubicBezTo>
                <a:cubicBezTo>
                  <a:pt x="213672" y="81942"/>
                  <a:pt x="216991" y="81734"/>
                  <a:pt x="220103" y="81734"/>
                </a:cubicBezTo>
                <a:cubicBezTo>
                  <a:pt x="221555" y="82357"/>
                  <a:pt x="223215" y="82979"/>
                  <a:pt x="224667" y="83394"/>
                </a:cubicBezTo>
                <a:cubicBezTo>
                  <a:pt x="226327" y="84639"/>
                  <a:pt x="227986" y="85883"/>
                  <a:pt x="229853" y="87335"/>
                </a:cubicBezTo>
                <a:cubicBezTo>
                  <a:pt x="229853" y="87958"/>
                  <a:pt x="230268" y="88165"/>
                  <a:pt x="230683" y="88373"/>
                </a:cubicBezTo>
                <a:cubicBezTo>
                  <a:pt x="234002" y="93559"/>
                  <a:pt x="237114" y="98538"/>
                  <a:pt x="240848" y="104139"/>
                </a:cubicBezTo>
                <a:cubicBezTo>
                  <a:pt x="255370" y="69080"/>
                  <a:pt x="271343" y="35681"/>
                  <a:pt x="287731" y="2489"/>
                </a:cubicBezTo>
                <a:cubicBezTo>
                  <a:pt x="288354" y="1659"/>
                  <a:pt x="288976" y="829"/>
                  <a:pt x="289598" y="0"/>
                </a:cubicBezTo>
                <a:cubicBezTo>
                  <a:pt x="292088" y="1867"/>
                  <a:pt x="287939" y="4771"/>
                  <a:pt x="290428" y="6638"/>
                </a:cubicBezTo>
                <a:cubicBezTo>
                  <a:pt x="290221" y="6430"/>
                  <a:pt x="289806" y="6223"/>
                  <a:pt x="289598" y="6016"/>
                </a:cubicBezTo>
                <a:cubicBezTo>
                  <a:pt x="286694" y="10372"/>
                  <a:pt x="285242" y="15351"/>
                  <a:pt x="283997" y="20329"/>
                </a:cubicBezTo>
                <a:cubicBezTo>
                  <a:pt x="271550" y="49995"/>
                  <a:pt x="258896" y="79660"/>
                  <a:pt x="246242" y="109325"/>
                </a:cubicBezTo>
                <a:cubicBezTo>
                  <a:pt x="245412" y="111192"/>
                  <a:pt x="244997" y="112437"/>
                  <a:pt x="246034" y="114511"/>
                </a:cubicBezTo>
                <a:cubicBezTo>
                  <a:pt x="254332" y="131107"/>
                  <a:pt x="252465" y="140649"/>
                  <a:pt x="237114" y="149362"/>
                </a:cubicBezTo>
                <a:cubicBezTo>
                  <a:pt x="229231" y="153926"/>
                  <a:pt x="225704" y="160150"/>
                  <a:pt x="222800" y="167825"/>
                </a:cubicBezTo>
                <a:cubicBezTo>
                  <a:pt x="208901" y="204751"/>
                  <a:pt x="195417" y="241677"/>
                  <a:pt x="183592" y="279225"/>
                </a:cubicBezTo>
                <a:cubicBezTo>
                  <a:pt x="182970" y="281092"/>
                  <a:pt x="182555" y="282752"/>
                  <a:pt x="181518" y="286278"/>
                </a:cubicBezTo>
                <a:cubicBezTo>
                  <a:pt x="192512" y="279640"/>
                  <a:pt x="202677" y="277773"/>
                  <a:pt x="213257" y="283582"/>
                </a:cubicBezTo>
                <a:cubicBezTo>
                  <a:pt x="223215" y="288975"/>
                  <a:pt x="230476" y="297066"/>
                  <a:pt x="236077" y="306608"/>
                </a:cubicBezTo>
                <a:cubicBezTo>
                  <a:pt x="246242" y="324242"/>
                  <a:pt x="251428" y="343327"/>
                  <a:pt x="254332" y="363242"/>
                </a:cubicBezTo>
                <a:cubicBezTo>
                  <a:pt x="254747" y="365731"/>
                  <a:pt x="255162" y="368220"/>
                  <a:pt x="251220" y="368428"/>
                </a:cubicBezTo>
                <a:cubicBezTo>
                  <a:pt x="224252" y="369880"/>
                  <a:pt x="197491" y="371125"/>
                  <a:pt x="172390" y="358470"/>
                </a:cubicBezTo>
                <a:cubicBezTo>
                  <a:pt x="169071" y="356811"/>
                  <a:pt x="165959" y="354529"/>
                  <a:pt x="161603" y="351832"/>
                </a:cubicBezTo>
                <a:cubicBezTo>
                  <a:pt x="156624" y="371125"/>
                  <a:pt x="151645" y="389588"/>
                  <a:pt x="147081" y="408258"/>
                </a:cubicBezTo>
                <a:cubicBezTo>
                  <a:pt x="131107" y="474434"/>
                  <a:pt x="119490" y="541233"/>
                  <a:pt x="116586" y="609276"/>
                </a:cubicBezTo>
                <a:cubicBezTo>
                  <a:pt x="115757" y="631680"/>
                  <a:pt x="115549" y="654084"/>
                  <a:pt x="117831" y="676489"/>
                </a:cubicBezTo>
                <a:cubicBezTo>
                  <a:pt x="118246" y="680638"/>
                  <a:pt x="119283" y="683128"/>
                  <a:pt x="123225" y="685410"/>
                </a:cubicBezTo>
                <a:cubicBezTo>
                  <a:pt x="142102" y="696612"/>
                  <a:pt x="145629" y="714037"/>
                  <a:pt x="132560" y="731878"/>
                </a:cubicBezTo>
                <a:cubicBezTo>
                  <a:pt x="129655" y="735819"/>
                  <a:pt x="129241" y="739138"/>
                  <a:pt x="130693" y="743910"/>
                </a:cubicBezTo>
                <a:cubicBezTo>
                  <a:pt x="147081" y="801788"/>
                  <a:pt x="174672" y="854480"/>
                  <a:pt x="206619" y="905097"/>
                </a:cubicBezTo>
                <a:cubicBezTo>
                  <a:pt x="244375" y="964842"/>
                  <a:pt x="287731" y="1020646"/>
                  <a:pt x="327769" y="1078732"/>
                </a:cubicBezTo>
                <a:cubicBezTo>
                  <a:pt x="344987" y="1103833"/>
                  <a:pt x="361376" y="1129349"/>
                  <a:pt x="376934" y="1155488"/>
                </a:cubicBezTo>
                <a:cubicBezTo>
                  <a:pt x="377557" y="1156525"/>
                  <a:pt x="377972" y="1157562"/>
                  <a:pt x="378594" y="1158392"/>
                </a:cubicBezTo>
                <a:cubicBezTo>
                  <a:pt x="379631" y="1159429"/>
                  <a:pt x="379424" y="1162541"/>
                  <a:pt x="380668" y="1161919"/>
                </a:cubicBezTo>
                <a:cubicBezTo>
                  <a:pt x="382535" y="1160882"/>
                  <a:pt x="381498" y="1158599"/>
                  <a:pt x="380046" y="1157147"/>
                </a:cubicBezTo>
                <a:cubicBezTo>
                  <a:pt x="379631" y="1155902"/>
                  <a:pt x="379216" y="1154658"/>
                  <a:pt x="378801" y="1153413"/>
                </a:cubicBezTo>
                <a:cubicBezTo>
                  <a:pt x="362620" y="1112338"/>
                  <a:pt x="343120" y="1072923"/>
                  <a:pt x="324865" y="1032886"/>
                </a:cubicBezTo>
                <a:cubicBezTo>
                  <a:pt x="324450" y="1031848"/>
                  <a:pt x="323827" y="1031019"/>
                  <a:pt x="323413" y="1029981"/>
                </a:cubicBezTo>
                <a:cubicBezTo>
                  <a:pt x="318434" y="1016082"/>
                  <a:pt x="312210" y="1003843"/>
                  <a:pt x="294370" y="1003013"/>
                </a:cubicBezTo>
                <a:cubicBezTo>
                  <a:pt x="288561" y="1002806"/>
                  <a:pt x="283167" y="998657"/>
                  <a:pt x="278396" y="995130"/>
                </a:cubicBezTo>
                <a:cubicBezTo>
                  <a:pt x="262008" y="983513"/>
                  <a:pt x="259518" y="964428"/>
                  <a:pt x="272588" y="949491"/>
                </a:cubicBezTo>
                <a:cubicBezTo>
                  <a:pt x="279641" y="941401"/>
                  <a:pt x="280056" y="933103"/>
                  <a:pt x="276529" y="923975"/>
                </a:cubicBezTo>
                <a:cubicBezTo>
                  <a:pt x="265327" y="895140"/>
                  <a:pt x="255370" y="865890"/>
                  <a:pt x="250805" y="835187"/>
                </a:cubicBezTo>
                <a:cubicBezTo>
                  <a:pt x="249768" y="828134"/>
                  <a:pt x="248938" y="821081"/>
                  <a:pt x="248109" y="814028"/>
                </a:cubicBezTo>
                <a:cubicBezTo>
                  <a:pt x="241263" y="815272"/>
                  <a:pt x="234417" y="816932"/>
                  <a:pt x="227364" y="817762"/>
                </a:cubicBezTo>
                <a:cubicBezTo>
                  <a:pt x="213672" y="819421"/>
                  <a:pt x="199981" y="817347"/>
                  <a:pt x="186497" y="814857"/>
                </a:cubicBezTo>
                <a:cubicBezTo>
                  <a:pt x="182762" y="814235"/>
                  <a:pt x="181518" y="812783"/>
                  <a:pt x="182555" y="808841"/>
                </a:cubicBezTo>
                <a:cubicBezTo>
                  <a:pt x="187741" y="790171"/>
                  <a:pt x="194380" y="772330"/>
                  <a:pt x="206619" y="757187"/>
                </a:cubicBezTo>
                <a:cubicBezTo>
                  <a:pt x="209316" y="753867"/>
                  <a:pt x="212427" y="750548"/>
                  <a:pt x="215954" y="748059"/>
                </a:cubicBezTo>
                <a:cubicBezTo>
                  <a:pt x="230683" y="736649"/>
                  <a:pt x="244375" y="739553"/>
                  <a:pt x="253502" y="755734"/>
                </a:cubicBezTo>
                <a:cubicBezTo>
                  <a:pt x="254747" y="758016"/>
                  <a:pt x="255992" y="760506"/>
                  <a:pt x="257444" y="763617"/>
                </a:cubicBezTo>
                <a:cubicBezTo>
                  <a:pt x="280263" y="722750"/>
                  <a:pt x="319056" y="712793"/>
                  <a:pt x="360338" y="707606"/>
                </a:cubicBezTo>
                <a:cubicBezTo>
                  <a:pt x="360546" y="708229"/>
                  <a:pt x="360961" y="708851"/>
                  <a:pt x="361168" y="709681"/>
                </a:cubicBezTo>
                <a:cubicBezTo>
                  <a:pt x="352663" y="712170"/>
                  <a:pt x="344157" y="714452"/>
                  <a:pt x="335652" y="716942"/>
                </a:cubicBezTo>
                <a:cubicBezTo>
                  <a:pt x="318019" y="722128"/>
                  <a:pt x="301008" y="728766"/>
                  <a:pt x="286279" y="740383"/>
                </a:cubicBezTo>
                <a:cubicBezTo>
                  <a:pt x="279434" y="745984"/>
                  <a:pt x="273625" y="752415"/>
                  <a:pt x="268854" y="759883"/>
                </a:cubicBezTo>
                <a:cubicBezTo>
                  <a:pt x="264912" y="766314"/>
                  <a:pt x="261385" y="772123"/>
                  <a:pt x="266987" y="780421"/>
                </a:cubicBezTo>
                <a:cubicBezTo>
                  <a:pt x="272173" y="788304"/>
                  <a:pt x="268231" y="796809"/>
                  <a:pt x="261800" y="803240"/>
                </a:cubicBezTo>
                <a:cubicBezTo>
                  <a:pt x="259103" y="805937"/>
                  <a:pt x="256614" y="808426"/>
                  <a:pt x="256822" y="812990"/>
                </a:cubicBezTo>
                <a:cubicBezTo>
                  <a:pt x="258896" y="848879"/>
                  <a:pt x="270098" y="882693"/>
                  <a:pt x="282960" y="916507"/>
                </a:cubicBezTo>
                <a:cubicBezTo>
                  <a:pt x="284205" y="915055"/>
                  <a:pt x="284827" y="914225"/>
                  <a:pt x="285449" y="913395"/>
                </a:cubicBezTo>
                <a:cubicBezTo>
                  <a:pt x="299763" y="890161"/>
                  <a:pt x="317811" y="884560"/>
                  <a:pt x="342705" y="895347"/>
                </a:cubicBezTo>
                <a:cubicBezTo>
                  <a:pt x="354530" y="900326"/>
                  <a:pt x="364488" y="908002"/>
                  <a:pt x="373408" y="916922"/>
                </a:cubicBezTo>
                <a:cubicBezTo>
                  <a:pt x="391248" y="934970"/>
                  <a:pt x="405355" y="955715"/>
                  <a:pt x="415934" y="978742"/>
                </a:cubicBezTo>
                <a:cubicBezTo>
                  <a:pt x="416764" y="980401"/>
                  <a:pt x="417802" y="982061"/>
                  <a:pt x="417387" y="984135"/>
                </a:cubicBezTo>
                <a:cubicBezTo>
                  <a:pt x="399961" y="989944"/>
                  <a:pt x="383365" y="997619"/>
                  <a:pt x="365525" y="1001768"/>
                </a:cubicBezTo>
                <a:cubicBezTo>
                  <a:pt x="353700" y="1004465"/>
                  <a:pt x="341876" y="1007162"/>
                  <a:pt x="329844" y="1007162"/>
                </a:cubicBezTo>
                <a:cubicBezTo>
                  <a:pt x="322998" y="1007162"/>
                  <a:pt x="322998" y="1009029"/>
                  <a:pt x="325487" y="1014423"/>
                </a:cubicBezTo>
                <a:cubicBezTo>
                  <a:pt x="345609" y="1057157"/>
                  <a:pt x="365732" y="1099892"/>
                  <a:pt x="383988" y="1143663"/>
                </a:cubicBezTo>
                <a:cubicBezTo>
                  <a:pt x="404525" y="1193243"/>
                  <a:pt x="422781" y="1243653"/>
                  <a:pt x="431286" y="1296968"/>
                </a:cubicBezTo>
                <a:cubicBezTo>
                  <a:pt x="436680" y="1330574"/>
                  <a:pt x="435850" y="1363974"/>
                  <a:pt x="433153" y="1397788"/>
                </a:cubicBezTo>
                <a:cubicBezTo>
                  <a:pt x="431493" y="1419362"/>
                  <a:pt x="428796" y="1440729"/>
                  <a:pt x="425477" y="1462097"/>
                </a:cubicBezTo>
                <a:cubicBezTo>
                  <a:pt x="425270" y="1463964"/>
                  <a:pt x="424025" y="1466246"/>
                  <a:pt x="425685" y="1468320"/>
                </a:cubicBezTo>
                <a:cubicBezTo>
                  <a:pt x="428381" y="1468320"/>
                  <a:pt x="429004" y="1465623"/>
                  <a:pt x="430041" y="1464171"/>
                </a:cubicBezTo>
                <a:cubicBezTo>
                  <a:pt x="445807" y="1442389"/>
                  <a:pt x="467382" y="1435543"/>
                  <a:pt x="493106" y="1440729"/>
                </a:cubicBezTo>
                <a:cubicBezTo>
                  <a:pt x="514265" y="1445086"/>
                  <a:pt x="532313" y="1455666"/>
                  <a:pt x="548494" y="1469772"/>
                </a:cubicBezTo>
                <a:cubicBezTo>
                  <a:pt x="583138" y="1500267"/>
                  <a:pt x="608447" y="1537608"/>
                  <a:pt x="627740" y="1579098"/>
                </a:cubicBezTo>
                <a:cubicBezTo>
                  <a:pt x="629814" y="1583454"/>
                  <a:pt x="628155" y="1584491"/>
                  <a:pt x="624420" y="1586358"/>
                </a:cubicBezTo>
                <a:cubicBezTo>
                  <a:pt x="604920" y="1596108"/>
                  <a:pt x="584175" y="1603992"/>
                  <a:pt x="563431" y="1609385"/>
                </a:cubicBezTo>
                <a:cubicBezTo>
                  <a:pt x="532313" y="1617683"/>
                  <a:pt x="500781" y="1623699"/>
                  <a:pt x="468004" y="1621417"/>
                </a:cubicBezTo>
                <a:cubicBezTo>
                  <a:pt x="448297" y="1619965"/>
                  <a:pt x="430456" y="1614156"/>
                  <a:pt x="413653" y="1604199"/>
                </a:cubicBezTo>
                <a:cubicBezTo>
                  <a:pt x="405562" y="1599428"/>
                  <a:pt x="401413" y="1591337"/>
                  <a:pt x="394982" y="1584699"/>
                </a:cubicBezTo>
                <a:cubicBezTo>
                  <a:pt x="393323" y="1585943"/>
                  <a:pt x="392908" y="1588018"/>
                  <a:pt x="392285" y="1589885"/>
                </a:cubicBezTo>
                <a:cubicBezTo>
                  <a:pt x="381913" y="1619343"/>
                  <a:pt x="369881" y="1647970"/>
                  <a:pt x="356397" y="1676184"/>
                </a:cubicBezTo>
                <a:cubicBezTo>
                  <a:pt x="333578" y="1723378"/>
                  <a:pt x="306920" y="1767927"/>
                  <a:pt x="276788" y="1810014"/>
                </a:cubicBezTo>
                <a:lnTo>
                  <a:pt x="231210" y="1864027"/>
                </a:lnTo>
                <a:lnTo>
                  <a:pt x="320404" y="1734347"/>
                </a:lnTo>
                <a:cubicBezTo>
                  <a:pt x="347321" y="1687074"/>
                  <a:pt x="369985" y="1637390"/>
                  <a:pt x="387722" y="1584906"/>
                </a:cubicBezTo>
                <a:cubicBezTo>
                  <a:pt x="389589" y="1579098"/>
                  <a:pt x="391248" y="1573496"/>
                  <a:pt x="390626" y="1567273"/>
                </a:cubicBezTo>
                <a:cubicBezTo>
                  <a:pt x="389796" y="1558560"/>
                  <a:pt x="391456" y="1549847"/>
                  <a:pt x="396227" y="1542794"/>
                </a:cubicBezTo>
                <a:cubicBezTo>
                  <a:pt x="406184" y="1528688"/>
                  <a:pt x="408259" y="1512507"/>
                  <a:pt x="411786" y="1496533"/>
                </a:cubicBezTo>
                <a:cubicBezTo>
                  <a:pt x="421743" y="1449028"/>
                  <a:pt x="426929" y="1400899"/>
                  <a:pt x="427552" y="1352356"/>
                </a:cubicBezTo>
                <a:cubicBezTo>
                  <a:pt x="427759" y="1338457"/>
                  <a:pt x="422781" y="1326010"/>
                  <a:pt x="416764" y="1313978"/>
                </a:cubicBezTo>
                <a:cubicBezTo>
                  <a:pt x="394360" y="1268547"/>
                  <a:pt x="363035" y="1229547"/>
                  <a:pt x="328599" y="1192828"/>
                </a:cubicBezTo>
                <a:cubicBezTo>
                  <a:pt x="297274" y="1159637"/>
                  <a:pt x="263460" y="1129349"/>
                  <a:pt x="223007" y="1107567"/>
                </a:cubicBezTo>
                <a:cubicBezTo>
                  <a:pt x="208694" y="1099892"/>
                  <a:pt x="193757" y="1093876"/>
                  <a:pt x="177784" y="1091179"/>
                </a:cubicBezTo>
                <a:cubicBezTo>
                  <a:pt x="151023" y="1086615"/>
                  <a:pt x="129033" y="1096365"/>
                  <a:pt x="114927" y="1119599"/>
                </a:cubicBezTo>
                <a:cubicBezTo>
                  <a:pt x="103517" y="1138477"/>
                  <a:pt x="95011" y="1171876"/>
                  <a:pt x="94597" y="1200297"/>
                </a:cubicBezTo>
                <a:cubicBezTo>
                  <a:pt x="97916" y="1200297"/>
                  <a:pt x="98746" y="1197185"/>
                  <a:pt x="100198" y="1195318"/>
                </a:cubicBezTo>
                <a:cubicBezTo>
                  <a:pt x="121980" y="1170839"/>
                  <a:pt x="148326" y="1170632"/>
                  <a:pt x="170108" y="1195110"/>
                </a:cubicBezTo>
                <a:cubicBezTo>
                  <a:pt x="187326" y="1214610"/>
                  <a:pt x="194794" y="1238675"/>
                  <a:pt x="200188" y="1263568"/>
                </a:cubicBezTo>
                <a:cubicBezTo>
                  <a:pt x="202470" y="1274356"/>
                  <a:pt x="203715" y="1285143"/>
                  <a:pt x="204544" y="1296138"/>
                </a:cubicBezTo>
                <a:cubicBezTo>
                  <a:pt x="204959" y="1301324"/>
                  <a:pt x="203715" y="1302569"/>
                  <a:pt x="198529" y="1302569"/>
                </a:cubicBezTo>
                <a:cubicBezTo>
                  <a:pt x="163262" y="1302984"/>
                  <a:pt x="128411" y="1300494"/>
                  <a:pt x="95011" y="1283898"/>
                </a:cubicBezTo>
                <a:cubicBezTo>
                  <a:pt x="97086" y="1302776"/>
                  <a:pt x="98538" y="1320617"/>
                  <a:pt x="100820" y="1338457"/>
                </a:cubicBezTo>
                <a:cubicBezTo>
                  <a:pt x="105384" y="1373931"/>
                  <a:pt x="111400" y="1409405"/>
                  <a:pt x="118246" y="1444671"/>
                </a:cubicBezTo>
                <a:cubicBezTo>
                  <a:pt x="119075" y="1449442"/>
                  <a:pt x="120943" y="1452762"/>
                  <a:pt x="125507" y="1455458"/>
                </a:cubicBezTo>
                <a:cubicBezTo>
                  <a:pt x="140443" y="1464586"/>
                  <a:pt x="143762" y="1480144"/>
                  <a:pt x="134012" y="1495081"/>
                </a:cubicBezTo>
                <a:cubicBezTo>
                  <a:pt x="130900" y="1499645"/>
                  <a:pt x="130278" y="1503379"/>
                  <a:pt x="131522" y="1508565"/>
                </a:cubicBezTo>
                <a:cubicBezTo>
                  <a:pt x="138368" y="1537608"/>
                  <a:pt x="144799" y="1566651"/>
                  <a:pt x="150400" y="1595901"/>
                </a:cubicBezTo>
                <a:cubicBezTo>
                  <a:pt x="137746" y="1567895"/>
                  <a:pt x="131937" y="1537815"/>
                  <a:pt x="123639" y="1507735"/>
                </a:cubicBezTo>
                <a:cubicBezTo>
                  <a:pt x="93974" y="1529517"/>
                  <a:pt x="59953" y="1531592"/>
                  <a:pt x="25724" y="1532214"/>
                </a:cubicBezTo>
                <a:cubicBezTo>
                  <a:pt x="20123" y="1532214"/>
                  <a:pt x="17426" y="1531384"/>
                  <a:pt x="18048" y="1524539"/>
                </a:cubicBezTo>
                <a:cubicBezTo>
                  <a:pt x="20538" y="1498400"/>
                  <a:pt x="25516" y="1473092"/>
                  <a:pt x="37963" y="1449650"/>
                </a:cubicBezTo>
                <a:cubicBezTo>
                  <a:pt x="42735" y="1440937"/>
                  <a:pt x="48543" y="1433054"/>
                  <a:pt x="56634" y="1427038"/>
                </a:cubicBezTo>
                <a:cubicBezTo>
                  <a:pt x="71362" y="1415836"/>
                  <a:pt x="86714" y="1415836"/>
                  <a:pt x="100820" y="1427453"/>
                </a:cubicBezTo>
                <a:cubicBezTo>
                  <a:pt x="102687" y="1428905"/>
                  <a:pt x="104554" y="1430564"/>
                  <a:pt x="107666" y="1433261"/>
                </a:cubicBezTo>
                <a:cubicBezTo>
                  <a:pt x="104762" y="1416665"/>
                  <a:pt x="102065" y="1401937"/>
                  <a:pt x="99575" y="1387000"/>
                </a:cubicBezTo>
                <a:cubicBezTo>
                  <a:pt x="93974" y="1352979"/>
                  <a:pt x="89203" y="1318750"/>
                  <a:pt x="86921" y="1284314"/>
                </a:cubicBezTo>
                <a:cubicBezTo>
                  <a:pt x="86714" y="1279957"/>
                  <a:pt x="85261" y="1276638"/>
                  <a:pt x="81942" y="1273733"/>
                </a:cubicBezTo>
                <a:cubicBezTo>
                  <a:pt x="78208" y="1270414"/>
                  <a:pt x="74889" y="1266680"/>
                  <a:pt x="72192" y="1262738"/>
                </a:cubicBezTo>
                <a:cubicBezTo>
                  <a:pt x="60368" y="1245935"/>
                  <a:pt x="63479" y="1229547"/>
                  <a:pt x="80490" y="1218344"/>
                </a:cubicBezTo>
                <a:cubicBezTo>
                  <a:pt x="84639" y="1215648"/>
                  <a:pt x="85469" y="1212744"/>
                  <a:pt x="85676" y="1208387"/>
                </a:cubicBezTo>
                <a:cubicBezTo>
                  <a:pt x="87128" y="1182041"/>
                  <a:pt x="90240" y="1155902"/>
                  <a:pt x="100405" y="1131424"/>
                </a:cubicBezTo>
                <a:cubicBezTo>
                  <a:pt x="110985" y="1105700"/>
                  <a:pt x="127581" y="1086407"/>
                  <a:pt x="157246" y="1082880"/>
                </a:cubicBezTo>
                <a:cubicBezTo>
                  <a:pt x="173427" y="1080806"/>
                  <a:pt x="188778" y="1084540"/>
                  <a:pt x="203922" y="1090349"/>
                </a:cubicBezTo>
                <a:cubicBezTo>
                  <a:pt x="235869" y="1102588"/>
                  <a:pt x="263252" y="1122088"/>
                  <a:pt x="288769" y="1144285"/>
                </a:cubicBezTo>
                <a:cubicBezTo>
                  <a:pt x="341046" y="1189717"/>
                  <a:pt x="385647" y="1241579"/>
                  <a:pt x="419254" y="1302569"/>
                </a:cubicBezTo>
                <a:cubicBezTo>
                  <a:pt x="421121" y="1306096"/>
                  <a:pt x="422988" y="1309829"/>
                  <a:pt x="425270" y="1313148"/>
                </a:cubicBezTo>
                <a:cubicBezTo>
                  <a:pt x="423818" y="1294478"/>
                  <a:pt x="420084" y="1276223"/>
                  <a:pt x="414690" y="1258382"/>
                </a:cubicBezTo>
                <a:cubicBezTo>
                  <a:pt x="398509" y="1205275"/>
                  <a:pt x="371333" y="1157562"/>
                  <a:pt x="340838" y="1111509"/>
                </a:cubicBezTo>
                <a:cubicBezTo>
                  <a:pt x="304742" y="1056950"/>
                  <a:pt x="264497" y="1005295"/>
                  <a:pt x="227571" y="951358"/>
                </a:cubicBezTo>
                <a:cubicBezTo>
                  <a:pt x="190645" y="897837"/>
                  <a:pt x="156831" y="842655"/>
                  <a:pt x="134219" y="781251"/>
                </a:cubicBezTo>
                <a:cubicBezTo>
                  <a:pt x="130278" y="770671"/>
                  <a:pt x="127166" y="760091"/>
                  <a:pt x="123639" y="749303"/>
                </a:cubicBezTo>
                <a:cubicBezTo>
                  <a:pt x="122810" y="746607"/>
                  <a:pt x="123017" y="743495"/>
                  <a:pt x="118661" y="746607"/>
                </a:cubicBezTo>
                <a:cubicBezTo>
                  <a:pt x="90240" y="766522"/>
                  <a:pt x="57256" y="769634"/>
                  <a:pt x="23857" y="771293"/>
                </a:cubicBezTo>
                <a:cubicBezTo>
                  <a:pt x="15974" y="771708"/>
                  <a:pt x="7883" y="771501"/>
                  <a:pt x="0" y="771708"/>
                </a:cubicBezTo>
                <a:close/>
              </a:path>
            </a:pathLst>
          </a:custGeom>
          <a:solidFill>
            <a:schemeClr val="accent2"/>
          </a:solidFill>
          <a:ln w="9525" cap="flat">
            <a:solidFill>
              <a:schemeClr val="accent1">
                <a:shade val="50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21" name="Chevron 2">
            <a:extLst>
              <a:ext uri="{FF2B5EF4-FFF2-40B4-BE49-F238E27FC236}">
                <a16:creationId xmlns:a16="http://schemas.microsoft.com/office/drawing/2014/main" id="{A8387DF6-EB14-4B8E-82D5-E2EA62A2E94F}"/>
              </a:ext>
            </a:extLst>
          </p:cNvPr>
          <p:cNvSpPr/>
          <p:nvPr/>
        </p:nvSpPr>
        <p:spPr>
          <a:xfrm rot="5400000">
            <a:off x="7754704" y="3076704"/>
            <a:ext cx="489293" cy="483117"/>
          </a:xfrm>
          <a:custGeom>
            <a:avLst/>
            <a:gdLst/>
            <a:ahLst/>
            <a:cxnLst/>
            <a:rect l="l" t="t" r="r" b="b"/>
            <a:pathLst>
              <a:path w="3830741" h="3782395">
                <a:moveTo>
                  <a:pt x="272737" y="3782395"/>
                </a:moveTo>
                <a:lnTo>
                  <a:pt x="272737" y="1129329"/>
                </a:lnTo>
                <a:cubicBezTo>
                  <a:pt x="368718" y="1192933"/>
                  <a:pt x="457831" y="1251924"/>
                  <a:pt x="541946" y="1307175"/>
                </a:cubicBezTo>
                <a:lnTo>
                  <a:pt x="541946" y="3513186"/>
                </a:lnTo>
                <a:lnTo>
                  <a:pt x="3561532" y="3513186"/>
                </a:lnTo>
                <a:lnTo>
                  <a:pt x="3561532" y="1985872"/>
                </a:lnTo>
                <a:lnTo>
                  <a:pt x="3590324" y="1967561"/>
                </a:lnTo>
                <a:cubicBezTo>
                  <a:pt x="3580733" y="1962993"/>
                  <a:pt x="3571122" y="1958413"/>
                  <a:pt x="3561532" y="1953733"/>
                </a:cubicBezTo>
                <a:lnTo>
                  <a:pt x="3561532" y="522839"/>
                </a:lnTo>
                <a:lnTo>
                  <a:pt x="881682" y="522839"/>
                </a:lnTo>
                <a:cubicBezTo>
                  <a:pt x="739027" y="434224"/>
                  <a:pt x="600115" y="344664"/>
                  <a:pt x="466828" y="253630"/>
                </a:cubicBezTo>
                <a:lnTo>
                  <a:pt x="3830741" y="253630"/>
                </a:lnTo>
                <a:lnTo>
                  <a:pt x="3830741" y="3782395"/>
                </a:lnTo>
                <a:close/>
                <a:moveTo>
                  <a:pt x="0" y="0"/>
                </a:moveTo>
                <a:cubicBezTo>
                  <a:pt x="678168" y="716943"/>
                  <a:pt x="2221880" y="1454406"/>
                  <a:pt x="3416058" y="1983649"/>
                </a:cubicBezTo>
                <a:cubicBezTo>
                  <a:pt x="2906515" y="2315100"/>
                  <a:pt x="1976707" y="2643252"/>
                  <a:pt x="1914290" y="3355250"/>
                </a:cubicBezTo>
                <a:lnTo>
                  <a:pt x="1318205" y="3154450"/>
                </a:lnTo>
                <a:cubicBezTo>
                  <a:pt x="1531531" y="2503259"/>
                  <a:pt x="1765419" y="2324696"/>
                  <a:pt x="2221606" y="1999551"/>
                </a:cubicBezTo>
                <a:cubicBezTo>
                  <a:pt x="1369032" y="1616387"/>
                  <a:pt x="1025337" y="1447905"/>
                  <a:pt x="21688" y="786442"/>
                </a:cubicBezTo>
                <a:cubicBezTo>
                  <a:pt x="14534" y="524743"/>
                  <a:pt x="14718" y="351758"/>
                  <a:pt x="0" y="0"/>
                </a:cubicBezTo>
                <a:close/>
              </a:path>
            </a:pathLst>
          </a:custGeom>
          <a:ln/>
        </p:spPr>
        <p:style>
          <a:lnRef idx="1">
            <a:schemeClr val="accent6"/>
          </a:lnRef>
          <a:fillRef idx="3">
            <a:schemeClr val="accent6"/>
          </a:fillRef>
          <a:effectRef idx="2">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black"/>
              </a:solidFill>
              <a:effectLst/>
              <a:uLnTx/>
              <a:uFillTx/>
              <a:latin typeface="Arial"/>
              <a:cs typeface="+mn-cs"/>
            </a:endParaRPr>
          </a:p>
        </p:txBody>
      </p:sp>
      <p:sp>
        <p:nvSpPr>
          <p:cNvPr id="23" name="TextBox 22">
            <a:extLst>
              <a:ext uri="{FF2B5EF4-FFF2-40B4-BE49-F238E27FC236}">
                <a16:creationId xmlns:a16="http://schemas.microsoft.com/office/drawing/2014/main" id="{61644C28-1432-4107-9D80-C9CFC68D16C0}"/>
              </a:ext>
            </a:extLst>
          </p:cNvPr>
          <p:cNvSpPr txBox="1"/>
          <p:nvPr/>
        </p:nvSpPr>
        <p:spPr>
          <a:xfrm>
            <a:off x="8643267" y="3225142"/>
            <a:ext cx="3036794"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200" b="0" i="0" u="none" strike="noStrike" kern="1200" cap="none" spc="0" normalizeH="0" baseline="0" noProof="0" dirty="0">
              <a:ln>
                <a:noFill/>
              </a:ln>
              <a:solidFill>
                <a:prstClr val="black"/>
              </a:solidFill>
              <a:effectLst/>
              <a:uLnTx/>
              <a:uFillTx/>
              <a:latin typeface="Arial"/>
              <a:cs typeface="Arial" pitchFamily="34" charset="0"/>
            </a:endParaRPr>
          </a:p>
        </p:txBody>
      </p:sp>
      <p:sp>
        <p:nvSpPr>
          <p:cNvPr id="25" name="Chevron 2">
            <a:extLst>
              <a:ext uri="{FF2B5EF4-FFF2-40B4-BE49-F238E27FC236}">
                <a16:creationId xmlns:a16="http://schemas.microsoft.com/office/drawing/2014/main" id="{4EBF3B11-44E9-4446-8894-15D0960839A9}"/>
              </a:ext>
            </a:extLst>
          </p:cNvPr>
          <p:cNvSpPr/>
          <p:nvPr/>
        </p:nvSpPr>
        <p:spPr>
          <a:xfrm rot="5400000">
            <a:off x="7754704" y="3910941"/>
            <a:ext cx="489293" cy="483117"/>
          </a:xfrm>
          <a:custGeom>
            <a:avLst/>
            <a:gdLst/>
            <a:ahLst/>
            <a:cxnLst/>
            <a:rect l="l" t="t" r="r" b="b"/>
            <a:pathLst>
              <a:path w="3830741" h="3782395">
                <a:moveTo>
                  <a:pt x="272737" y="3782395"/>
                </a:moveTo>
                <a:lnTo>
                  <a:pt x="272737" y="1129329"/>
                </a:lnTo>
                <a:cubicBezTo>
                  <a:pt x="368718" y="1192933"/>
                  <a:pt x="457831" y="1251924"/>
                  <a:pt x="541946" y="1307175"/>
                </a:cubicBezTo>
                <a:lnTo>
                  <a:pt x="541946" y="3513186"/>
                </a:lnTo>
                <a:lnTo>
                  <a:pt x="3561532" y="3513186"/>
                </a:lnTo>
                <a:lnTo>
                  <a:pt x="3561532" y="1985872"/>
                </a:lnTo>
                <a:lnTo>
                  <a:pt x="3590324" y="1967561"/>
                </a:lnTo>
                <a:cubicBezTo>
                  <a:pt x="3580733" y="1962993"/>
                  <a:pt x="3571122" y="1958413"/>
                  <a:pt x="3561532" y="1953733"/>
                </a:cubicBezTo>
                <a:lnTo>
                  <a:pt x="3561532" y="522839"/>
                </a:lnTo>
                <a:lnTo>
                  <a:pt x="881682" y="522839"/>
                </a:lnTo>
                <a:cubicBezTo>
                  <a:pt x="739027" y="434224"/>
                  <a:pt x="600115" y="344664"/>
                  <a:pt x="466828" y="253630"/>
                </a:cubicBezTo>
                <a:lnTo>
                  <a:pt x="3830741" y="253630"/>
                </a:lnTo>
                <a:lnTo>
                  <a:pt x="3830741" y="3782395"/>
                </a:lnTo>
                <a:close/>
                <a:moveTo>
                  <a:pt x="0" y="0"/>
                </a:moveTo>
                <a:cubicBezTo>
                  <a:pt x="678168" y="716943"/>
                  <a:pt x="2221880" y="1454406"/>
                  <a:pt x="3416058" y="1983649"/>
                </a:cubicBezTo>
                <a:cubicBezTo>
                  <a:pt x="2906515" y="2315100"/>
                  <a:pt x="1976707" y="2643252"/>
                  <a:pt x="1914290" y="3355250"/>
                </a:cubicBezTo>
                <a:lnTo>
                  <a:pt x="1318205" y="3154450"/>
                </a:lnTo>
                <a:cubicBezTo>
                  <a:pt x="1531531" y="2503259"/>
                  <a:pt x="1765419" y="2324696"/>
                  <a:pt x="2221606" y="1999551"/>
                </a:cubicBezTo>
                <a:cubicBezTo>
                  <a:pt x="1369032" y="1616387"/>
                  <a:pt x="1025337" y="1447905"/>
                  <a:pt x="21688" y="786442"/>
                </a:cubicBezTo>
                <a:cubicBezTo>
                  <a:pt x="14534" y="524743"/>
                  <a:pt x="14718" y="351758"/>
                  <a:pt x="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black"/>
              </a:solidFill>
              <a:effectLst/>
              <a:uLnTx/>
              <a:uFillTx/>
              <a:latin typeface="Arial"/>
              <a:cs typeface="+mn-cs"/>
            </a:endParaRPr>
          </a:p>
        </p:txBody>
      </p:sp>
      <p:sp>
        <p:nvSpPr>
          <p:cNvPr id="28" name="TextBox 27">
            <a:extLst>
              <a:ext uri="{FF2B5EF4-FFF2-40B4-BE49-F238E27FC236}">
                <a16:creationId xmlns:a16="http://schemas.microsoft.com/office/drawing/2014/main" id="{91D80AA1-8FE9-4A92-8174-26202787AA34}"/>
              </a:ext>
            </a:extLst>
          </p:cNvPr>
          <p:cNvSpPr txBox="1"/>
          <p:nvPr/>
        </p:nvSpPr>
        <p:spPr>
          <a:xfrm>
            <a:off x="8643267" y="3783954"/>
            <a:ext cx="3036794" cy="307777"/>
          </a:xfrm>
          <a:prstGeom prst="rect">
            <a:avLst/>
          </a:prstGeom>
          <a:noFill/>
          <a:ln w="3175">
            <a:noFill/>
          </a:ln>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400" b="1" i="0" u="none" strike="noStrike" kern="1200" cap="none" spc="0" normalizeH="0" baseline="0" noProof="0" dirty="0">
              <a:ln>
                <a:noFill/>
              </a:ln>
              <a:solidFill>
                <a:prstClr val="black"/>
              </a:solidFill>
              <a:effectLst/>
              <a:uLnTx/>
              <a:uFillTx/>
              <a:latin typeface="Arial"/>
              <a:cs typeface="Arial" pitchFamily="34" charset="0"/>
            </a:endParaRPr>
          </a:p>
        </p:txBody>
      </p:sp>
      <p:sp>
        <p:nvSpPr>
          <p:cNvPr id="15" name="TextBox 14"/>
          <p:cNvSpPr txBox="1"/>
          <p:nvPr/>
        </p:nvSpPr>
        <p:spPr>
          <a:xfrm>
            <a:off x="2090013" y="2823471"/>
            <a:ext cx="3738728" cy="92333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0" normalizeH="0" baseline="0" noProof="0" dirty="0">
                <a:ln>
                  <a:noFill/>
                </a:ln>
                <a:solidFill>
                  <a:srgbClr val="718E37">
                    <a:lumMod val="75000"/>
                  </a:srgbClr>
                </a:solidFill>
                <a:effectLst/>
                <a:uLnTx/>
                <a:uFillTx/>
                <a:latin typeface="Arial"/>
                <a:cs typeface="+mn-cs"/>
              </a:rPr>
              <a:t> </a:t>
            </a:r>
            <a:r>
              <a:rPr lang="en-US" sz="5400" b="1" dirty="0">
                <a:solidFill>
                  <a:srgbClr val="718E37">
                    <a:lumMod val="75000"/>
                  </a:srgbClr>
                </a:solidFill>
                <a:latin typeface="Arial"/>
              </a:rPr>
              <a:t>Soft</a:t>
            </a:r>
            <a:r>
              <a:rPr kumimoji="0" lang="en-US" sz="5400" b="1" i="0" u="none" strike="noStrike" kern="1200" cap="none" spc="0" normalizeH="0" baseline="0" noProof="0" dirty="0">
                <a:ln>
                  <a:noFill/>
                </a:ln>
                <a:solidFill>
                  <a:srgbClr val="718E37">
                    <a:lumMod val="75000"/>
                  </a:srgbClr>
                </a:solidFill>
                <a:effectLst/>
                <a:uLnTx/>
                <a:uFillTx/>
                <a:latin typeface="Arial"/>
                <a:cs typeface="+mn-cs"/>
              </a:rPr>
              <a:t>ware</a:t>
            </a:r>
            <a:endParaRPr kumimoji="0" lang="en-IN" sz="5400" b="1" i="0" u="none" strike="noStrike" kern="1200" cap="none" spc="0" normalizeH="0" baseline="0" noProof="0" dirty="0">
              <a:ln>
                <a:noFill/>
              </a:ln>
              <a:solidFill>
                <a:srgbClr val="718E37">
                  <a:lumMod val="75000"/>
                </a:srgbClr>
              </a:solidFill>
              <a:effectLst/>
              <a:uLnTx/>
              <a:uFillTx/>
              <a:latin typeface="Arial"/>
              <a:cs typeface="+mn-cs"/>
            </a:endParaRPr>
          </a:p>
        </p:txBody>
      </p:sp>
      <p:sp>
        <p:nvSpPr>
          <p:cNvPr id="16" name="TextBox 15"/>
          <p:cNvSpPr txBox="1"/>
          <p:nvPr/>
        </p:nvSpPr>
        <p:spPr>
          <a:xfrm>
            <a:off x="8643267" y="3073616"/>
            <a:ext cx="2842151" cy="489293"/>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Arial"/>
              <a:cs typeface="+mn-cs"/>
            </a:endParaRPr>
          </a:p>
        </p:txBody>
      </p:sp>
      <p:sp>
        <p:nvSpPr>
          <p:cNvPr id="12" name="TextBox 11"/>
          <p:cNvSpPr txBox="1"/>
          <p:nvPr/>
        </p:nvSpPr>
        <p:spPr>
          <a:xfrm>
            <a:off x="8368145" y="2118105"/>
            <a:ext cx="3823855" cy="4001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2000" b="1" dirty="0">
                <a:solidFill>
                  <a:srgbClr val="4A5A2B">
                    <a:lumMod val="50000"/>
                  </a:srgbClr>
                </a:solidFill>
                <a:latin typeface="Arial"/>
              </a:rPr>
              <a:t>Operating </a:t>
            </a:r>
            <a:r>
              <a:rPr lang="en-US" sz="2000" b="1" dirty="0" err="1">
                <a:solidFill>
                  <a:srgbClr val="4A5A2B">
                    <a:lumMod val="50000"/>
                  </a:srgbClr>
                </a:solidFill>
                <a:latin typeface="Arial"/>
              </a:rPr>
              <a:t>System:Windows</a:t>
            </a:r>
            <a:r>
              <a:rPr lang="en-US" sz="2000" b="1" dirty="0">
                <a:solidFill>
                  <a:srgbClr val="4A5A2B">
                    <a:lumMod val="50000"/>
                  </a:srgbClr>
                </a:solidFill>
                <a:latin typeface="Arial"/>
              </a:rPr>
              <a:t> 7</a:t>
            </a:r>
            <a:endParaRPr kumimoji="0" lang="en-IN" sz="2000" b="1" i="0" u="none" strike="noStrike" kern="1200" cap="none" spc="0" normalizeH="0" baseline="0" noProof="0" dirty="0">
              <a:ln>
                <a:noFill/>
              </a:ln>
              <a:solidFill>
                <a:srgbClr val="4A5A2B">
                  <a:lumMod val="50000"/>
                </a:srgbClr>
              </a:solidFill>
              <a:effectLst/>
              <a:uLnTx/>
              <a:uFillTx/>
              <a:latin typeface="Arial"/>
              <a:cs typeface="+mn-cs"/>
            </a:endParaRPr>
          </a:p>
        </p:txBody>
      </p:sp>
      <p:sp>
        <p:nvSpPr>
          <p:cNvPr id="13" name="TextBox 12"/>
          <p:cNvSpPr txBox="1"/>
          <p:nvPr/>
        </p:nvSpPr>
        <p:spPr>
          <a:xfrm>
            <a:off x="8478982" y="3127647"/>
            <a:ext cx="3178847" cy="4001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2000" b="1" dirty="0">
                <a:solidFill>
                  <a:prstClr val="black"/>
                </a:solidFill>
                <a:latin typeface="Arial"/>
              </a:rPr>
              <a:t>Front </a:t>
            </a:r>
            <a:r>
              <a:rPr lang="en-US" sz="2000" b="1" dirty="0" err="1">
                <a:solidFill>
                  <a:prstClr val="black"/>
                </a:solidFill>
                <a:latin typeface="Arial"/>
              </a:rPr>
              <a:t>End:Arduino</a:t>
            </a:r>
            <a:r>
              <a:rPr lang="en-US" sz="2000" b="1" dirty="0">
                <a:solidFill>
                  <a:prstClr val="black"/>
                </a:solidFill>
                <a:latin typeface="Arial"/>
              </a:rPr>
              <a:t> IDE</a:t>
            </a:r>
            <a:endParaRPr kumimoji="0" lang="en-IN" sz="2000" b="1" i="0" u="none" strike="noStrike" kern="1200" cap="none" spc="0" normalizeH="0" baseline="0" noProof="0" dirty="0">
              <a:ln>
                <a:noFill/>
              </a:ln>
              <a:solidFill>
                <a:prstClr val="black"/>
              </a:solidFill>
              <a:effectLst/>
              <a:uLnTx/>
              <a:uFillTx/>
              <a:latin typeface="Arial"/>
              <a:cs typeface="+mn-cs"/>
            </a:endParaRPr>
          </a:p>
        </p:txBody>
      </p:sp>
      <p:sp>
        <p:nvSpPr>
          <p:cNvPr id="17" name="TextBox 16"/>
          <p:cNvSpPr txBox="1"/>
          <p:nvPr/>
        </p:nvSpPr>
        <p:spPr>
          <a:xfrm>
            <a:off x="8478982" y="4034939"/>
            <a:ext cx="3823853" cy="4001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2000" b="1" dirty="0">
                <a:solidFill>
                  <a:prstClr val="black"/>
                </a:solidFill>
                <a:latin typeface="Arial"/>
              </a:rPr>
              <a:t>Server/</a:t>
            </a:r>
            <a:r>
              <a:rPr lang="en-US" sz="2000" b="1" dirty="0" err="1">
                <a:solidFill>
                  <a:prstClr val="black"/>
                </a:solidFill>
                <a:latin typeface="Arial"/>
              </a:rPr>
              <a:t>Database:Thingspeak</a:t>
            </a:r>
            <a:endParaRPr kumimoji="0" lang="en-IN" sz="2000" b="1" i="0" u="none" strike="noStrike" kern="1200" cap="none" spc="0" normalizeH="0" baseline="0" noProof="0" dirty="0">
              <a:ln>
                <a:noFill/>
              </a:ln>
              <a:solidFill>
                <a:prstClr val="black"/>
              </a:solidFill>
              <a:effectLst/>
              <a:uLnTx/>
              <a:uFillTx/>
              <a:latin typeface="Arial"/>
              <a:cs typeface="+mn-cs"/>
            </a:endParaRPr>
          </a:p>
        </p:txBody>
      </p:sp>
      <p:sp>
        <p:nvSpPr>
          <p:cNvPr id="37" name="Chevron 2">
            <a:extLst>
              <a:ext uri="{FF2B5EF4-FFF2-40B4-BE49-F238E27FC236}">
                <a16:creationId xmlns:a16="http://schemas.microsoft.com/office/drawing/2014/main" id="{A8387DF6-EB14-4B8E-82D5-E2EA62A2E94F}"/>
              </a:ext>
            </a:extLst>
          </p:cNvPr>
          <p:cNvSpPr/>
          <p:nvPr/>
        </p:nvSpPr>
        <p:spPr>
          <a:xfrm rot="5400000">
            <a:off x="7754704" y="2242467"/>
            <a:ext cx="489293" cy="483117"/>
          </a:xfrm>
          <a:custGeom>
            <a:avLst/>
            <a:gdLst/>
            <a:ahLst/>
            <a:cxnLst/>
            <a:rect l="l" t="t" r="r" b="b"/>
            <a:pathLst>
              <a:path w="3830741" h="3782395">
                <a:moveTo>
                  <a:pt x="272737" y="3782395"/>
                </a:moveTo>
                <a:lnTo>
                  <a:pt x="272737" y="1129329"/>
                </a:lnTo>
                <a:cubicBezTo>
                  <a:pt x="368718" y="1192933"/>
                  <a:pt x="457831" y="1251924"/>
                  <a:pt x="541946" y="1307175"/>
                </a:cubicBezTo>
                <a:lnTo>
                  <a:pt x="541946" y="3513186"/>
                </a:lnTo>
                <a:lnTo>
                  <a:pt x="3561532" y="3513186"/>
                </a:lnTo>
                <a:lnTo>
                  <a:pt x="3561532" y="1985872"/>
                </a:lnTo>
                <a:lnTo>
                  <a:pt x="3590324" y="1967561"/>
                </a:lnTo>
                <a:cubicBezTo>
                  <a:pt x="3580733" y="1962993"/>
                  <a:pt x="3571122" y="1958413"/>
                  <a:pt x="3561532" y="1953733"/>
                </a:cubicBezTo>
                <a:lnTo>
                  <a:pt x="3561532" y="522839"/>
                </a:lnTo>
                <a:lnTo>
                  <a:pt x="881682" y="522839"/>
                </a:lnTo>
                <a:cubicBezTo>
                  <a:pt x="739027" y="434224"/>
                  <a:pt x="600115" y="344664"/>
                  <a:pt x="466828" y="253630"/>
                </a:cubicBezTo>
                <a:lnTo>
                  <a:pt x="3830741" y="253630"/>
                </a:lnTo>
                <a:lnTo>
                  <a:pt x="3830741" y="3782395"/>
                </a:lnTo>
                <a:close/>
                <a:moveTo>
                  <a:pt x="0" y="0"/>
                </a:moveTo>
                <a:cubicBezTo>
                  <a:pt x="678168" y="716943"/>
                  <a:pt x="2221880" y="1454406"/>
                  <a:pt x="3416058" y="1983649"/>
                </a:cubicBezTo>
                <a:cubicBezTo>
                  <a:pt x="2906515" y="2315100"/>
                  <a:pt x="1976707" y="2643252"/>
                  <a:pt x="1914290" y="3355250"/>
                </a:cubicBezTo>
                <a:lnTo>
                  <a:pt x="1318205" y="3154450"/>
                </a:lnTo>
                <a:cubicBezTo>
                  <a:pt x="1531531" y="2503259"/>
                  <a:pt x="1765419" y="2324696"/>
                  <a:pt x="2221606" y="1999551"/>
                </a:cubicBezTo>
                <a:cubicBezTo>
                  <a:pt x="1369032" y="1616387"/>
                  <a:pt x="1025337" y="1447905"/>
                  <a:pt x="21688" y="786442"/>
                </a:cubicBezTo>
                <a:cubicBezTo>
                  <a:pt x="14534" y="524743"/>
                  <a:pt x="14718" y="351758"/>
                  <a:pt x="0" y="0"/>
                </a:cubicBezTo>
                <a:close/>
              </a:path>
            </a:pathLst>
          </a:cu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black"/>
              </a:solidFill>
              <a:effectLst/>
              <a:uLnTx/>
              <a:uFillTx/>
              <a:latin typeface="Arial"/>
              <a:cs typeface="+mn-cs"/>
            </a:endParaRPr>
          </a:p>
        </p:txBody>
      </p:sp>
    </p:spTree>
    <p:extLst>
      <p:ext uri="{BB962C8B-B14F-4D97-AF65-F5344CB8AC3E}">
        <p14:creationId xmlns:p14="http://schemas.microsoft.com/office/powerpoint/2010/main" val="21552449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Half Frame 6"/>
          <p:cNvSpPr/>
          <p:nvPr/>
        </p:nvSpPr>
        <p:spPr>
          <a:xfrm>
            <a:off x="0" y="0"/>
            <a:ext cx="1219200" cy="1219200"/>
          </a:xfrm>
          <a:prstGeom prst="halfFrame">
            <a:avLst>
              <a:gd name="adj1" fmla="val 8333"/>
              <a:gd name="adj2" fmla="val 833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latinLnBrk="1"/>
            <a:endParaRPr lang="ko-KR" altLang="en-US" sz="2400">
              <a:solidFill>
                <a:prstClr val="black"/>
              </a:solidFill>
              <a:latin typeface="Arial"/>
            </a:endParaRPr>
          </a:p>
        </p:txBody>
      </p:sp>
      <p:sp>
        <p:nvSpPr>
          <p:cNvPr id="8" name="Half Frame 7"/>
          <p:cNvSpPr/>
          <p:nvPr/>
        </p:nvSpPr>
        <p:spPr>
          <a:xfrm rot="10800000">
            <a:off x="4841397" y="5638800"/>
            <a:ext cx="1219200" cy="1219200"/>
          </a:xfrm>
          <a:prstGeom prst="halfFrame">
            <a:avLst>
              <a:gd name="adj1" fmla="val 8333"/>
              <a:gd name="adj2" fmla="val 833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latinLnBrk="1"/>
            <a:endParaRPr lang="ko-KR" altLang="en-US" sz="2400">
              <a:solidFill>
                <a:prstClr val="black"/>
              </a:solidFill>
              <a:latin typeface="Arial"/>
            </a:endParaRPr>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144" y="110836"/>
            <a:ext cx="5826601" cy="6622473"/>
          </a:xfrm>
          <a:prstGeom prst="rect">
            <a:avLst/>
          </a:prstGeom>
        </p:spPr>
      </p:pic>
      <p:sp>
        <p:nvSpPr>
          <p:cNvPr id="11" name="TextBox 10"/>
          <p:cNvSpPr txBox="1"/>
          <p:nvPr/>
        </p:nvSpPr>
        <p:spPr>
          <a:xfrm>
            <a:off x="6400800" y="526473"/>
            <a:ext cx="5444836" cy="6401753"/>
          </a:xfrm>
          <a:prstGeom prst="rect">
            <a:avLst/>
          </a:prstGeom>
          <a:noFill/>
        </p:spPr>
        <p:txBody>
          <a:bodyPr wrap="square" rtlCol="0">
            <a:spAutoFit/>
          </a:bodyPr>
          <a:lstStyle/>
          <a:p>
            <a:r>
              <a:rPr lang="en-US" sz="2800" b="1" u="sng" dirty="0">
                <a:solidFill>
                  <a:schemeClr val="bg1"/>
                </a:solidFill>
                <a:latin typeface="Times New Roman" panose="02020603050405020304" pitchFamily="18" charset="0"/>
                <a:cs typeface="Times New Roman" panose="02020603050405020304" pitchFamily="18" charset="0"/>
              </a:rPr>
              <a:t>Arduino IDE</a:t>
            </a:r>
          </a:p>
          <a:p>
            <a:endParaRPr lang="en-US" sz="2800" b="1" u="sng" dirty="0">
              <a:solidFill>
                <a:schemeClr val="bg1"/>
              </a:solidFill>
              <a:latin typeface="Times New Roman" panose="02020603050405020304" pitchFamily="18" charset="0"/>
              <a:cs typeface="Times New Roman" panose="02020603050405020304" pitchFamily="18" charset="0"/>
            </a:endParaRPr>
          </a:p>
          <a:p>
            <a:pPr algn="just"/>
            <a:r>
              <a:rPr lang="en-US" sz="2800" b="1" dirty="0">
                <a:solidFill>
                  <a:schemeClr val="bg1"/>
                </a:solidFill>
                <a:latin typeface="Times New Roman" panose="02020603050405020304" pitchFamily="18" charset="0"/>
                <a:cs typeface="Times New Roman" panose="02020603050405020304" pitchFamily="18" charset="0"/>
              </a:rPr>
              <a:t>			</a:t>
            </a:r>
            <a:r>
              <a:rPr lang="en-IN" sz="2800" dirty="0">
                <a:solidFill>
                  <a:schemeClr val="bg1"/>
                </a:solidFill>
                <a:latin typeface="Times New Roman" panose="02020603050405020304" pitchFamily="18" charset="0"/>
                <a:cs typeface="Times New Roman" panose="02020603050405020304" pitchFamily="18" charset="0"/>
              </a:rPr>
              <a:t>Arduino is an open-source electronics platform based on easy-to-use hardware and software. The Arduino Integrated Development Environment (IDE) is a cross-platform application   that is written in functions from C and C++. It is used to write and upload programs to Arduino compatible boards, but also, with the help of 3rd party cores, other vendor development boards.</a:t>
            </a:r>
          </a:p>
          <a:p>
            <a:endParaRPr lang="en-IN" dirty="0"/>
          </a:p>
        </p:txBody>
      </p:sp>
    </p:spTree>
    <p:extLst>
      <p:ext uri="{BB962C8B-B14F-4D97-AF65-F5344CB8AC3E}">
        <p14:creationId xmlns:p14="http://schemas.microsoft.com/office/powerpoint/2010/main" val="26165263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8410042" y="423409"/>
            <a:ext cx="3505119" cy="666786"/>
          </a:xfrm>
          <a:prstGeom prst="rect">
            <a:avLst/>
          </a:prstGeom>
          <a:noFill/>
        </p:spPr>
        <p:txBody>
          <a:bodyPr wrap="square" rtlCol="0">
            <a:spAutoFit/>
          </a:bodyPr>
          <a:lstStyle/>
          <a:p>
            <a:pPr defTabSz="1219170" latinLnBrk="1"/>
            <a:r>
              <a:rPr lang="en-US" altLang="ko-KR" sz="3733" b="1" u="sng" dirty="0" err="1">
                <a:solidFill>
                  <a:srgbClr val="FFC000"/>
                </a:solidFill>
                <a:latin typeface="Arial"/>
                <a:cs typeface="Arial" pitchFamily="34" charset="0"/>
              </a:rPr>
              <a:t>Thingspeak</a:t>
            </a:r>
            <a:endParaRPr lang="ko-KR" altLang="en-US" sz="3733" b="1" u="sng" dirty="0">
              <a:solidFill>
                <a:srgbClr val="FFC000"/>
              </a:solidFill>
              <a:latin typeface="Arial"/>
              <a:cs typeface="Arial" pitchFamily="34" charset="0"/>
            </a:endParaRPr>
          </a:p>
        </p:txBody>
      </p:sp>
      <p:sp>
        <p:nvSpPr>
          <p:cNvPr id="14" name="TextBox 13"/>
          <p:cNvSpPr txBox="1"/>
          <p:nvPr/>
        </p:nvSpPr>
        <p:spPr>
          <a:xfrm>
            <a:off x="162084" y="3565141"/>
            <a:ext cx="3505119" cy="3354765"/>
          </a:xfrm>
          <a:prstGeom prst="rect">
            <a:avLst/>
          </a:prstGeom>
          <a:noFill/>
        </p:spPr>
        <p:txBody>
          <a:bodyPr wrap="square" rtlCol="0">
            <a:spAutoFit/>
          </a:bodyPr>
          <a:lstStyle/>
          <a:p>
            <a:pPr algn="just"/>
            <a:r>
              <a:rPr lang="en-IN" sz="2000" b="1" dirty="0">
                <a:solidFill>
                  <a:schemeClr val="bg1"/>
                </a:solidFill>
                <a:latin typeface="Times New Roman" panose="02020603050405020304" pitchFamily="18" charset="0"/>
                <a:cs typeface="Times New Roman" panose="02020603050405020304" pitchFamily="18" charset="0"/>
              </a:rPr>
              <a:t>With the ability to execute MATLAB code in </a:t>
            </a:r>
            <a:r>
              <a:rPr lang="en-IN" sz="2000" b="1" dirty="0" err="1">
                <a:solidFill>
                  <a:schemeClr val="bg1"/>
                </a:solidFill>
                <a:latin typeface="Times New Roman" panose="02020603050405020304" pitchFamily="18" charset="0"/>
                <a:cs typeface="Times New Roman" panose="02020603050405020304" pitchFamily="18" charset="0"/>
              </a:rPr>
              <a:t>ThingSpeak</a:t>
            </a:r>
            <a:r>
              <a:rPr lang="en-IN" sz="2000" b="1" dirty="0">
                <a:solidFill>
                  <a:schemeClr val="bg1"/>
                </a:solidFill>
                <a:latin typeface="Times New Roman" panose="02020603050405020304" pitchFamily="18" charset="0"/>
                <a:cs typeface="Times New Roman" panose="02020603050405020304" pitchFamily="18" charset="0"/>
              </a:rPr>
              <a:t> we can perform online analysis and processing of the data as it comes in. </a:t>
            </a:r>
            <a:r>
              <a:rPr lang="en-IN" sz="2000" b="1" dirty="0" err="1">
                <a:solidFill>
                  <a:schemeClr val="bg1"/>
                </a:solidFill>
                <a:latin typeface="Times New Roman" panose="02020603050405020304" pitchFamily="18" charset="0"/>
                <a:cs typeface="Times New Roman" panose="02020603050405020304" pitchFamily="18" charset="0"/>
              </a:rPr>
              <a:t>ThingSpeak</a:t>
            </a:r>
            <a:r>
              <a:rPr lang="en-IN" sz="2000" b="1" dirty="0">
                <a:solidFill>
                  <a:schemeClr val="bg1"/>
                </a:solidFill>
                <a:latin typeface="Times New Roman" panose="02020603050405020304" pitchFamily="18" charset="0"/>
                <a:cs typeface="Times New Roman" panose="02020603050405020304" pitchFamily="18" charset="0"/>
              </a:rPr>
              <a:t> is often used for prototyping and proof of concept </a:t>
            </a:r>
            <a:r>
              <a:rPr lang="en-IN" sz="2000" b="1" dirty="0" err="1">
                <a:solidFill>
                  <a:schemeClr val="bg1"/>
                </a:solidFill>
                <a:latin typeface="Times New Roman" panose="02020603050405020304" pitchFamily="18" charset="0"/>
                <a:cs typeface="Times New Roman" panose="02020603050405020304" pitchFamily="18" charset="0"/>
              </a:rPr>
              <a:t>IoT</a:t>
            </a:r>
            <a:r>
              <a:rPr lang="en-IN" sz="2000" b="1" dirty="0">
                <a:solidFill>
                  <a:schemeClr val="bg1"/>
                </a:solidFill>
                <a:latin typeface="Times New Roman" panose="02020603050405020304" pitchFamily="18" charset="0"/>
                <a:cs typeface="Times New Roman" panose="02020603050405020304" pitchFamily="18" charset="0"/>
              </a:rPr>
              <a:t> systems that require analytics.</a:t>
            </a:r>
          </a:p>
          <a:p>
            <a:endParaRPr lang="en-IN" sz="1600" dirty="0"/>
          </a:p>
          <a:p>
            <a:pPr algn="r" defTabSz="1219170" latinLnBrk="1"/>
            <a:r>
              <a:rPr lang="en-US" altLang="ko-KR" sz="1600" dirty="0">
                <a:solidFill>
                  <a:prstClr val="white"/>
                </a:solidFill>
                <a:latin typeface="Arial"/>
                <a:cs typeface="Arial" pitchFamily="34" charset="0"/>
              </a:rPr>
              <a:t>.</a:t>
            </a:r>
          </a:p>
        </p:txBody>
      </p:sp>
      <p:pic>
        <p:nvPicPr>
          <p:cNvPr id="2" name="Picture Placeholder 1"/>
          <p:cNvPicPr>
            <a:picLocks noGrp="1" noChangeAspect="1"/>
          </p:cNvPicPr>
          <p:nvPr>
            <p:ph type="pic" idx="13"/>
          </p:nvPr>
        </p:nvPicPr>
        <p:blipFill>
          <a:blip r:embed="rId2">
            <a:extLst>
              <a:ext uri="{28A0092B-C50C-407E-A947-70E740481C1C}">
                <a14:useLocalDpi xmlns:a14="http://schemas.microsoft.com/office/drawing/2010/main" val="0"/>
              </a:ext>
            </a:extLst>
          </a:blip>
          <a:srcRect t="17477" b="17477"/>
          <a:stretch>
            <a:fillRect/>
          </a:stretch>
        </p:blipFill>
        <p:spPr>
          <a:xfrm>
            <a:off x="-1" y="452669"/>
            <a:ext cx="8042951" cy="2880320"/>
          </a:xfrm>
        </p:spPr>
      </p:pic>
      <p:pic>
        <p:nvPicPr>
          <p:cNvPr id="9" name="Picture Placeholder 8"/>
          <p:cNvPicPr>
            <a:picLocks noGrp="1" noChangeAspect="1"/>
          </p:cNvPicPr>
          <p:nvPr>
            <p:ph type="pic" idx="14"/>
          </p:nvPr>
        </p:nvPicPr>
        <p:blipFill>
          <a:blip r:embed="rId3">
            <a:extLst>
              <a:ext uri="{28A0092B-C50C-407E-A947-70E740481C1C}">
                <a14:useLocalDpi xmlns:a14="http://schemas.microsoft.com/office/drawing/2010/main" val="0"/>
              </a:ext>
            </a:extLst>
          </a:blip>
          <a:srcRect t="17991" b="17991"/>
          <a:stretch>
            <a:fillRect/>
          </a:stretch>
        </p:blipFill>
        <p:spPr>
          <a:xfrm>
            <a:off x="4079776" y="3525011"/>
            <a:ext cx="8112224" cy="2880320"/>
          </a:xfrm>
          <a:solidFill>
            <a:schemeClr val="accent2"/>
          </a:solidFill>
        </p:spPr>
      </p:pic>
      <p:sp>
        <p:nvSpPr>
          <p:cNvPr id="7" name="TextBox 6"/>
          <p:cNvSpPr txBox="1"/>
          <p:nvPr/>
        </p:nvSpPr>
        <p:spPr>
          <a:xfrm>
            <a:off x="8410041" y="1256817"/>
            <a:ext cx="3505119" cy="2308324"/>
          </a:xfrm>
          <a:prstGeom prst="rect">
            <a:avLst/>
          </a:prstGeom>
          <a:noFill/>
        </p:spPr>
        <p:txBody>
          <a:bodyPr wrap="square" rtlCol="0">
            <a:spAutoFit/>
          </a:bodyPr>
          <a:lstStyle/>
          <a:p>
            <a:pPr algn="just"/>
            <a:r>
              <a:rPr lang="en-IN" b="1" dirty="0" err="1">
                <a:solidFill>
                  <a:schemeClr val="bg1"/>
                </a:solidFill>
                <a:latin typeface="Times New Roman" panose="02020603050405020304" pitchFamily="18" charset="0"/>
                <a:cs typeface="Times New Roman" panose="02020603050405020304" pitchFamily="18" charset="0"/>
              </a:rPr>
              <a:t>ThingSpeak</a:t>
            </a:r>
            <a:r>
              <a:rPr lang="en-IN" b="1" dirty="0">
                <a:solidFill>
                  <a:schemeClr val="bg1"/>
                </a:solidFill>
                <a:latin typeface="Times New Roman" panose="02020603050405020304" pitchFamily="18" charset="0"/>
                <a:cs typeface="Times New Roman" panose="02020603050405020304" pitchFamily="18" charset="0"/>
              </a:rPr>
              <a:t> is an </a:t>
            </a:r>
            <a:r>
              <a:rPr lang="en-IN" b="1" dirty="0" err="1">
                <a:solidFill>
                  <a:schemeClr val="bg1"/>
                </a:solidFill>
                <a:latin typeface="Times New Roman" panose="02020603050405020304" pitchFamily="18" charset="0"/>
                <a:cs typeface="Times New Roman" panose="02020603050405020304" pitchFamily="18" charset="0"/>
              </a:rPr>
              <a:t>IoT</a:t>
            </a:r>
            <a:r>
              <a:rPr lang="en-IN" b="1" dirty="0">
                <a:solidFill>
                  <a:schemeClr val="bg1"/>
                </a:solidFill>
                <a:latin typeface="Times New Roman" panose="02020603050405020304" pitchFamily="18" charset="0"/>
                <a:cs typeface="Times New Roman" panose="02020603050405020304" pitchFamily="18" charset="0"/>
              </a:rPr>
              <a:t> analytics platform service that allows you to aggregate, visualize and </a:t>
            </a:r>
            <a:r>
              <a:rPr lang="en-IN" b="1" dirty="0" err="1">
                <a:solidFill>
                  <a:schemeClr val="bg1"/>
                </a:solidFill>
                <a:latin typeface="Times New Roman" panose="02020603050405020304" pitchFamily="18" charset="0"/>
                <a:cs typeface="Times New Roman" panose="02020603050405020304" pitchFamily="18" charset="0"/>
              </a:rPr>
              <a:t>analyze</a:t>
            </a:r>
            <a:r>
              <a:rPr lang="en-IN" b="1" dirty="0">
                <a:solidFill>
                  <a:schemeClr val="bg1"/>
                </a:solidFill>
                <a:latin typeface="Times New Roman" panose="02020603050405020304" pitchFamily="18" charset="0"/>
                <a:cs typeface="Times New Roman" panose="02020603050405020304" pitchFamily="18" charset="0"/>
              </a:rPr>
              <a:t> live data streams in the cloud. </a:t>
            </a:r>
            <a:r>
              <a:rPr lang="en-IN" b="1" dirty="0" err="1">
                <a:solidFill>
                  <a:schemeClr val="bg1"/>
                </a:solidFill>
                <a:latin typeface="Times New Roman" panose="02020603050405020304" pitchFamily="18" charset="0"/>
                <a:cs typeface="Times New Roman" panose="02020603050405020304" pitchFamily="18" charset="0"/>
              </a:rPr>
              <a:t>ThingSpeak</a:t>
            </a:r>
            <a:r>
              <a:rPr lang="en-IN" b="1" dirty="0">
                <a:solidFill>
                  <a:schemeClr val="bg1"/>
                </a:solidFill>
                <a:latin typeface="Times New Roman" panose="02020603050405020304" pitchFamily="18" charset="0"/>
                <a:cs typeface="Times New Roman" panose="02020603050405020304" pitchFamily="18" charset="0"/>
              </a:rPr>
              <a:t> provides instant visualizations of data posted by your devices to </a:t>
            </a:r>
            <a:r>
              <a:rPr lang="en-IN" b="1" dirty="0" err="1">
                <a:solidFill>
                  <a:schemeClr val="bg1"/>
                </a:solidFill>
                <a:latin typeface="Times New Roman" panose="02020603050405020304" pitchFamily="18" charset="0"/>
                <a:cs typeface="Times New Roman" panose="02020603050405020304" pitchFamily="18" charset="0"/>
              </a:rPr>
              <a:t>ThingSpeak</a:t>
            </a:r>
            <a:r>
              <a:rPr lang="en-IN" b="1" dirty="0">
                <a:solidFill>
                  <a:schemeClr val="bg1"/>
                </a:solidFill>
                <a:latin typeface="Times New Roman" panose="02020603050405020304" pitchFamily="18" charset="0"/>
                <a:cs typeface="Times New Roman" panose="02020603050405020304" pitchFamily="18" charset="0"/>
              </a:rPr>
              <a:t>.</a:t>
            </a:r>
            <a:endParaRPr lang="en-IN" dirty="0"/>
          </a:p>
        </p:txBody>
      </p:sp>
      <p:pic>
        <p:nvPicPr>
          <p:cNvPr id="8" name="Picture Placeholder 8">
            <a:extLst>
              <a:ext uri="{FF2B5EF4-FFF2-40B4-BE49-F238E27FC236}">
                <a16:creationId xmlns:a16="http://schemas.microsoft.com/office/drawing/2014/main" id="{8B095970-88C5-47FC-9CDE-D2E1347FA956}"/>
              </a:ext>
            </a:extLst>
          </p:cNvPr>
          <p:cNvPicPr>
            <a:picLocks noChangeAspect="1"/>
          </p:cNvPicPr>
          <p:nvPr/>
        </p:nvPicPr>
        <p:blipFill>
          <a:blip r:embed="rId3">
            <a:extLst>
              <a:ext uri="{28A0092B-C50C-407E-A947-70E740481C1C}">
                <a14:useLocalDpi xmlns:a14="http://schemas.microsoft.com/office/drawing/2010/main" val="0"/>
              </a:ext>
            </a:extLst>
          </a:blip>
          <a:srcRect t="17991" b="17991"/>
          <a:stretch>
            <a:fillRect/>
          </a:stretch>
        </p:blipFill>
        <p:spPr>
          <a:xfrm>
            <a:off x="4232176" y="3677411"/>
            <a:ext cx="8112224" cy="2880320"/>
          </a:xfrm>
          <a:prstGeom prst="rect">
            <a:avLst/>
          </a:prstGeom>
          <a:solidFill>
            <a:schemeClr val="accent2"/>
          </a:solidFill>
        </p:spPr>
      </p:pic>
    </p:spTree>
    <p:extLst>
      <p:ext uri="{BB962C8B-B14F-4D97-AF65-F5344CB8AC3E}">
        <p14:creationId xmlns:p14="http://schemas.microsoft.com/office/powerpoint/2010/main" val="12090412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927648" y="1596214"/>
            <a:ext cx="2421640" cy="789896"/>
          </a:xfrm>
          <a:prstGeom prst="rect">
            <a:avLst/>
          </a:prstGeom>
          <a:solidFill>
            <a:schemeClr val="accent2"/>
          </a:solidFill>
        </p:spPr>
        <p:txBody>
          <a:bodyPr wrap="square" rtlCol="0">
            <a:spAutoFit/>
          </a:bodyPr>
          <a:lstStyle/>
          <a:p>
            <a:pPr algn="ctr" defTabSz="1219170" latinLnBrk="1"/>
            <a:r>
              <a:rPr lang="en-US" sz="2400" b="1" dirty="0">
                <a:latin typeface="Times New Roman" panose="02020603050405020304" pitchFamily="18" charset="0"/>
                <a:cs typeface="Times New Roman" panose="02020603050405020304" pitchFamily="18" charset="0"/>
              </a:rPr>
              <a:t>Advantages</a:t>
            </a:r>
          </a:p>
          <a:p>
            <a:pPr algn="ctr" defTabSz="1219170" latinLnBrk="1"/>
            <a:endParaRPr lang="ko-KR" altLang="en-US" sz="2133" b="1" dirty="0">
              <a:solidFill>
                <a:srgbClr val="444342"/>
              </a:solidFill>
              <a:latin typeface="Arial"/>
              <a:cs typeface="Arial" pitchFamily="34" charset="0"/>
            </a:endParaRPr>
          </a:p>
        </p:txBody>
      </p:sp>
      <p:sp>
        <p:nvSpPr>
          <p:cNvPr id="4" name="Rectangle 3"/>
          <p:cNvSpPr/>
          <p:nvPr/>
        </p:nvSpPr>
        <p:spPr>
          <a:xfrm>
            <a:off x="4114468" y="2047619"/>
            <a:ext cx="48000" cy="481038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latinLnBrk="1"/>
            <a:endParaRPr lang="ko-KR" altLang="en-US" sz="2400">
              <a:solidFill>
                <a:prstClr val="black"/>
              </a:solidFill>
              <a:latin typeface="Arial"/>
            </a:endParaRPr>
          </a:p>
        </p:txBody>
      </p:sp>
      <p:sp>
        <p:nvSpPr>
          <p:cNvPr id="5" name="TextBox 4"/>
          <p:cNvSpPr txBox="1"/>
          <p:nvPr/>
        </p:nvSpPr>
        <p:spPr>
          <a:xfrm>
            <a:off x="4475018" y="2510613"/>
            <a:ext cx="7509164" cy="3046988"/>
          </a:xfrm>
          <a:prstGeom prst="rect">
            <a:avLst/>
          </a:prstGeom>
          <a:noFill/>
        </p:spPr>
        <p:txBody>
          <a:bodyPr wrap="square" rtlCol="0">
            <a:spAutoFit/>
          </a:bodyPr>
          <a:lstStyle/>
          <a:p>
            <a:pPr marL="342900" indent="-342900" algn="just">
              <a:buFont typeface="Arial" panose="020B0604020202020204" pitchFamily="34" charset="0"/>
              <a:buChar char="•"/>
            </a:pPr>
            <a:r>
              <a:rPr lang="en-IN" sz="2400" dirty="0">
                <a:solidFill>
                  <a:schemeClr val="bg1"/>
                </a:solidFill>
                <a:latin typeface="Times New Roman" panose="02020603050405020304" pitchFamily="18" charset="0"/>
                <a:cs typeface="Times New Roman" panose="02020603050405020304" pitchFamily="18" charset="0"/>
              </a:rPr>
              <a:t>Visualize your sensor data in real-time. </a:t>
            </a:r>
          </a:p>
          <a:p>
            <a:pPr marL="342900" indent="-342900" algn="just">
              <a:buFont typeface="Arial" panose="020B0604020202020204" pitchFamily="34" charset="0"/>
              <a:buChar char="•"/>
            </a:pPr>
            <a:r>
              <a:rPr lang="en-IN" sz="2400" dirty="0">
                <a:solidFill>
                  <a:schemeClr val="bg1"/>
                </a:solidFill>
                <a:latin typeface="Times New Roman" panose="02020603050405020304" pitchFamily="18" charset="0"/>
                <a:cs typeface="Times New Roman" panose="02020603050405020304" pitchFamily="18" charset="0"/>
              </a:rPr>
              <a:t>Run </a:t>
            </a:r>
            <a:r>
              <a:rPr lang="en-IN" sz="2400" dirty="0" err="1">
                <a:solidFill>
                  <a:schemeClr val="bg1"/>
                </a:solidFill>
                <a:latin typeface="Times New Roman" panose="02020603050405020304" pitchFamily="18" charset="0"/>
                <a:cs typeface="Times New Roman" panose="02020603050405020304" pitchFamily="18" charset="0"/>
              </a:rPr>
              <a:t>IoT</a:t>
            </a:r>
            <a:r>
              <a:rPr lang="en-IN" sz="2400" dirty="0">
                <a:solidFill>
                  <a:schemeClr val="bg1"/>
                </a:solidFill>
                <a:latin typeface="Times New Roman" panose="02020603050405020304" pitchFamily="18" charset="0"/>
                <a:cs typeface="Times New Roman" panose="02020603050405020304" pitchFamily="18" charset="0"/>
              </a:rPr>
              <a:t> analytics automatically based on schedules or events.</a:t>
            </a:r>
          </a:p>
          <a:p>
            <a:pPr marL="342900" indent="-342900" algn="just">
              <a:buFont typeface="Arial" panose="020B0604020202020204" pitchFamily="34" charset="0"/>
              <a:buChar char="•"/>
            </a:pPr>
            <a:r>
              <a:rPr lang="en-IN" sz="2400" dirty="0">
                <a:solidFill>
                  <a:schemeClr val="bg1"/>
                </a:solidFill>
                <a:latin typeface="Times New Roman" panose="02020603050405020304" pitchFamily="18" charset="0"/>
                <a:cs typeface="Times New Roman" panose="02020603050405020304" pitchFamily="18" charset="0"/>
              </a:rPr>
              <a:t>Easily configure devices to send data to </a:t>
            </a:r>
            <a:r>
              <a:rPr lang="en-IN" sz="2400" dirty="0" err="1">
                <a:solidFill>
                  <a:schemeClr val="bg1"/>
                </a:solidFill>
                <a:latin typeface="Times New Roman" panose="02020603050405020304" pitchFamily="18" charset="0"/>
                <a:cs typeface="Times New Roman" panose="02020603050405020304" pitchFamily="18" charset="0"/>
              </a:rPr>
              <a:t>ThingSpeak</a:t>
            </a:r>
            <a:r>
              <a:rPr lang="en-IN" sz="2400" dirty="0">
                <a:solidFill>
                  <a:schemeClr val="bg1"/>
                </a:solidFill>
                <a:latin typeface="Times New Roman" panose="02020603050405020304" pitchFamily="18" charset="0"/>
                <a:cs typeface="Times New Roman" panose="02020603050405020304" pitchFamily="18" charset="0"/>
              </a:rPr>
              <a:t> using popular </a:t>
            </a:r>
            <a:r>
              <a:rPr lang="en-IN" sz="2400" dirty="0" err="1">
                <a:solidFill>
                  <a:schemeClr val="bg1"/>
                </a:solidFill>
                <a:latin typeface="Times New Roman" panose="02020603050405020304" pitchFamily="18" charset="0"/>
                <a:cs typeface="Times New Roman" panose="02020603050405020304" pitchFamily="18" charset="0"/>
              </a:rPr>
              <a:t>IoT</a:t>
            </a:r>
            <a:r>
              <a:rPr lang="en-IN" sz="2400" dirty="0">
                <a:solidFill>
                  <a:schemeClr val="bg1"/>
                </a:solidFill>
                <a:latin typeface="Times New Roman" panose="02020603050405020304" pitchFamily="18" charset="0"/>
                <a:cs typeface="Times New Roman" panose="02020603050405020304" pitchFamily="18" charset="0"/>
              </a:rPr>
              <a:t> protocols.</a:t>
            </a:r>
          </a:p>
          <a:p>
            <a:pPr marL="342900" indent="-342900" algn="just">
              <a:buFont typeface="Arial" panose="020B0604020202020204" pitchFamily="34" charset="0"/>
              <a:buChar char="•"/>
            </a:pPr>
            <a:r>
              <a:rPr lang="en-IN" sz="2400" dirty="0">
                <a:solidFill>
                  <a:schemeClr val="bg1"/>
                </a:solidFill>
                <a:latin typeface="Times New Roman" panose="02020603050405020304" pitchFamily="18" charset="0"/>
                <a:cs typeface="Times New Roman" panose="02020603050405020304" pitchFamily="18" charset="0"/>
              </a:rPr>
              <a:t>Prototype and build </a:t>
            </a:r>
            <a:r>
              <a:rPr lang="en-IN" sz="2400" dirty="0" err="1">
                <a:solidFill>
                  <a:schemeClr val="bg1"/>
                </a:solidFill>
                <a:latin typeface="Times New Roman" panose="02020603050405020304" pitchFamily="18" charset="0"/>
                <a:cs typeface="Times New Roman" panose="02020603050405020304" pitchFamily="18" charset="0"/>
              </a:rPr>
              <a:t>IoT</a:t>
            </a:r>
            <a:r>
              <a:rPr lang="en-IN" sz="2400" dirty="0">
                <a:solidFill>
                  <a:schemeClr val="bg1"/>
                </a:solidFill>
                <a:latin typeface="Times New Roman" panose="02020603050405020304" pitchFamily="18" charset="0"/>
                <a:cs typeface="Times New Roman" panose="02020603050405020304" pitchFamily="18" charset="0"/>
              </a:rPr>
              <a:t> systems without setting up servers or developing web software.</a:t>
            </a:r>
          </a:p>
          <a:p>
            <a:pPr algn="just" defTabSz="1219170" latinLnBrk="1"/>
            <a:endParaRPr lang="en-US" altLang="ko-KR" sz="2400" dirty="0">
              <a:solidFill>
                <a:schemeClr val="bg1"/>
              </a:solidFill>
              <a:latin typeface="Arial"/>
              <a:cs typeface="Arial" pitchFamily="34" charset="0"/>
            </a:endParaRPr>
          </a:p>
        </p:txBody>
      </p:sp>
    </p:spTree>
    <p:extLst>
      <p:ext uri="{BB962C8B-B14F-4D97-AF65-F5344CB8AC3E}">
        <p14:creationId xmlns:p14="http://schemas.microsoft.com/office/powerpoint/2010/main" val="41691105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5073056" y="794211"/>
            <a:ext cx="958096" cy="780795"/>
            <a:chOff x="5324331" y="1449052"/>
            <a:chExt cx="958096" cy="780795"/>
          </a:xfrm>
        </p:grpSpPr>
        <p:sp>
          <p:nvSpPr>
            <p:cNvPr id="6" name="Oval 5"/>
            <p:cNvSpPr/>
            <p:nvPr/>
          </p:nvSpPr>
          <p:spPr>
            <a:xfrm>
              <a:off x="5412981" y="1449052"/>
              <a:ext cx="780795" cy="78079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lumMod val="85000"/>
                    <a:lumOff val="15000"/>
                  </a:prstClr>
                </a:solidFill>
                <a:effectLst/>
                <a:uLnTx/>
                <a:uFillTx/>
                <a:latin typeface="Arial"/>
                <a:cs typeface="+mn-cs"/>
              </a:endParaRPr>
            </a:p>
          </p:txBody>
        </p:sp>
        <p:sp>
          <p:nvSpPr>
            <p:cNvPr id="7" name="TextBox 6"/>
            <p:cNvSpPr txBox="1"/>
            <p:nvPr/>
          </p:nvSpPr>
          <p:spPr>
            <a:xfrm>
              <a:off x="5324331" y="1516285"/>
              <a:ext cx="958096" cy="646331"/>
            </a:xfrm>
            <a:prstGeom prst="rect">
              <a:avLst/>
            </a:prstGeom>
            <a:noFill/>
          </p:spPr>
          <p:txBody>
            <a:bodyPr wrap="square" lIns="108000" rIns="108000"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altLang="ko-KR" sz="3600" b="1" i="0" u="none" strike="noStrike" kern="1200" cap="none" spc="0" normalizeH="0" baseline="0" noProof="0" dirty="0">
                  <a:ln>
                    <a:noFill/>
                  </a:ln>
                  <a:solidFill>
                    <a:prstClr val="white"/>
                  </a:solidFill>
                  <a:effectLst/>
                  <a:uLnTx/>
                  <a:uFillTx/>
                  <a:latin typeface="Arial"/>
                  <a:cs typeface="Arial" pitchFamily="34" charset="0"/>
                </a:rPr>
                <a:t>01</a:t>
              </a:r>
              <a:endParaRPr kumimoji="0" lang="ko-KR" altLang="en-US" sz="3600" b="1" i="0" u="none" strike="noStrike" kern="1200" cap="none" spc="0" normalizeH="0" baseline="0" noProof="0" dirty="0">
                <a:ln>
                  <a:noFill/>
                </a:ln>
                <a:solidFill>
                  <a:prstClr val="white"/>
                </a:solidFill>
                <a:effectLst/>
                <a:uLnTx/>
                <a:uFillTx/>
                <a:latin typeface="Arial"/>
                <a:cs typeface="Arial" pitchFamily="34" charset="0"/>
              </a:endParaRPr>
            </a:p>
          </p:txBody>
        </p:sp>
      </p:grpSp>
      <p:sp>
        <p:nvSpPr>
          <p:cNvPr id="10" name="Arc 9"/>
          <p:cNvSpPr/>
          <p:nvPr/>
        </p:nvSpPr>
        <p:spPr>
          <a:xfrm>
            <a:off x="-1300461" y="116957"/>
            <a:ext cx="6596805" cy="6596805"/>
          </a:xfrm>
          <a:prstGeom prst="arc">
            <a:avLst>
              <a:gd name="adj1" fmla="val 16200000"/>
              <a:gd name="adj2" fmla="val 5445836"/>
            </a:avLst>
          </a:prstGeom>
          <a:ln w="1270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grpSp>
        <p:nvGrpSpPr>
          <p:cNvPr id="11" name="Group 10"/>
          <p:cNvGrpSpPr/>
          <p:nvPr/>
        </p:nvGrpSpPr>
        <p:grpSpPr>
          <a:xfrm>
            <a:off x="5508996" y="1907211"/>
            <a:ext cx="5794001" cy="780795"/>
            <a:chOff x="4745820" y="1491808"/>
            <a:chExt cx="5794001" cy="780795"/>
          </a:xfrm>
        </p:grpSpPr>
        <p:sp>
          <p:nvSpPr>
            <p:cNvPr id="17" name="TextBox 16"/>
            <p:cNvSpPr txBox="1"/>
            <p:nvPr/>
          </p:nvSpPr>
          <p:spPr>
            <a:xfrm>
              <a:off x="6032129" y="1618539"/>
              <a:ext cx="4507692" cy="461665"/>
            </a:xfrm>
            <a:prstGeom prst="rect">
              <a:avLst/>
            </a:prstGeom>
            <a:noFill/>
          </p:spPr>
          <p:txBody>
            <a:bodyPr wrap="square" lIns="108000" rIns="108000"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altLang="ko-KR" sz="2400" b="1" i="0" u="none" strike="noStrike" kern="1200" cap="none" spc="0" normalizeH="0" baseline="0" noProof="0" dirty="0">
                  <a:ln>
                    <a:noFill/>
                  </a:ln>
                  <a:solidFill>
                    <a:schemeClr val="accent1">
                      <a:lumMod val="50000"/>
                    </a:schemeClr>
                  </a:solidFill>
                  <a:effectLst/>
                  <a:uLnTx/>
                  <a:uFillTx/>
                  <a:latin typeface="Arial"/>
                  <a:cs typeface="Arial" pitchFamily="34" charset="0"/>
                </a:rPr>
                <a:t>Existing</a:t>
              </a:r>
              <a:r>
                <a:rPr kumimoji="0" lang="en-US" altLang="ko-KR" sz="2400" b="1" i="0" u="none" strike="noStrike" kern="1200" cap="none" spc="0" normalizeH="0" noProof="0" dirty="0">
                  <a:ln>
                    <a:noFill/>
                  </a:ln>
                  <a:solidFill>
                    <a:schemeClr val="accent1">
                      <a:lumMod val="50000"/>
                    </a:schemeClr>
                  </a:solidFill>
                  <a:effectLst/>
                  <a:uLnTx/>
                  <a:uFillTx/>
                  <a:latin typeface="Arial"/>
                  <a:cs typeface="Arial" pitchFamily="34" charset="0"/>
                </a:rPr>
                <a:t> System</a:t>
              </a:r>
              <a:endParaRPr kumimoji="0" lang="ko-KR" altLang="en-US" sz="2400" b="1" i="0" u="none" strike="noStrike" kern="1200" cap="none" spc="0" normalizeH="0" baseline="0" noProof="0" dirty="0">
                <a:ln>
                  <a:noFill/>
                </a:ln>
                <a:solidFill>
                  <a:schemeClr val="accent1">
                    <a:lumMod val="50000"/>
                  </a:schemeClr>
                </a:solidFill>
                <a:effectLst/>
                <a:uLnTx/>
                <a:uFillTx/>
                <a:latin typeface="Arial"/>
                <a:cs typeface="Arial" pitchFamily="34" charset="0"/>
              </a:endParaRPr>
            </a:p>
          </p:txBody>
        </p:sp>
        <p:grpSp>
          <p:nvGrpSpPr>
            <p:cNvPr id="13" name="Group 12"/>
            <p:cNvGrpSpPr/>
            <p:nvPr/>
          </p:nvGrpSpPr>
          <p:grpSpPr>
            <a:xfrm>
              <a:off x="4745820" y="1491808"/>
              <a:ext cx="958096" cy="780795"/>
              <a:chOff x="5324331" y="1449052"/>
              <a:chExt cx="958096" cy="780795"/>
            </a:xfrm>
          </p:grpSpPr>
          <p:sp>
            <p:nvSpPr>
              <p:cNvPr id="14" name="Oval 13"/>
              <p:cNvSpPr/>
              <p:nvPr/>
            </p:nvSpPr>
            <p:spPr>
              <a:xfrm>
                <a:off x="5412981" y="1449052"/>
                <a:ext cx="780795" cy="78079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lumMod val="85000"/>
                      <a:lumOff val="15000"/>
                    </a:prstClr>
                  </a:solidFill>
                  <a:effectLst/>
                  <a:uLnTx/>
                  <a:uFillTx/>
                  <a:latin typeface="Arial"/>
                  <a:cs typeface="+mn-cs"/>
                </a:endParaRPr>
              </a:p>
            </p:txBody>
          </p:sp>
          <p:sp>
            <p:nvSpPr>
              <p:cNvPr id="15" name="TextBox 14"/>
              <p:cNvSpPr txBox="1"/>
              <p:nvPr/>
            </p:nvSpPr>
            <p:spPr>
              <a:xfrm>
                <a:off x="5324331" y="1516285"/>
                <a:ext cx="958096" cy="646331"/>
              </a:xfrm>
              <a:prstGeom prst="rect">
                <a:avLst/>
              </a:prstGeom>
              <a:noFill/>
            </p:spPr>
            <p:txBody>
              <a:bodyPr wrap="square" lIns="108000" rIns="108000"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altLang="ko-KR" sz="3600" b="1" i="0" u="none" strike="noStrike" kern="1200" cap="none" spc="0" normalizeH="0" baseline="0" noProof="0" dirty="0">
                    <a:ln>
                      <a:noFill/>
                    </a:ln>
                    <a:solidFill>
                      <a:prstClr val="white"/>
                    </a:solidFill>
                    <a:effectLst/>
                    <a:uLnTx/>
                    <a:uFillTx/>
                    <a:latin typeface="Arial"/>
                    <a:cs typeface="Arial" pitchFamily="34" charset="0"/>
                  </a:rPr>
                  <a:t>02</a:t>
                </a:r>
                <a:endParaRPr kumimoji="0" lang="ko-KR" altLang="en-US" sz="3600" b="1" i="0" u="none" strike="noStrike" kern="1200" cap="none" spc="0" normalizeH="0" baseline="0" noProof="0" dirty="0">
                  <a:ln>
                    <a:noFill/>
                  </a:ln>
                  <a:solidFill>
                    <a:prstClr val="white"/>
                  </a:solidFill>
                  <a:effectLst/>
                  <a:uLnTx/>
                  <a:uFillTx/>
                  <a:latin typeface="Arial"/>
                  <a:cs typeface="Arial" pitchFamily="34" charset="0"/>
                </a:endParaRPr>
              </a:p>
            </p:txBody>
          </p:sp>
        </p:grpSp>
      </p:grpSp>
      <p:grpSp>
        <p:nvGrpSpPr>
          <p:cNvPr id="18" name="Group 17"/>
          <p:cNvGrpSpPr/>
          <p:nvPr/>
        </p:nvGrpSpPr>
        <p:grpSpPr>
          <a:xfrm>
            <a:off x="5700382" y="3020211"/>
            <a:ext cx="5869825" cy="780795"/>
            <a:chOff x="4745820" y="1491808"/>
            <a:chExt cx="5869825" cy="780795"/>
          </a:xfrm>
        </p:grpSpPr>
        <p:sp>
          <p:nvSpPr>
            <p:cNvPr id="24" name="TextBox 23"/>
            <p:cNvSpPr txBox="1"/>
            <p:nvPr/>
          </p:nvSpPr>
          <p:spPr>
            <a:xfrm>
              <a:off x="6107953" y="1651843"/>
              <a:ext cx="4507692" cy="461665"/>
            </a:xfrm>
            <a:prstGeom prst="rect">
              <a:avLst/>
            </a:prstGeom>
            <a:noFill/>
          </p:spPr>
          <p:txBody>
            <a:bodyPr wrap="square" lIns="108000" rIns="108000"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altLang="ko-KR" sz="2400" b="1" i="0" u="none" strike="noStrike" kern="1200" cap="none" spc="0" normalizeH="0" baseline="0" noProof="0" dirty="0">
                  <a:ln>
                    <a:noFill/>
                  </a:ln>
                  <a:solidFill>
                    <a:schemeClr val="accent1">
                      <a:lumMod val="50000"/>
                    </a:schemeClr>
                  </a:solidFill>
                  <a:effectLst/>
                  <a:uLnTx/>
                  <a:uFillTx/>
                  <a:latin typeface="Arial"/>
                  <a:cs typeface="Arial" pitchFamily="34" charset="0"/>
                </a:rPr>
                <a:t>Proposed</a:t>
              </a:r>
              <a:r>
                <a:rPr kumimoji="0" lang="en-US" altLang="ko-KR" sz="2400" b="1" i="0" u="none" strike="noStrike" kern="1200" cap="none" spc="0" normalizeH="0" noProof="0" dirty="0">
                  <a:ln>
                    <a:noFill/>
                  </a:ln>
                  <a:solidFill>
                    <a:schemeClr val="accent1">
                      <a:lumMod val="50000"/>
                    </a:schemeClr>
                  </a:solidFill>
                  <a:effectLst/>
                  <a:uLnTx/>
                  <a:uFillTx/>
                  <a:latin typeface="Arial"/>
                  <a:cs typeface="Arial" pitchFamily="34" charset="0"/>
                </a:rPr>
                <a:t> System</a:t>
              </a:r>
              <a:endParaRPr kumimoji="0" lang="ko-KR" altLang="en-US" sz="2400" b="1" i="0" u="none" strike="noStrike" kern="1200" cap="none" spc="0" normalizeH="0" baseline="0" noProof="0" dirty="0">
                <a:ln>
                  <a:noFill/>
                </a:ln>
                <a:solidFill>
                  <a:schemeClr val="accent1">
                    <a:lumMod val="50000"/>
                  </a:schemeClr>
                </a:solidFill>
                <a:effectLst/>
                <a:uLnTx/>
                <a:uFillTx/>
                <a:latin typeface="Arial"/>
                <a:cs typeface="Arial" pitchFamily="34" charset="0"/>
              </a:endParaRPr>
            </a:p>
          </p:txBody>
        </p:sp>
        <p:grpSp>
          <p:nvGrpSpPr>
            <p:cNvPr id="20" name="Group 19"/>
            <p:cNvGrpSpPr/>
            <p:nvPr/>
          </p:nvGrpSpPr>
          <p:grpSpPr>
            <a:xfrm>
              <a:off x="4745820" y="1491808"/>
              <a:ext cx="958096" cy="780795"/>
              <a:chOff x="5324331" y="1449052"/>
              <a:chExt cx="958096" cy="780795"/>
            </a:xfrm>
          </p:grpSpPr>
          <p:sp>
            <p:nvSpPr>
              <p:cNvPr id="21" name="Oval 20"/>
              <p:cNvSpPr/>
              <p:nvPr/>
            </p:nvSpPr>
            <p:spPr>
              <a:xfrm>
                <a:off x="5412981" y="1449052"/>
                <a:ext cx="780795" cy="78079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lumMod val="85000"/>
                      <a:lumOff val="15000"/>
                    </a:prstClr>
                  </a:solidFill>
                  <a:effectLst/>
                  <a:uLnTx/>
                  <a:uFillTx/>
                  <a:latin typeface="Arial"/>
                  <a:cs typeface="+mn-cs"/>
                </a:endParaRPr>
              </a:p>
            </p:txBody>
          </p:sp>
          <p:sp>
            <p:nvSpPr>
              <p:cNvPr id="22" name="TextBox 21"/>
              <p:cNvSpPr txBox="1"/>
              <p:nvPr/>
            </p:nvSpPr>
            <p:spPr>
              <a:xfrm>
                <a:off x="5324331" y="1516285"/>
                <a:ext cx="958096" cy="646331"/>
              </a:xfrm>
              <a:prstGeom prst="rect">
                <a:avLst/>
              </a:prstGeom>
              <a:noFill/>
            </p:spPr>
            <p:txBody>
              <a:bodyPr wrap="square" lIns="108000" rIns="108000"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altLang="ko-KR" sz="3600" b="1" i="0" u="none" strike="noStrike" kern="1200" cap="none" spc="0" normalizeH="0" baseline="0" noProof="0" dirty="0">
                    <a:ln>
                      <a:noFill/>
                    </a:ln>
                    <a:solidFill>
                      <a:prstClr val="white"/>
                    </a:solidFill>
                    <a:effectLst/>
                    <a:uLnTx/>
                    <a:uFillTx/>
                    <a:latin typeface="Arial"/>
                    <a:cs typeface="Arial" pitchFamily="34" charset="0"/>
                  </a:rPr>
                  <a:t>03</a:t>
                </a:r>
                <a:endParaRPr kumimoji="0" lang="ko-KR" altLang="en-US" sz="3600" b="1" i="0" u="none" strike="noStrike" kern="1200" cap="none" spc="0" normalizeH="0" baseline="0" noProof="0" dirty="0">
                  <a:ln>
                    <a:noFill/>
                  </a:ln>
                  <a:solidFill>
                    <a:prstClr val="white"/>
                  </a:solidFill>
                  <a:effectLst/>
                  <a:uLnTx/>
                  <a:uFillTx/>
                  <a:latin typeface="Arial"/>
                  <a:cs typeface="Arial" pitchFamily="34" charset="0"/>
                </a:endParaRPr>
              </a:p>
            </p:txBody>
          </p:sp>
        </p:grpSp>
      </p:grpSp>
      <p:grpSp>
        <p:nvGrpSpPr>
          <p:cNvPr id="25" name="Group 24"/>
          <p:cNvGrpSpPr/>
          <p:nvPr/>
        </p:nvGrpSpPr>
        <p:grpSpPr>
          <a:xfrm>
            <a:off x="5508996" y="4133211"/>
            <a:ext cx="5794001" cy="780795"/>
            <a:chOff x="4745820" y="1491808"/>
            <a:chExt cx="5794001" cy="780795"/>
          </a:xfrm>
        </p:grpSpPr>
        <p:sp>
          <p:nvSpPr>
            <p:cNvPr id="31" name="TextBox 30"/>
            <p:cNvSpPr txBox="1"/>
            <p:nvPr/>
          </p:nvSpPr>
          <p:spPr>
            <a:xfrm>
              <a:off x="6032129" y="1618557"/>
              <a:ext cx="4507692" cy="461665"/>
            </a:xfrm>
            <a:prstGeom prst="rect">
              <a:avLst/>
            </a:prstGeom>
            <a:noFill/>
          </p:spPr>
          <p:txBody>
            <a:bodyPr wrap="square" lIns="108000" rIns="108000"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altLang="ko-KR" sz="2400" b="1" i="0" u="none" strike="noStrike" kern="1200" cap="none" spc="0" normalizeH="0" baseline="0" noProof="0" dirty="0">
                  <a:ln>
                    <a:noFill/>
                  </a:ln>
                  <a:solidFill>
                    <a:schemeClr val="accent1">
                      <a:lumMod val="50000"/>
                    </a:schemeClr>
                  </a:solidFill>
                  <a:effectLst/>
                  <a:uLnTx/>
                  <a:uFillTx/>
                  <a:latin typeface="Arial"/>
                  <a:cs typeface="Arial" pitchFamily="34" charset="0"/>
                </a:rPr>
                <a:t>Block Diagram</a:t>
              </a:r>
              <a:endParaRPr kumimoji="0" lang="ko-KR" altLang="en-US" sz="2400" b="1" i="0" u="none" strike="noStrike" kern="1200" cap="none" spc="0" normalizeH="0" baseline="0" noProof="0" dirty="0">
                <a:ln>
                  <a:noFill/>
                </a:ln>
                <a:solidFill>
                  <a:schemeClr val="accent1">
                    <a:lumMod val="50000"/>
                  </a:schemeClr>
                </a:solidFill>
                <a:effectLst/>
                <a:uLnTx/>
                <a:uFillTx/>
                <a:latin typeface="Arial"/>
                <a:cs typeface="Arial" pitchFamily="34" charset="0"/>
              </a:endParaRPr>
            </a:p>
          </p:txBody>
        </p:sp>
        <p:grpSp>
          <p:nvGrpSpPr>
            <p:cNvPr id="27" name="Group 26"/>
            <p:cNvGrpSpPr/>
            <p:nvPr/>
          </p:nvGrpSpPr>
          <p:grpSpPr>
            <a:xfrm>
              <a:off x="4745820" y="1491808"/>
              <a:ext cx="958096" cy="780795"/>
              <a:chOff x="5324331" y="1449052"/>
              <a:chExt cx="958096" cy="780795"/>
            </a:xfrm>
          </p:grpSpPr>
          <p:sp>
            <p:nvSpPr>
              <p:cNvPr id="28" name="Oval 27"/>
              <p:cNvSpPr/>
              <p:nvPr/>
            </p:nvSpPr>
            <p:spPr>
              <a:xfrm>
                <a:off x="5412981" y="1449052"/>
                <a:ext cx="780795" cy="78079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lumMod val="85000"/>
                      <a:lumOff val="15000"/>
                    </a:prstClr>
                  </a:solidFill>
                  <a:effectLst/>
                  <a:uLnTx/>
                  <a:uFillTx/>
                  <a:latin typeface="Arial"/>
                  <a:cs typeface="+mn-cs"/>
                </a:endParaRPr>
              </a:p>
            </p:txBody>
          </p:sp>
          <p:sp>
            <p:nvSpPr>
              <p:cNvPr id="29" name="TextBox 28"/>
              <p:cNvSpPr txBox="1"/>
              <p:nvPr/>
            </p:nvSpPr>
            <p:spPr>
              <a:xfrm>
                <a:off x="5324331" y="1516285"/>
                <a:ext cx="958096" cy="646331"/>
              </a:xfrm>
              <a:prstGeom prst="rect">
                <a:avLst/>
              </a:prstGeom>
              <a:noFill/>
            </p:spPr>
            <p:txBody>
              <a:bodyPr wrap="square" lIns="108000" rIns="108000"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altLang="ko-KR" sz="3600" b="1" i="0" u="none" strike="noStrike" kern="1200" cap="none" spc="0" normalizeH="0" baseline="0" noProof="0" dirty="0">
                    <a:ln>
                      <a:noFill/>
                    </a:ln>
                    <a:solidFill>
                      <a:prstClr val="white"/>
                    </a:solidFill>
                    <a:effectLst/>
                    <a:uLnTx/>
                    <a:uFillTx/>
                    <a:latin typeface="Arial"/>
                    <a:cs typeface="Arial" pitchFamily="34" charset="0"/>
                  </a:rPr>
                  <a:t>04</a:t>
                </a:r>
                <a:endParaRPr kumimoji="0" lang="ko-KR" altLang="en-US" sz="3600" b="1" i="0" u="none" strike="noStrike" kern="1200" cap="none" spc="0" normalizeH="0" baseline="0" noProof="0" dirty="0">
                  <a:ln>
                    <a:noFill/>
                  </a:ln>
                  <a:solidFill>
                    <a:prstClr val="white"/>
                  </a:solidFill>
                  <a:effectLst/>
                  <a:uLnTx/>
                  <a:uFillTx/>
                  <a:latin typeface="Arial"/>
                  <a:cs typeface="Arial" pitchFamily="34" charset="0"/>
                </a:endParaRPr>
              </a:p>
            </p:txBody>
          </p:sp>
        </p:grpSp>
      </p:grpSp>
      <p:sp>
        <p:nvSpPr>
          <p:cNvPr id="34" name="Freeform 33"/>
          <p:cNvSpPr/>
          <p:nvPr/>
        </p:nvSpPr>
        <p:spPr>
          <a:xfrm>
            <a:off x="1" y="2252051"/>
            <a:ext cx="3437003" cy="2043502"/>
          </a:xfrm>
          <a:custGeom>
            <a:avLst/>
            <a:gdLst>
              <a:gd name="connsiteX0" fmla="*/ 0 w 3437003"/>
              <a:gd name="connsiteY0" fmla="*/ 0 h 2043502"/>
              <a:gd name="connsiteX1" fmla="*/ 2415252 w 3437003"/>
              <a:gd name="connsiteY1" fmla="*/ 0 h 2043502"/>
              <a:gd name="connsiteX2" fmla="*/ 3437003 w 3437003"/>
              <a:gd name="connsiteY2" fmla="*/ 1021751 h 2043502"/>
              <a:gd name="connsiteX3" fmla="*/ 3437002 w 3437003"/>
              <a:gd name="connsiteY3" fmla="*/ 1021751 h 2043502"/>
              <a:gd name="connsiteX4" fmla="*/ 2415251 w 3437003"/>
              <a:gd name="connsiteY4" fmla="*/ 2043502 h 2043502"/>
              <a:gd name="connsiteX5" fmla="*/ 0 w 3437003"/>
              <a:gd name="connsiteY5" fmla="*/ 2043501 h 2043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37003" h="2043502">
                <a:moveTo>
                  <a:pt x="0" y="0"/>
                </a:moveTo>
                <a:lnTo>
                  <a:pt x="2415252" y="0"/>
                </a:lnTo>
                <a:cubicBezTo>
                  <a:pt x="2979549" y="0"/>
                  <a:pt x="3437003" y="457454"/>
                  <a:pt x="3437003" y="1021751"/>
                </a:cubicBezTo>
                <a:lnTo>
                  <a:pt x="3437002" y="1021751"/>
                </a:lnTo>
                <a:cubicBezTo>
                  <a:pt x="3437002" y="1586048"/>
                  <a:pt x="2979548" y="2043502"/>
                  <a:pt x="2415251" y="2043502"/>
                </a:cubicBezTo>
                <a:lnTo>
                  <a:pt x="0" y="2043501"/>
                </a:lnTo>
                <a:close/>
              </a:path>
            </a:pathLst>
          </a:custGeom>
          <a:solidFill>
            <a:schemeClr val="accent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mn-cs"/>
            </a:endParaRPr>
          </a:p>
        </p:txBody>
      </p:sp>
      <p:sp>
        <p:nvSpPr>
          <p:cNvPr id="2" name="TextBox 1"/>
          <p:cNvSpPr txBox="1"/>
          <p:nvPr/>
        </p:nvSpPr>
        <p:spPr>
          <a:xfrm>
            <a:off x="159488" y="2098162"/>
            <a:ext cx="3277514" cy="2277547"/>
          </a:xfrm>
          <a:prstGeom prst="rect">
            <a:avLst/>
          </a:prstGeom>
          <a:noFill/>
        </p:spPr>
        <p:txBody>
          <a:bodyPr wrap="square" rtlCol="0" anchor="ctr">
            <a:spAutoFit/>
          </a:bodyPr>
          <a:lstStyle/>
          <a:p>
            <a:pPr marL="0" marR="0" lvl="0" indent="0" defTabSz="914377" rtl="0" eaLnBrk="1" fontAlgn="auto" latinLnBrk="0" hangingPunct="1">
              <a:lnSpc>
                <a:spcPct val="100000"/>
              </a:lnSpc>
              <a:spcBef>
                <a:spcPts val="0"/>
              </a:spcBef>
              <a:spcAft>
                <a:spcPts val="0"/>
              </a:spcAft>
              <a:buClrTx/>
              <a:buSzTx/>
              <a:buFontTx/>
              <a:buNone/>
              <a:tabLst/>
              <a:defRPr/>
            </a:pPr>
            <a:endParaRPr kumimoji="0" lang="en-US" altLang="ko-KR" sz="4000" b="0" i="0" u="none" strike="noStrike" kern="1200" cap="none" spc="0" normalizeH="0" baseline="0" noProof="0" dirty="0">
              <a:ln>
                <a:noFill/>
              </a:ln>
              <a:solidFill>
                <a:prstClr val="white"/>
              </a:solidFill>
              <a:effectLst/>
              <a:uLnTx/>
              <a:uFillTx/>
              <a:latin typeface="Arial"/>
              <a:cs typeface="Arial" pitchFamily="34" charset="0"/>
            </a:endParaRPr>
          </a:p>
          <a:p>
            <a:pPr marL="0" marR="0" lvl="0" indent="0" defTabSz="914377" rtl="0" eaLnBrk="1" fontAlgn="auto" latinLnBrk="0" hangingPunct="1">
              <a:lnSpc>
                <a:spcPct val="100000"/>
              </a:lnSpc>
              <a:spcBef>
                <a:spcPts val="0"/>
              </a:spcBef>
              <a:spcAft>
                <a:spcPts val="0"/>
              </a:spcAft>
              <a:buClrTx/>
              <a:buSzTx/>
              <a:buFontTx/>
              <a:buNone/>
              <a:tabLst/>
              <a:defRPr/>
            </a:pPr>
            <a:r>
              <a:rPr kumimoji="0" lang="en-US" altLang="ko-KR" sz="4800" b="0" i="0" u="none" strike="noStrike" kern="1200" cap="none" spc="0" normalizeH="0" baseline="0" noProof="0" dirty="0">
                <a:ln>
                  <a:noFill/>
                </a:ln>
                <a:solidFill>
                  <a:prstClr val="white"/>
                </a:solidFill>
                <a:effectLst/>
                <a:uLnTx/>
                <a:uFillTx/>
                <a:latin typeface="Arial"/>
                <a:cs typeface="Arial" pitchFamily="34" charset="0"/>
              </a:rPr>
              <a:t>Agenda</a:t>
            </a:r>
          </a:p>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ko-KR" altLang="en-US" sz="5400" b="0" i="0" u="none" strike="noStrike" kern="1200" cap="none" spc="0" normalizeH="0" baseline="0" noProof="0" dirty="0">
              <a:ln>
                <a:noFill/>
              </a:ln>
              <a:solidFill>
                <a:prstClr val="white"/>
              </a:solidFill>
              <a:effectLst/>
              <a:uLnTx/>
              <a:uFillTx/>
              <a:latin typeface="Arial"/>
              <a:cs typeface="Arial" pitchFamily="34" charset="0"/>
            </a:endParaRPr>
          </a:p>
        </p:txBody>
      </p:sp>
      <p:grpSp>
        <p:nvGrpSpPr>
          <p:cNvPr id="35" name="Group 34"/>
          <p:cNvGrpSpPr/>
          <p:nvPr/>
        </p:nvGrpSpPr>
        <p:grpSpPr>
          <a:xfrm>
            <a:off x="5073056" y="5246211"/>
            <a:ext cx="5813077" cy="780795"/>
            <a:chOff x="4745820" y="1491808"/>
            <a:chExt cx="5813077" cy="780795"/>
          </a:xfrm>
        </p:grpSpPr>
        <p:sp>
          <p:nvSpPr>
            <p:cNvPr id="41" name="TextBox 40"/>
            <p:cNvSpPr txBox="1"/>
            <p:nvPr/>
          </p:nvSpPr>
          <p:spPr>
            <a:xfrm>
              <a:off x="6051205" y="1722262"/>
              <a:ext cx="4507692" cy="461665"/>
            </a:xfrm>
            <a:prstGeom prst="rect">
              <a:avLst/>
            </a:prstGeom>
            <a:noFill/>
          </p:spPr>
          <p:txBody>
            <a:bodyPr wrap="square" lIns="108000" rIns="108000"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US" altLang="ko-KR" sz="2400" b="1" dirty="0">
                  <a:solidFill>
                    <a:schemeClr val="accent1">
                      <a:lumMod val="50000"/>
                    </a:schemeClr>
                  </a:solidFill>
                  <a:latin typeface="Arial"/>
                  <a:cs typeface="Arial" pitchFamily="34" charset="0"/>
                </a:rPr>
                <a:t>Steps</a:t>
              </a:r>
              <a:endParaRPr kumimoji="0" lang="ko-KR" altLang="en-US" sz="2400" b="1" i="0" u="none" strike="noStrike" kern="1200" cap="none" spc="0" normalizeH="0" baseline="0" noProof="0" dirty="0">
                <a:ln>
                  <a:noFill/>
                </a:ln>
                <a:solidFill>
                  <a:schemeClr val="accent1">
                    <a:lumMod val="50000"/>
                  </a:schemeClr>
                </a:solidFill>
                <a:effectLst/>
                <a:uLnTx/>
                <a:uFillTx/>
                <a:latin typeface="Arial"/>
                <a:cs typeface="Arial" pitchFamily="34" charset="0"/>
              </a:endParaRPr>
            </a:p>
          </p:txBody>
        </p:sp>
        <p:grpSp>
          <p:nvGrpSpPr>
            <p:cNvPr id="37" name="Group 36"/>
            <p:cNvGrpSpPr/>
            <p:nvPr/>
          </p:nvGrpSpPr>
          <p:grpSpPr>
            <a:xfrm>
              <a:off x="4745820" y="1491808"/>
              <a:ext cx="958096" cy="780795"/>
              <a:chOff x="5324331" y="1449052"/>
              <a:chExt cx="958096" cy="780795"/>
            </a:xfrm>
          </p:grpSpPr>
          <p:sp>
            <p:nvSpPr>
              <p:cNvPr id="38" name="Oval 37"/>
              <p:cNvSpPr/>
              <p:nvPr/>
            </p:nvSpPr>
            <p:spPr>
              <a:xfrm>
                <a:off x="5412981" y="1449052"/>
                <a:ext cx="780795" cy="78079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lumMod val="85000"/>
                      <a:lumOff val="15000"/>
                    </a:prstClr>
                  </a:solidFill>
                  <a:effectLst/>
                  <a:uLnTx/>
                  <a:uFillTx/>
                  <a:latin typeface="Arial"/>
                  <a:cs typeface="+mn-cs"/>
                </a:endParaRPr>
              </a:p>
            </p:txBody>
          </p:sp>
          <p:sp>
            <p:nvSpPr>
              <p:cNvPr id="39" name="TextBox 38"/>
              <p:cNvSpPr txBox="1"/>
              <p:nvPr/>
            </p:nvSpPr>
            <p:spPr>
              <a:xfrm>
                <a:off x="5324331" y="1516285"/>
                <a:ext cx="958096" cy="646331"/>
              </a:xfrm>
              <a:prstGeom prst="rect">
                <a:avLst/>
              </a:prstGeom>
              <a:noFill/>
            </p:spPr>
            <p:txBody>
              <a:bodyPr wrap="square" lIns="108000" rIns="108000"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altLang="ko-KR" sz="3600" b="1" i="0" u="none" strike="noStrike" kern="1200" cap="none" spc="0" normalizeH="0" baseline="0" noProof="0" dirty="0">
                    <a:ln>
                      <a:noFill/>
                    </a:ln>
                    <a:solidFill>
                      <a:prstClr val="white"/>
                    </a:solidFill>
                    <a:effectLst/>
                    <a:uLnTx/>
                    <a:uFillTx/>
                    <a:latin typeface="Arial"/>
                    <a:cs typeface="Arial" pitchFamily="34" charset="0"/>
                  </a:rPr>
                  <a:t>05</a:t>
                </a:r>
                <a:endParaRPr kumimoji="0" lang="ko-KR" altLang="en-US" sz="3600" b="1" i="0" u="none" strike="noStrike" kern="1200" cap="none" spc="0" normalizeH="0" baseline="0" noProof="0" dirty="0">
                  <a:ln>
                    <a:noFill/>
                  </a:ln>
                  <a:solidFill>
                    <a:prstClr val="white"/>
                  </a:solidFill>
                  <a:effectLst/>
                  <a:uLnTx/>
                  <a:uFillTx/>
                  <a:latin typeface="Arial"/>
                  <a:cs typeface="Arial" pitchFamily="34" charset="0"/>
                </a:endParaRPr>
              </a:p>
            </p:txBody>
          </p:sp>
        </p:grpSp>
      </p:grpSp>
      <p:sp>
        <p:nvSpPr>
          <p:cNvPr id="33" name="TextBox 32"/>
          <p:cNvSpPr txBox="1"/>
          <p:nvPr/>
        </p:nvSpPr>
        <p:spPr>
          <a:xfrm>
            <a:off x="6795305" y="865646"/>
            <a:ext cx="4071752" cy="461665"/>
          </a:xfrm>
          <a:prstGeom prst="rect">
            <a:avLst/>
          </a:prstGeom>
          <a:noFill/>
        </p:spPr>
        <p:txBody>
          <a:bodyPr wrap="square" rtlCol="0">
            <a:spAutoFit/>
          </a:bodyPr>
          <a:lstStyle/>
          <a:p>
            <a:r>
              <a:rPr lang="en-US" sz="2400" b="1" dirty="0">
                <a:solidFill>
                  <a:schemeClr val="accent1">
                    <a:lumMod val="50000"/>
                  </a:schemeClr>
                </a:solidFill>
                <a:latin typeface="+mj-lt"/>
              </a:rPr>
              <a:t>Abstract</a:t>
            </a:r>
            <a:endParaRPr lang="en-IN" sz="2400" b="1" dirty="0">
              <a:solidFill>
                <a:schemeClr val="accent1">
                  <a:lumMod val="50000"/>
                </a:schemeClr>
              </a:solidFill>
              <a:latin typeface="+mj-lt"/>
            </a:endParaRPr>
          </a:p>
        </p:txBody>
      </p:sp>
    </p:spTree>
    <p:extLst>
      <p:ext uri="{BB962C8B-B14F-4D97-AF65-F5344CB8AC3E}">
        <p14:creationId xmlns:p14="http://schemas.microsoft.com/office/powerpoint/2010/main" val="9596226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b="1" dirty="0">
                <a:solidFill>
                  <a:schemeClr val="tx1"/>
                </a:solidFill>
                <a:latin typeface="Aparajita" panose="020B0604020202020204" pitchFamily="34" charset="0"/>
                <a:cs typeface="Aparajita" panose="020B0604020202020204" pitchFamily="34" charset="0"/>
              </a:rPr>
              <a:t>Future enhancement</a:t>
            </a:r>
            <a:endParaRPr lang="en-US" dirty="0">
              <a:solidFill>
                <a:schemeClr val="tx1"/>
              </a:solidFill>
            </a:endParaRPr>
          </a:p>
        </p:txBody>
      </p:sp>
      <p:sp>
        <p:nvSpPr>
          <p:cNvPr id="5" name="Content Placeholder 4"/>
          <p:cNvSpPr>
            <a:spLocks noGrp="1"/>
          </p:cNvSpPr>
          <p:nvPr>
            <p:ph idx="1"/>
          </p:nvPr>
        </p:nvSpPr>
        <p:spPr/>
        <p:txBody>
          <a:bodyPr/>
          <a:lstStyle/>
          <a:p>
            <a:pPr marL="0" indent="0" algn="just">
              <a:buNone/>
            </a:pPr>
            <a:r>
              <a:rPr lang="en-US" sz="2400" dirty="0">
                <a:latin typeface="Times New Roman" panose="02020603050405020304" pitchFamily="18" charset="0"/>
                <a:cs typeface="Times New Roman" panose="02020603050405020304" pitchFamily="18" charset="0"/>
              </a:rPr>
              <a:t>The present work can be extended in several ways and some of them are given below:</a:t>
            </a:r>
          </a:p>
          <a:p>
            <a:pPr marL="182880" lvl="2" algn="just">
              <a:spcBef>
                <a:spcPts val="1200"/>
              </a:spcBef>
              <a:spcAft>
                <a:spcPts val="200"/>
              </a:spcAft>
            </a:pPr>
            <a:r>
              <a:rPr lang="en-US" sz="2400" dirty="0">
                <a:latin typeface="Times New Roman" panose="02020603050405020304" pitchFamily="18" charset="0"/>
                <a:cs typeface="Times New Roman" panose="02020603050405020304" pitchFamily="18" charset="0"/>
              </a:rPr>
              <a:t>We can use biosensors for detecting chemicals with 100% accuracy.</a:t>
            </a:r>
          </a:p>
          <a:p>
            <a:pPr marL="182880" lvl="2" algn="just">
              <a:spcBef>
                <a:spcPts val="1200"/>
              </a:spcBef>
              <a:spcAft>
                <a:spcPts val="200"/>
              </a:spcAft>
            </a:pPr>
            <a:r>
              <a:rPr lang="en-US" sz="2400" dirty="0">
                <a:latin typeface="Times New Roman" panose="02020603050405020304" pitchFamily="18" charset="0"/>
                <a:cs typeface="Times New Roman" panose="02020603050405020304" pitchFamily="18" charset="0"/>
              </a:rPr>
              <a:t>Also, we can add sensors like temperature and humidity sensor, variations of gas sensors to detect the freshness of the sample.</a:t>
            </a:r>
          </a:p>
          <a:p>
            <a:pPr marL="182880" lvl="2" algn="just">
              <a:spcBef>
                <a:spcPts val="1200"/>
              </a:spcBef>
              <a:spcAft>
                <a:spcPts val="200"/>
              </a:spcAft>
            </a:pPr>
            <a:r>
              <a:rPr lang="en-US" sz="2400" dirty="0">
                <a:latin typeface="Times New Roman" panose="02020603050405020304" pitchFamily="18" charset="0"/>
                <a:cs typeface="Times New Roman" panose="02020603050405020304" pitchFamily="18" charset="0"/>
              </a:rPr>
              <a:t>By using Data mining and Machine Learning, we can analyses various data and predict the chemical used in each sample.</a:t>
            </a:r>
            <a:endParaRPr lang="en-IN" sz="2400" dirty="0">
              <a:latin typeface="Times New Roman" panose="02020603050405020304" pitchFamily="18" charset="0"/>
              <a:cs typeface="Times New Roman" panose="02020603050405020304" pitchFamily="18" charset="0"/>
            </a:endParaRPr>
          </a:p>
          <a:p>
            <a:pPr marL="182880" lvl="2" algn="just">
              <a:spcBef>
                <a:spcPts val="1200"/>
              </a:spcBef>
              <a:spcAft>
                <a:spcPts val="200"/>
              </a:spcAft>
            </a:pPr>
            <a:r>
              <a:rPr lang="en-US" sz="2400" dirty="0">
                <a:latin typeface="Times New Roman" panose="02020603050405020304" pitchFamily="18" charset="0"/>
                <a:cs typeface="Times New Roman" panose="02020603050405020304" pitchFamily="18" charset="0"/>
              </a:rPr>
              <a:t>For the better system, we can add Artificial Intelligence with the system, and it gives more efficient and powerful results.</a:t>
            </a:r>
            <a:endParaRPr lang="en-IN" sz="2400" dirty="0">
              <a:latin typeface="Times New Roman" panose="02020603050405020304" pitchFamily="18" charset="0"/>
              <a:cs typeface="Times New Roman" panose="02020603050405020304" pitchFamily="18" charset="0"/>
            </a:endParaRPr>
          </a:p>
          <a:p>
            <a:pPr marL="0" indent="0" algn="just">
              <a:buNone/>
            </a:pPr>
            <a:endParaRPr lang="en-US" dirty="0"/>
          </a:p>
        </p:txBody>
      </p:sp>
    </p:spTree>
    <p:extLst>
      <p:ext uri="{BB962C8B-B14F-4D97-AF65-F5344CB8AC3E}">
        <p14:creationId xmlns:p14="http://schemas.microsoft.com/office/powerpoint/2010/main" val="18672469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b="1" dirty="0">
                <a:solidFill>
                  <a:srgbClr val="FF3399"/>
                </a:solidFill>
                <a:latin typeface="Aparajita" panose="020B0604020202020204" pitchFamily="34" charset="0"/>
                <a:cs typeface="Aparajita" panose="020B0604020202020204" pitchFamily="34" charset="0"/>
              </a:rPr>
              <a:t>CONCLUSION</a:t>
            </a:r>
            <a:endParaRPr lang="en-US" dirty="0">
              <a:solidFill>
                <a:srgbClr val="FF3399"/>
              </a:solidFill>
            </a:endParaRPr>
          </a:p>
        </p:txBody>
      </p:sp>
      <p:sp>
        <p:nvSpPr>
          <p:cNvPr id="5" name="Content Placeholder 4"/>
          <p:cNvSpPr>
            <a:spLocks noGrp="1"/>
          </p:cNvSpPr>
          <p:nvPr>
            <p:ph idx="1"/>
          </p:nvPr>
        </p:nvSpPr>
        <p:spPr>
          <a:xfrm>
            <a:off x="3449113" y="1392934"/>
            <a:ext cx="8645905" cy="4885021"/>
          </a:xfrm>
        </p:spPr>
        <p:txBody>
          <a:bodyPr>
            <a:normAutofit/>
          </a:bodyPr>
          <a:lstStyle/>
          <a:p>
            <a:pPr marL="0" indent="0" algn="just">
              <a:buNone/>
            </a:pPr>
            <a:r>
              <a:rPr lang="en-US" sz="2800" dirty="0">
                <a:latin typeface="Times New Roman" panose="02020603050405020304" pitchFamily="18" charset="0"/>
                <a:cs typeface="Times New Roman" panose="02020603050405020304" pitchFamily="18" charset="0"/>
              </a:rPr>
              <a:t>	This project (</a:t>
            </a:r>
            <a:r>
              <a:rPr lang="en-US" sz="2800" dirty="0" err="1">
                <a:latin typeface="Times New Roman" panose="02020603050405020304" pitchFamily="18" charset="0"/>
                <a:cs typeface="Times New Roman" panose="02020603050405020304" pitchFamily="18" charset="0"/>
              </a:rPr>
              <a:t>IoT</a:t>
            </a:r>
            <a:r>
              <a:rPr lang="en-US" sz="2800" dirty="0">
                <a:latin typeface="Times New Roman" panose="02020603050405020304" pitchFamily="18" charset="0"/>
                <a:cs typeface="Times New Roman" panose="02020603050405020304" pitchFamily="18" charset="0"/>
              </a:rPr>
              <a:t> based chemical detection in fruits and vegetables) is focused on securing the human health from highly </a:t>
            </a:r>
            <a:r>
              <a:rPr lang="en-US" sz="2800" dirty="0" err="1">
                <a:latin typeface="Times New Roman" panose="02020603050405020304" pitchFamily="18" charset="0"/>
                <a:cs typeface="Times New Roman" panose="02020603050405020304" pitchFamily="18" charset="0"/>
              </a:rPr>
              <a:t>toxicated</a:t>
            </a:r>
            <a:r>
              <a:rPr lang="en-US" sz="2800" dirty="0">
                <a:latin typeface="Times New Roman" panose="02020603050405020304" pitchFamily="18" charset="0"/>
                <a:cs typeface="Times New Roman" panose="02020603050405020304" pitchFamily="18" charset="0"/>
              </a:rPr>
              <a:t> fruits and vegetables. It can be used to find out the organic fruit/vegetable. The system consists of a </a:t>
            </a:r>
            <a:r>
              <a:rPr lang="en-US" sz="2800" dirty="0" err="1">
                <a:latin typeface="Times New Roman" panose="02020603050405020304" pitchFamily="18" charset="0"/>
                <a:cs typeface="Times New Roman" panose="02020603050405020304" pitchFamily="18" charset="0"/>
              </a:rPr>
              <a:t>ph</a:t>
            </a:r>
            <a:r>
              <a:rPr lang="en-US" sz="2800" dirty="0">
                <a:latin typeface="Times New Roman" panose="02020603050405020304" pitchFamily="18" charset="0"/>
                <a:cs typeface="Times New Roman" panose="02020603050405020304" pitchFamily="18" charset="0"/>
              </a:rPr>
              <a:t> sensor, a gas sensor to detect the content of the chemicals. The whole system works based on an Arduino 2560 Microcontroller. The result is stored in the </a:t>
            </a:r>
            <a:r>
              <a:rPr lang="en-US" sz="2800" dirty="0" err="1">
                <a:latin typeface="Times New Roman" panose="02020603050405020304" pitchFamily="18" charset="0"/>
                <a:cs typeface="Times New Roman" panose="02020603050405020304" pitchFamily="18" charset="0"/>
              </a:rPr>
              <a:t>Thingspeak</a:t>
            </a:r>
            <a:r>
              <a:rPr lang="en-US" sz="2800" dirty="0">
                <a:latin typeface="Times New Roman" panose="02020603050405020304" pitchFamily="18" charset="0"/>
                <a:cs typeface="Times New Roman" panose="02020603050405020304" pitchFamily="18" charset="0"/>
              </a:rPr>
              <a:t> platform, an online </a:t>
            </a:r>
            <a:r>
              <a:rPr lang="en-US" sz="2800" dirty="0" err="1">
                <a:latin typeface="Times New Roman" panose="02020603050405020304" pitchFamily="18" charset="0"/>
                <a:cs typeface="Times New Roman" panose="02020603050405020304" pitchFamily="18" charset="0"/>
              </a:rPr>
              <a:t>IoT</a:t>
            </a:r>
            <a:r>
              <a:rPr lang="en-US" sz="2800" dirty="0">
                <a:latin typeface="Times New Roman" panose="02020603050405020304" pitchFamily="18" charset="0"/>
                <a:cs typeface="Times New Roman" panose="02020603050405020304" pitchFamily="18" charset="0"/>
              </a:rPr>
              <a:t> analytical tool, which acts as a server or database.</a:t>
            </a:r>
            <a:endParaRPr lang="en-IN" sz="2800" dirty="0">
              <a:latin typeface="Times New Roman" panose="02020603050405020304" pitchFamily="18" charset="0"/>
              <a:cs typeface="Times New Roman" panose="02020603050405020304" pitchFamily="18" charset="0"/>
            </a:endParaRPr>
          </a:p>
          <a:p>
            <a:pPr marL="0" indent="0" algn="just">
              <a:buNone/>
            </a:pPr>
            <a:endParaRPr lang="en-US" sz="2800" dirty="0"/>
          </a:p>
        </p:txBody>
      </p:sp>
    </p:spTree>
    <p:extLst>
      <p:ext uri="{BB962C8B-B14F-4D97-AF65-F5344CB8AC3E}">
        <p14:creationId xmlns:p14="http://schemas.microsoft.com/office/powerpoint/2010/main" val="12390354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42764" y="4338001"/>
            <a:ext cx="10587547" cy="1832460"/>
          </a:xfrm>
        </p:spPr>
        <p:txBody>
          <a:bodyPr>
            <a:normAutofit/>
          </a:bodyPr>
          <a:lstStyle/>
          <a:p>
            <a:pPr algn="ctr"/>
            <a:r>
              <a:rPr lang="en-US" sz="8000" b="1" dirty="0">
                <a:solidFill>
                  <a:srgbClr val="FFFF00"/>
                </a:solidFill>
              </a:rPr>
              <a:t>Thank You </a:t>
            </a:r>
          </a:p>
        </p:txBody>
      </p:sp>
    </p:spTree>
    <p:extLst>
      <p:ext uri="{BB962C8B-B14F-4D97-AF65-F5344CB8AC3E}">
        <p14:creationId xmlns:p14="http://schemas.microsoft.com/office/powerpoint/2010/main" val="3098887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5073056" y="794211"/>
            <a:ext cx="5788140" cy="780795"/>
            <a:chOff x="4745820" y="1491808"/>
            <a:chExt cx="5788140" cy="780795"/>
          </a:xfrm>
        </p:grpSpPr>
        <p:sp>
          <p:nvSpPr>
            <p:cNvPr id="9" name="TextBox 8"/>
            <p:cNvSpPr txBox="1"/>
            <p:nvPr/>
          </p:nvSpPr>
          <p:spPr>
            <a:xfrm>
              <a:off x="6026268" y="1564404"/>
              <a:ext cx="4507692" cy="461665"/>
            </a:xfrm>
            <a:prstGeom prst="rect">
              <a:avLst/>
            </a:prstGeom>
            <a:noFill/>
          </p:spPr>
          <p:txBody>
            <a:bodyPr wrap="square" lIns="108000" rIns="108000"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altLang="ko-KR" sz="2400" b="1" i="0" u="none" strike="noStrike" kern="1200" cap="none" spc="0" normalizeH="0" noProof="0" dirty="0">
                  <a:ln>
                    <a:noFill/>
                  </a:ln>
                  <a:solidFill>
                    <a:schemeClr val="accent1">
                      <a:lumMod val="50000"/>
                    </a:schemeClr>
                  </a:solidFill>
                  <a:effectLst/>
                  <a:uLnTx/>
                  <a:uFillTx/>
                  <a:latin typeface="Arial"/>
                  <a:cs typeface="Arial" pitchFamily="34" charset="0"/>
                </a:rPr>
                <a:t>Requirements</a:t>
              </a:r>
              <a:endParaRPr kumimoji="0" lang="ko-KR" altLang="en-US" sz="2400" b="1" i="0" u="none" strike="noStrike" kern="1200" cap="none" spc="0" normalizeH="0" baseline="0" noProof="0" dirty="0">
                <a:ln>
                  <a:noFill/>
                </a:ln>
                <a:solidFill>
                  <a:schemeClr val="accent1">
                    <a:lumMod val="50000"/>
                  </a:schemeClr>
                </a:solidFill>
                <a:effectLst/>
                <a:uLnTx/>
                <a:uFillTx/>
                <a:latin typeface="Arial"/>
                <a:cs typeface="Arial" pitchFamily="34" charset="0"/>
              </a:endParaRPr>
            </a:p>
          </p:txBody>
        </p:sp>
        <p:grpSp>
          <p:nvGrpSpPr>
            <p:cNvPr id="5" name="Group 4"/>
            <p:cNvGrpSpPr/>
            <p:nvPr/>
          </p:nvGrpSpPr>
          <p:grpSpPr>
            <a:xfrm>
              <a:off x="4745820" y="1491808"/>
              <a:ext cx="958096" cy="780795"/>
              <a:chOff x="5324331" y="1449052"/>
              <a:chExt cx="958096" cy="780795"/>
            </a:xfrm>
          </p:grpSpPr>
          <p:sp>
            <p:nvSpPr>
              <p:cNvPr id="6" name="Oval 5"/>
              <p:cNvSpPr/>
              <p:nvPr/>
            </p:nvSpPr>
            <p:spPr>
              <a:xfrm>
                <a:off x="5412981" y="1449052"/>
                <a:ext cx="780795" cy="78079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lumMod val="85000"/>
                      <a:lumOff val="15000"/>
                    </a:prstClr>
                  </a:solidFill>
                  <a:effectLst/>
                  <a:uLnTx/>
                  <a:uFillTx/>
                  <a:latin typeface="Arial"/>
                  <a:cs typeface="+mn-cs"/>
                </a:endParaRPr>
              </a:p>
            </p:txBody>
          </p:sp>
          <p:sp>
            <p:nvSpPr>
              <p:cNvPr id="7" name="TextBox 6"/>
              <p:cNvSpPr txBox="1"/>
              <p:nvPr/>
            </p:nvSpPr>
            <p:spPr>
              <a:xfrm>
                <a:off x="5324331" y="1516285"/>
                <a:ext cx="958096" cy="646331"/>
              </a:xfrm>
              <a:prstGeom prst="rect">
                <a:avLst/>
              </a:prstGeom>
              <a:noFill/>
            </p:spPr>
            <p:txBody>
              <a:bodyPr wrap="square" lIns="108000" rIns="108000"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altLang="ko-KR" sz="3600" b="1" i="0" u="none" strike="noStrike" kern="1200" cap="none" spc="0" normalizeH="0" baseline="0" noProof="0" dirty="0">
                    <a:ln>
                      <a:noFill/>
                    </a:ln>
                    <a:solidFill>
                      <a:prstClr val="white"/>
                    </a:solidFill>
                    <a:effectLst/>
                    <a:uLnTx/>
                    <a:uFillTx/>
                    <a:latin typeface="Arial"/>
                    <a:cs typeface="Arial" pitchFamily="34" charset="0"/>
                  </a:rPr>
                  <a:t>06</a:t>
                </a:r>
                <a:endParaRPr kumimoji="0" lang="ko-KR" altLang="en-US" sz="3600" b="1" i="0" u="none" strike="noStrike" kern="1200" cap="none" spc="0" normalizeH="0" baseline="0" noProof="0" dirty="0">
                  <a:ln>
                    <a:noFill/>
                  </a:ln>
                  <a:solidFill>
                    <a:prstClr val="white"/>
                  </a:solidFill>
                  <a:effectLst/>
                  <a:uLnTx/>
                  <a:uFillTx/>
                  <a:latin typeface="Arial"/>
                  <a:cs typeface="Arial" pitchFamily="34" charset="0"/>
                </a:endParaRPr>
              </a:p>
            </p:txBody>
          </p:sp>
        </p:grpSp>
      </p:grpSp>
      <p:sp>
        <p:nvSpPr>
          <p:cNvPr id="10" name="Arc 9"/>
          <p:cNvSpPr/>
          <p:nvPr/>
        </p:nvSpPr>
        <p:spPr>
          <a:xfrm>
            <a:off x="-1300461" y="116957"/>
            <a:ext cx="6596805" cy="6596805"/>
          </a:xfrm>
          <a:prstGeom prst="arc">
            <a:avLst>
              <a:gd name="adj1" fmla="val 16200000"/>
              <a:gd name="adj2" fmla="val 5445836"/>
            </a:avLst>
          </a:prstGeom>
          <a:ln w="1270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grpSp>
        <p:nvGrpSpPr>
          <p:cNvPr id="11" name="Group 10"/>
          <p:cNvGrpSpPr/>
          <p:nvPr/>
        </p:nvGrpSpPr>
        <p:grpSpPr>
          <a:xfrm>
            <a:off x="5508996" y="1907211"/>
            <a:ext cx="5767090" cy="780795"/>
            <a:chOff x="4745820" y="1491808"/>
            <a:chExt cx="5767090" cy="780795"/>
          </a:xfrm>
        </p:grpSpPr>
        <p:sp>
          <p:nvSpPr>
            <p:cNvPr id="17" name="TextBox 16"/>
            <p:cNvSpPr txBox="1"/>
            <p:nvPr/>
          </p:nvSpPr>
          <p:spPr>
            <a:xfrm>
              <a:off x="6005218" y="1605815"/>
              <a:ext cx="4507692" cy="461665"/>
            </a:xfrm>
            <a:prstGeom prst="rect">
              <a:avLst/>
            </a:prstGeom>
            <a:noFill/>
          </p:spPr>
          <p:txBody>
            <a:bodyPr wrap="square" lIns="108000" rIns="108000"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US" altLang="ko-KR" sz="2400" b="1" dirty="0">
                  <a:solidFill>
                    <a:schemeClr val="accent1">
                      <a:lumMod val="50000"/>
                    </a:schemeClr>
                  </a:solidFill>
                  <a:latin typeface="Arial"/>
                  <a:cs typeface="Arial" pitchFamily="34" charset="0"/>
                </a:rPr>
                <a:t>Hard</a:t>
              </a:r>
              <a:r>
                <a:rPr kumimoji="0" lang="en-US" altLang="ko-KR" sz="2400" b="1" i="0" u="none" strike="noStrike" kern="1200" cap="none" spc="0" normalizeH="0" baseline="0" noProof="0" dirty="0">
                  <a:ln>
                    <a:noFill/>
                  </a:ln>
                  <a:solidFill>
                    <a:schemeClr val="accent1">
                      <a:lumMod val="50000"/>
                    </a:schemeClr>
                  </a:solidFill>
                  <a:effectLst/>
                  <a:uLnTx/>
                  <a:uFillTx/>
                  <a:latin typeface="Arial"/>
                  <a:cs typeface="Arial" pitchFamily="34" charset="0"/>
                </a:rPr>
                <a:t>ware Requirements</a:t>
              </a:r>
              <a:endParaRPr kumimoji="0" lang="ko-KR" altLang="en-US" sz="2400" b="1" i="0" u="none" strike="noStrike" kern="1200" cap="none" spc="0" normalizeH="0" baseline="0" noProof="0" dirty="0">
                <a:ln>
                  <a:noFill/>
                </a:ln>
                <a:solidFill>
                  <a:schemeClr val="accent1">
                    <a:lumMod val="50000"/>
                  </a:schemeClr>
                </a:solidFill>
                <a:effectLst/>
                <a:uLnTx/>
                <a:uFillTx/>
                <a:latin typeface="Arial"/>
                <a:cs typeface="Arial" pitchFamily="34" charset="0"/>
              </a:endParaRPr>
            </a:p>
          </p:txBody>
        </p:sp>
        <p:grpSp>
          <p:nvGrpSpPr>
            <p:cNvPr id="13" name="Group 12"/>
            <p:cNvGrpSpPr/>
            <p:nvPr/>
          </p:nvGrpSpPr>
          <p:grpSpPr>
            <a:xfrm>
              <a:off x="4745820" y="1491808"/>
              <a:ext cx="958096" cy="780795"/>
              <a:chOff x="5324331" y="1449052"/>
              <a:chExt cx="958096" cy="780795"/>
            </a:xfrm>
          </p:grpSpPr>
          <p:sp>
            <p:nvSpPr>
              <p:cNvPr id="14" name="Oval 13"/>
              <p:cNvSpPr/>
              <p:nvPr/>
            </p:nvSpPr>
            <p:spPr>
              <a:xfrm>
                <a:off x="5412981" y="1449052"/>
                <a:ext cx="780795" cy="78079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lumMod val="85000"/>
                      <a:lumOff val="15000"/>
                    </a:prstClr>
                  </a:solidFill>
                  <a:effectLst/>
                  <a:uLnTx/>
                  <a:uFillTx/>
                  <a:latin typeface="Arial"/>
                  <a:cs typeface="+mn-cs"/>
                </a:endParaRPr>
              </a:p>
            </p:txBody>
          </p:sp>
          <p:sp>
            <p:nvSpPr>
              <p:cNvPr id="15" name="TextBox 14"/>
              <p:cNvSpPr txBox="1"/>
              <p:nvPr/>
            </p:nvSpPr>
            <p:spPr>
              <a:xfrm>
                <a:off x="5324331" y="1516285"/>
                <a:ext cx="958096" cy="646331"/>
              </a:xfrm>
              <a:prstGeom prst="rect">
                <a:avLst/>
              </a:prstGeom>
              <a:noFill/>
            </p:spPr>
            <p:txBody>
              <a:bodyPr wrap="square" lIns="108000" rIns="108000"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altLang="ko-KR" sz="3600" b="1" i="0" u="none" strike="noStrike" kern="1200" cap="none" spc="0" normalizeH="0" baseline="0" noProof="0" dirty="0">
                    <a:ln>
                      <a:noFill/>
                    </a:ln>
                    <a:solidFill>
                      <a:prstClr val="white"/>
                    </a:solidFill>
                    <a:effectLst/>
                    <a:uLnTx/>
                    <a:uFillTx/>
                    <a:latin typeface="Arial"/>
                    <a:cs typeface="Arial" pitchFamily="34" charset="0"/>
                  </a:rPr>
                  <a:t>07</a:t>
                </a:r>
                <a:endParaRPr kumimoji="0" lang="ko-KR" altLang="en-US" sz="3600" b="1" i="0" u="none" strike="noStrike" kern="1200" cap="none" spc="0" normalizeH="0" baseline="0" noProof="0" dirty="0">
                  <a:ln>
                    <a:noFill/>
                  </a:ln>
                  <a:solidFill>
                    <a:prstClr val="white"/>
                  </a:solidFill>
                  <a:effectLst/>
                  <a:uLnTx/>
                  <a:uFillTx/>
                  <a:latin typeface="Arial"/>
                  <a:cs typeface="Arial" pitchFamily="34" charset="0"/>
                </a:endParaRPr>
              </a:p>
            </p:txBody>
          </p:sp>
        </p:grpSp>
      </p:grpSp>
      <p:grpSp>
        <p:nvGrpSpPr>
          <p:cNvPr id="18" name="Group 17"/>
          <p:cNvGrpSpPr/>
          <p:nvPr/>
        </p:nvGrpSpPr>
        <p:grpSpPr>
          <a:xfrm>
            <a:off x="5700382" y="3020211"/>
            <a:ext cx="5766292" cy="780795"/>
            <a:chOff x="4745820" y="1491808"/>
            <a:chExt cx="5766292" cy="780795"/>
          </a:xfrm>
        </p:grpSpPr>
        <p:sp>
          <p:nvSpPr>
            <p:cNvPr id="24" name="TextBox 23"/>
            <p:cNvSpPr txBox="1"/>
            <p:nvPr/>
          </p:nvSpPr>
          <p:spPr>
            <a:xfrm>
              <a:off x="6004420" y="1631587"/>
              <a:ext cx="4507692" cy="461665"/>
            </a:xfrm>
            <a:prstGeom prst="rect">
              <a:avLst/>
            </a:prstGeom>
            <a:noFill/>
          </p:spPr>
          <p:txBody>
            <a:bodyPr wrap="square" lIns="108000" rIns="108000" rtlCol="0">
              <a:spAutoFit/>
            </a:bodyPr>
            <a:lstStyle/>
            <a:p>
              <a:pPr defTabSz="914377">
                <a:defRPr/>
              </a:pPr>
              <a:r>
                <a:rPr lang="en-US" altLang="ko-KR" sz="2400" b="1" noProof="0" dirty="0">
                  <a:solidFill>
                    <a:schemeClr val="accent1">
                      <a:lumMod val="50000"/>
                    </a:schemeClr>
                  </a:solidFill>
                  <a:cs typeface="Arial" pitchFamily="34" charset="0"/>
                </a:rPr>
                <a:t>Software Requirements</a:t>
              </a:r>
              <a:endParaRPr kumimoji="0" lang="ko-KR" altLang="en-US" sz="2400" b="1" i="0" u="none" strike="noStrike" kern="1200" cap="none" spc="0" normalizeH="0" baseline="0" noProof="0" dirty="0">
                <a:ln>
                  <a:noFill/>
                </a:ln>
                <a:solidFill>
                  <a:schemeClr val="accent1">
                    <a:lumMod val="50000"/>
                  </a:schemeClr>
                </a:solidFill>
                <a:effectLst/>
                <a:uLnTx/>
                <a:uFillTx/>
                <a:latin typeface="Arial"/>
                <a:cs typeface="Arial" pitchFamily="34" charset="0"/>
              </a:endParaRPr>
            </a:p>
          </p:txBody>
        </p:sp>
        <p:grpSp>
          <p:nvGrpSpPr>
            <p:cNvPr id="20" name="Group 19"/>
            <p:cNvGrpSpPr/>
            <p:nvPr/>
          </p:nvGrpSpPr>
          <p:grpSpPr>
            <a:xfrm>
              <a:off x="4745820" y="1491808"/>
              <a:ext cx="958096" cy="780795"/>
              <a:chOff x="5324331" y="1449052"/>
              <a:chExt cx="958096" cy="780795"/>
            </a:xfrm>
          </p:grpSpPr>
          <p:sp>
            <p:nvSpPr>
              <p:cNvPr id="21" name="Oval 20"/>
              <p:cNvSpPr/>
              <p:nvPr/>
            </p:nvSpPr>
            <p:spPr>
              <a:xfrm>
                <a:off x="5412981" y="1449052"/>
                <a:ext cx="780795" cy="78079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lumMod val="85000"/>
                      <a:lumOff val="15000"/>
                    </a:prstClr>
                  </a:solidFill>
                  <a:effectLst/>
                  <a:uLnTx/>
                  <a:uFillTx/>
                  <a:latin typeface="Arial"/>
                  <a:cs typeface="+mn-cs"/>
                </a:endParaRPr>
              </a:p>
            </p:txBody>
          </p:sp>
          <p:sp>
            <p:nvSpPr>
              <p:cNvPr id="22" name="TextBox 21"/>
              <p:cNvSpPr txBox="1"/>
              <p:nvPr/>
            </p:nvSpPr>
            <p:spPr>
              <a:xfrm>
                <a:off x="5324331" y="1516285"/>
                <a:ext cx="958096" cy="646331"/>
              </a:xfrm>
              <a:prstGeom prst="rect">
                <a:avLst/>
              </a:prstGeom>
              <a:noFill/>
            </p:spPr>
            <p:txBody>
              <a:bodyPr wrap="square" lIns="108000" rIns="108000"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altLang="ko-KR" sz="3600" b="1" i="0" u="none" strike="noStrike" kern="1200" cap="none" spc="0" normalizeH="0" baseline="0" noProof="0" dirty="0">
                    <a:ln>
                      <a:noFill/>
                    </a:ln>
                    <a:solidFill>
                      <a:prstClr val="white"/>
                    </a:solidFill>
                    <a:effectLst/>
                    <a:uLnTx/>
                    <a:uFillTx/>
                    <a:latin typeface="Arial"/>
                    <a:cs typeface="Arial" pitchFamily="34" charset="0"/>
                  </a:rPr>
                  <a:t>08</a:t>
                </a:r>
                <a:endParaRPr kumimoji="0" lang="ko-KR" altLang="en-US" sz="3600" b="1" i="0" u="none" strike="noStrike" kern="1200" cap="none" spc="0" normalizeH="0" baseline="0" noProof="0" dirty="0">
                  <a:ln>
                    <a:noFill/>
                  </a:ln>
                  <a:solidFill>
                    <a:prstClr val="white"/>
                  </a:solidFill>
                  <a:effectLst/>
                  <a:uLnTx/>
                  <a:uFillTx/>
                  <a:latin typeface="Arial"/>
                  <a:cs typeface="Arial" pitchFamily="34" charset="0"/>
                </a:endParaRPr>
              </a:p>
            </p:txBody>
          </p:sp>
        </p:grpSp>
      </p:grpSp>
      <p:grpSp>
        <p:nvGrpSpPr>
          <p:cNvPr id="25" name="Group 24"/>
          <p:cNvGrpSpPr/>
          <p:nvPr/>
        </p:nvGrpSpPr>
        <p:grpSpPr>
          <a:xfrm>
            <a:off x="5508996" y="4133211"/>
            <a:ext cx="5794001" cy="780795"/>
            <a:chOff x="4745820" y="1491808"/>
            <a:chExt cx="5794001" cy="780795"/>
          </a:xfrm>
        </p:grpSpPr>
        <p:sp>
          <p:nvSpPr>
            <p:cNvPr id="31" name="TextBox 30"/>
            <p:cNvSpPr txBox="1"/>
            <p:nvPr/>
          </p:nvSpPr>
          <p:spPr>
            <a:xfrm>
              <a:off x="6032129" y="1651372"/>
              <a:ext cx="4507692" cy="461665"/>
            </a:xfrm>
            <a:prstGeom prst="rect">
              <a:avLst/>
            </a:prstGeom>
            <a:noFill/>
          </p:spPr>
          <p:txBody>
            <a:bodyPr wrap="square" lIns="108000" rIns="108000"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altLang="ko-KR" sz="2400" b="1" i="0" u="none" strike="noStrike" kern="1200" cap="none" spc="0" normalizeH="0" baseline="0" noProof="0" dirty="0">
                  <a:ln>
                    <a:noFill/>
                  </a:ln>
                  <a:solidFill>
                    <a:schemeClr val="accent3">
                      <a:lumMod val="50000"/>
                    </a:schemeClr>
                  </a:solidFill>
                  <a:effectLst/>
                  <a:uLnTx/>
                  <a:uFillTx/>
                  <a:latin typeface="Arial"/>
                  <a:cs typeface="Arial" pitchFamily="34" charset="0"/>
                </a:rPr>
                <a:t>Future Enhancement</a:t>
              </a:r>
              <a:endParaRPr kumimoji="0" lang="ko-KR" altLang="en-US" sz="2400" b="1" i="0" u="none" strike="noStrike" kern="1200" cap="none" spc="0" normalizeH="0" baseline="0" noProof="0" dirty="0">
                <a:ln>
                  <a:noFill/>
                </a:ln>
                <a:solidFill>
                  <a:schemeClr val="accent3">
                    <a:lumMod val="50000"/>
                  </a:schemeClr>
                </a:solidFill>
                <a:effectLst/>
                <a:uLnTx/>
                <a:uFillTx/>
                <a:latin typeface="Arial"/>
                <a:cs typeface="Arial" pitchFamily="34" charset="0"/>
              </a:endParaRPr>
            </a:p>
          </p:txBody>
        </p:sp>
        <p:grpSp>
          <p:nvGrpSpPr>
            <p:cNvPr id="27" name="Group 26"/>
            <p:cNvGrpSpPr/>
            <p:nvPr/>
          </p:nvGrpSpPr>
          <p:grpSpPr>
            <a:xfrm>
              <a:off x="4745820" y="1491808"/>
              <a:ext cx="958096" cy="780795"/>
              <a:chOff x="5324331" y="1449052"/>
              <a:chExt cx="958096" cy="780795"/>
            </a:xfrm>
          </p:grpSpPr>
          <p:sp>
            <p:nvSpPr>
              <p:cNvPr id="28" name="Oval 27"/>
              <p:cNvSpPr/>
              <p:nvPr/>
            </p:nvSpPr>
            <p:spPr>
              <a:xfrm>
                <a:off x="5412981" y="1449052"/>
                <a:ext cx="780795" cy="78079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lumMod val="85000"/>
                      <a:lumOff val="15000"/>
                    </a:prstClr>
                  </a:solidFill>
                  <a:effectLst/>
                  <a:uLnTx/>
                  <a:uFillTx/>
                  <a:latin typeface="Arial"/>
                  <a:cs typeface="+mn-cs"/>
                </a:endParaRPr>
              </a:p>
            </p:txBody>
          </p:sp>
          <p:sp>
            <p:nvSpPr>
              <p:cNvPr id="29" name="TextBox 28"/>
              <p:cNvSpPr txBox="1"/>
              <p:nvPr/>
            </p:nvSpPr>
            <p:spPr>
              <a:xfrm>
                <a:off x="5324331" y="1516285"/>
                <a:ext cx="958096" cy="646331"/>
              </a:xfrm>
              <a:prstGeom prst="rect">
                <a:avLst/>
              </a:prstGeom>
              <a:noFill/>
            </p:spPr>
            <p:txBody>
              <a:bodyPr wrap="square" lIns="108000" rIns="108000"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altLang="ko-KR" sz="3600" b="1" i="0" u="none" strike="noStrike" kern="1200" cap="none" spc="0" normalizeH="0" baseline="0" noProof="0" dirty="0">
                    <a:ln>
                      <a:noFill/>
                    </a:ln>
                    <a:solidFill>
                      <a:prstClr val="white"/>
                    </a:solidFill>
                    <a:effectLst/>
                    <a:uLnTx/>
                    <a:uFillTx/>
                    <a:latin typeface="Arial"/>
                    <a:cs typeface="Arial" pitchFamily="34" charset="0"/>
                  </a:rPr>
                  <a:t>09</a:t>
                </a:r>
                <a:endParaRPr kumimoji="0" lang="ko-KR" altLang="en-US" sz="3600" b="1" i="0" u="none" strike="noStrike" kern="1200" cap="none" spc="0" normalizeH="0" baseline="0" noProof="0" dirty="0">
                  <a:ln>
                    <a:noFill/>
                  </a:ln>
                  <a:solidFill>
                    <a:prstClr val="white"/>
                  </a:solidFill>
                  <a:effectLst/>
                  <a:uLnTx/>
                  <a:uFillTx/>
                  <a:latin typeface="Arial"/>
                  <a:cs typeface="Arial" pitchFamily="34" charset="0"/>
                </a:endParaRPr>
              </a:p>
            </p:txBody>
          </p:sp>
        </p:grpSp>
      </p:grpSp>
      <p:sp>
        <p:nvSpPr>
          <p:cNvPr id="34" name="Freeform 33"/>
          <p:cNvSpPr/>
          <p:nvPr/>
        </p:nvSpPr>
        <p:spPr>
          <a:xfrm>
            <a:off x="1" y="2252051"/>
            <a:ext cx="3437003" cy="2043502"/>
          </a:xfrm>
          <a:custGeom>
            <a:avLst/>
            <a:gdLst>
              <a:gd name="connsiteX0" fmla="*/ 0 w 3437003"/>
              <a:gd name="connsiteY0" fmla="*/ 0 h 2043502"/>
              <a:gd name="connsiteX1" fmla="*/ 2415252 w 3437003"/>
              <a:gd name="connsiteY1" fmla="*/ 0 h 2043502"/>
              <a:gd name="connsiteX2" fmla="*/ 3437003 w 3437003"/>
              <a:gd name="connsiteY2" fmla="*/ 1021751 h 2043502"/>
              <a:gd name="connsiteX3" fmla="*/ 3437002 w 3437003"/>
              <a:gd name="connsiteY3" fmla="*/ 1021751 h 2043502"/>
              <a:gd name="connsiteX4" fmla="*/ 2415251 w 3437003"/>
              <a:gd name="connsiteY4" fmla="*/ 2043502 h 2043502"/>
              <a:gd name="connsiteX5" fmla="*/ 0 w 3437003"/>
              <a:gd name="connsiteY5" fmla="*/ 2043501 h 2043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37003" h="2043502">
                <a:moveTo>
                  <a:pt x="0" y="0"/>
                </a:moveTo>
                <a:lnTo>
                  <a:pt x="2415252" y="0"/>
                </a:lnTo>
                <a:cubicBezTo>
                  <a:pt x="2979549" y="0"/>
                  <a:pt x="3437003" y="457454"/>
                  <a:pt x="3437003" y="1021751"/>
                </a:cubicBezTo>
                <a:lnTo>
                  <a:pt x="3437002" y="1021751"/>
                </a:lnTo>
                <a:cubicBezTo>
                  <a:pt x="3437002" y="1586048"/>
                  <a:pt x="2979548" y="2043502"/>
                  <a:pt x="2415251" y="2043502"/>
                </a:cubicBezTo>
                <a:lnTo>
                  <a:pt x="0" y="2043501"/>
                </a:lnTo>
                <a:close/>
              </a:path>
            </a:pathLst>
          </a:custGeom>
          <a:solidFill>
            <a:schemeClr val="accent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mn-cs"/>
            </a:endParaRPr>
          </a:p>
        </p:txBody>
      </p:sp>
      <p:sp>
        <p:nvSpPr>
          <p:cNvPr id="2" name="TextBox 1"/>
          <p:cNvSpPr txBox="1"/>
          <p:nvPr/>
        </p:nvSpPr>
        <p:spPr>
          <a:xfrm>
            <a:off x="159488" y="2852214"/>
            <a:ext cx="3277514" cy="769441"/>
          </a:xfrm>
          <a:prstGeom prst="rect">
            <a:avLst/>
          </a:prstGeom>
          <a:noFill/>
        </p:spPr>
        <p:txBody>
          <a:bodyPr wrap="square" rtlCol="0" anchor="ctr">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altLang="ko-KR" sz="4400" b="0" i="0" u="none" strike="noStrike" kern="1200" cap="none" spc="0" normalizeH="0" baseline="0" noProof="0" dirty="0">
                <a:ln>
                  <a:noFill/>
                </a:ln>
                <a:solidFill>
                  <a:prstClr val="white"/>
                </a:solidFill>
                <a:effectLst/>
                <a:uLnTx/>
                <a:uFillTx/>
                <a:latin typeface="Arial"/>
                <a:cs typeface="Arial" pitchFamily="34" charset="0"/>
              </a:rPr>
              <a:t>Agenda</a:t>
            </a:r>
          </a:p>
        </p:txBody>
      </p:sp>
      <p:grpSp>
        <p:nvGrpSpPr>
          <p:cNvPr id="35" name="Group 34"/>
          <p:cNvGrpSpPr/>
          <p:nvPr/>
        </p:nvGrpSpPr>
        <p:grpSpPr>
          <a:xfrm>
            <a:off x="5073056" y="5246211"/>
            <a:ext cx="5813077" cy="780795"/>
            <a:chOff x="4745820" y="1491808"/>
            <a:chExt cx="5813077" cy="780795"/>
          </a:xfrm>
        </p:grpSpPr>
        <p:sp>
          <p:nvSpPr>
            <p:cNvPr id="41" name="TextBox 40"/>
            <p:cNvSpPr txBox="1"/>
            <p:nvPr/>
          </p:nvSpPr>
          <p:spPr>
            <a:xfrm>
              <a:off x="6051205" y="1653462"/>
              <a:ext cx="4507692" cy="461665"/>
            </a:xfrm>
            <a:prstGeom prst="rect">
              <a:avLst/>
            </a:prstGeom>
            <a:noFill/>
          </p:spPr>
          <p:txBody>
            <a:bodyPr wrap="square" lIns="108000" rIns="108000"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US" altLang="ko-KR" sz="2400" b="1" dirty="0">
                  <a:solidFill>
                    <a:schemeClr val="accent3">
                      <a:lumMod val="50000"/>
                    </a:schemeClr>
                  </a:solidFill>
                  <a:latin typeface="Arial"/>
                  <a:cs typeface="Arial" pitchFamily="34" charset="0"/>
                </a:rPr>
                <a:t>Conclusion</a:t>
              </a:r>
              <a:endParaRPr kumimoji="0" lang="ko-KR" altLang="en-US" sz="2400" b="1" i="0" u="none" strike="noStrike" kern="1200" cap="none" spc="0" normalizeH="0" baseline="0" noProof="0" dirty="0">
                <a:ln>
                  <a:noFill/>
                </a:ln>
                <a:solidFill>
                  <a:schemeClr val="accent3">
                    <a:lumMod val="50000"/>
                  </a:schemeClr>
                </a:solidFill>
                <a:effectLst/>
                <a:uLnTx/>
                <a:uFillTx/>
                <a:latin typeface="Arial"/>
                <a:cs typeface="Arial" pitchFamily="34" charset="0"/>
              </a:endParaRPr>
            </a:p>
          </p:txBody>
        </p:sp>
        <p:grpSp>
          <p:nvGrpSpPr>
            <p:cNvPr id="37" name="Group 36"/>
            <p:cNvGrpSpPr/>
            <p:nvPr/>
          </p:nvGrpSpPr>
          <p:grpSpPr>
            <a:xfrm>
              <a:off x="4745820" y="1491808"/>
              <a:ext cx="958096" cy="780795"/>
              <a:chOff x="5324331" y="1449052"/>
              <a:chExt cx="958096" cy="780795"/>
            </a:xfrm>
          </p:grpSpPr>
          <p:sp>
            <p:nvSpPr>
              <p:cNvPr id="38" name="Oval 37"/>
              <p:cNvSpPr/>
              <p:nvPr/>
            </p:nvSpPr>
            <p:spPr>
              <a:xfrm>
                <a:off x="5412981" y="1449052"/>
                <a:ext cx="780795" cy="78079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lumMod val="85000"/>
                      <a:lumOff val="15000"/>
                    </a:prstClr>
                  </a:solidFill>
                  <a:effectLst/>
                  <a:uLnTx/>
                  <a:uFillTx/>
                  <a:latin typeface="Arial"/>
                  <a:cs typeface="+mn-cs"/>
                </a:endParaRPr>
              </a:p>
            </p:txBody>
          </p:sp>
          <p:sp>
            <p:nvSpPr>
              <p:cNvPr id="39" name="TextBox 38"/>
              <p:cNvSpPr txBox="1"/>
              <p:nvPr/>
            </p:nvSpPr>
            <p:spPr>
              <a:xfrm>
                <a:off x="5324331" y="1516285"/>
                <a:ext cx="958096" cy="646331"/>
              </a:xfrm>
              <a:prstGeom prst="rect">
                <a:avLst/>
              </a:prstGeom>
              <a:noFill/>
            </p:spPr>
            <p:txBody>
              <a:bodyPr wrap="square" lIns="108000" rIns="108000"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altLang="ko-KR" sz="3600" b="1" i="0" u="none" strike="noStrike" kern="1200" cap="none" spc="0" normalizeH="0" baseline="0" noProof="0" dirty="0">
                    <a:ln>
                      <a:noFill/>
                    </a:ln>
                    <a:solidFill>
                      <a:prstClr val="white"/>
                    </a:solidFill>
                    <a:effectLst/>
                    <a:uLnTx/>
                    <a:uFillTx/>
                    <a:latin typeface="Arial"/>
                    <a:cs typeface="Arial" pitchFamily="34" charset="0"/>
                  </a:rPr>
                  <a:t>10</a:t>
                </a:r>
                <a:endParaRPr kumimoji="0" lang="ko-KR" altLang="en-US" sz="3600" b="1" i="0" u="none" strike="noStrike" kern="1200" cap="none" spc="0" normalizeH="0" baseline="0" noProof="0" dirty="0">
                  <a:ln>
                    <a:noFill/>
                  </a:ln>
                  <a:solidFill>
                    <a:prstClr val="white"/>
                  </a:solidFill>
                  <a:effectLst/>
                  <a:uLnTx/>
                  <a:uFillTx/>
                  <a:latin typeface="Arial"/>
                  <a:cs typeface="Arial" pitchFamily="34" charset="0"/>
                </a:endParaRPr>
              </a:p>
            </p:txBody>
          </p:sp>
        </p:grpSp>
      </p:grpSp>
    </p:spTree>
    <p:extLst>
      <p:ext uri="{BB962C8B-B14F-4D97-AF65-F5344CB8AC3E}">
        <p14:creationId xmlns:p14="http://schemas.microsoft.com/office/powerpoint/2010/main" val="28220592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0F1E872-30AD-43D4-960B-2696B517FD34}"/>
              </a:ext>
            </a:extLst>
          </p:cNvPr>
          <p:cNvSpPr/>
          <p:nvPr/>
        </p:nvSpPr>
        <p:spPr>
          <a:xfrm>
            <a:off x="1173345" y="1872495"/>
            <a:ext cx="11018655" cy="4219401"/>
          </a:xfrm>
          <a:prstGeom prst="rect">
            <a:avLst/>
          </a:prstGeom>
          <a:gradFill>
            <a:gsLst>
              <a:gs pos="42000">
                <a:schemeClr val="accent2">
                  <a:alpha val="70000"/>
                </a:schemeClr>
              </a:gs>
              <a:gs pos="0">
                <a:schemeClr val="accent1">
                  <a:lumMod val="5000"/>
                  <a:lumOff val="95000"/>
                  <a:alpha val="0"/>
                </a:schemeClr>
              </a:gs>
              <a:gs pos="100000">
                <a:schemeClr val="accent2"/>
              </a:gs>
            </a:gsLst>
            <a:lin ang="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grpSp>
        <p:nvGrpSpPr>
          <p:cNvPr id="35" name="Graphic 50">
            <a:extLst>
              <a:ext uri="{FF2B5EF4-FFF2-40B4-BE49-F238E27FC236}">
                <a16:creationId xmlns:a16="http://schemas.microsoft.com/office/drawing/2014/main" id="{2D2A7BA0-813A-4B48-A14A-E0C9EAED1E11}"/>
              </a:ext>
            </a:extLst>
          </p:cNvPr>
          <p:cNvGrpSpPr/>
          <p:nvPr/>
        </p:nvGrpSpPr>
        <p:grpSpPr>
          <a:xfrm>
            <a:off x="7309672" y="290202"/>
            <a:ext cx="1891428" cy="1486248"/>
            <a:chOff x="1788718" y="86622"/>
            <a:chExt cx="8613218" cy="6768097"/>
          </a:xfrm>
        </p:grpSpPr>
        <p:sp>
          <p:nvSpPr>
            <p:cNvPr id="36" name="Freeform: Shape 35">
              <a:extLst>
                <a:ext uri="{FF2B5EF4-FFF2-40B4-BE49-F238E27FC236}">
                  <a16:creationId xmlns:a16="http://schemas.microsoft.com/office/drawing/2014/main" id="{60254757-620C-4EBF-8224-4D3931504501}"/>
                </a:ext>
              </a:extLst>
            </p:cNvPr>
            <p:cNvSpPr/>
            <p:nvPr/>
          </p:nvSpPr>
          <p:spPr>
            <a:xfrm>
              <a:off x="1788718" y="86622"/>
              <a:ext cx="8613218" cy="6281672"/>
            </a:xfrm>
            <a:custGeom>
              <a:avLst/>
              <a:gdLst>
                <a:gd name="connsiteX0" fmla="*/ 8420062 w 8607832"/>
                <a:gd name="connsiteY0" fmla="*/ 4211041 h 6279209"/>
                <a:gd name="connsiteX1" fmla="*/ 7990681 w 8607832"/>
                <a:gd name="connsiteY1" fmla="*/ 4231232 h 6279209"/>
                <a:gd name="connsiteX2" fmla="*/ 7630619 w 8607832"/>
                <a:gd name="connsiteY2" fmla="*/ 4614849 h 6279209"/>
                <a:gd name="connsiteX3" fmla="*/ 7659558 w 8607832"/>
                <a:gd name="connsiteY3" fmla="*/ 4643788 h 6279209"/>
                <a:gd name="connsiteX4" fmla="*/ 7859443 w 8607832"/>
                <a:gd name="connsiteY4" fmla="*/ 4617541 h 6279209"/>
                <a:gd name="connsiteX5" fmla="*/ 8222196 w 8607832"/>
                <a:gd name="connsiteY5" fmla="*/ 4498418 h 6279209"/>
                <a:gd name="connsiteX6" fmla="*/ 8236330 w 8607832"/>
                <a:gd name="connsiteY6" fmla="*/ 4496398 h 6279209"/>
                <a:gd name="connsiteX7" fmla="*/ 8228254 w 8607832"/>
                <a:gd name="connsiteY7" fmla="*/ 4504475 h 6279209"/>
                <a:gd name="connsiteX8" fmla="*/ 7670326 w 8607832"/>
                <a:gd name="connsiteY8" fmla="*/ 4709743 h 6279209"/>
                <a:gd name="connsiteX9" fmla="*/ 7436791 w 8607832"/>
                <a:gd name="connsiteY9" fmla="*/ 4735318 h 6279209"/>
                <a:gd name="connsiteX10" fmla="*/ 6759067 w 8607832"/>
                <a:gd name="connsiteY10" fmla="*/ 4696956 h 6279209"/>
                <a:gd name="connsiteX11" fmla="*/ 6037597 w 8607832"/>
                <a:gd name="connsiteY11" fmla="*/ 4656576 h 6279209"/>
                <a:gd name="connsiteX12" fmla="*/ 6023464 w 8607832"/>
                <a:gd name="connsiteY12" fmla="*/ 4649172 h 6279209"/>
                <a:gd name="connsiteX13" fmla="*/ 6361317 w 8607832"/>
                <a:gd name="connsiteY13" fmla="*/ 4472170 h 6279209"/>
                <a:gd name="connsiteX14" fmla="*/ 6783296 w 8607832"/>
                <a:gd name="connsiteY14" fmla="*/ 4236616 h 6279209"/>
                <a:gd name="connsiteX15" fmla="*/ 7066634 w 8607832"/>
                <a:gd name="connsiteY15" fmla="*/ 4052210 h 6279209"/>
                <a:gd name="connsiteX16" fmla="*/ 7151433 w 8607832"/>
                <a:gd name="connsiteY16" fmla="*/ 4042115 h 6279209"/>
                <a:gd name="connsiteX17" fmla="*/ 7304208 w 8607832"/>
                <a:gd name="connsiteY17" fmla="*/ 4071727 h 6279209"/>
                <a:gd name="connsiteX18" fmla="*/ 7625235 w 8607832"/>
                <a:gd name="connsiteY18" fmla="*/ 3948566 h 6279209"/>
                <a:gd name="connsiteX19" fmla="*/ 8172394 w 8607832"/>
                <a:gd name="connsiteY19" fmla="*/ 2496877 h 6279209"/>
                <a:gd name="connsiteX20" fmla="*/ 7882325 w 8607832"/>
                <a:gd name="connsiteY20" fmla="*/ 1811077 h 6279209"/>
                <a:gd name="connsiteX21" fmla="*/ 7854059 w 8607832"/>
                <a:gd name="connsiteY21" fmla="*/ 1889820 h 6279209"/>
                <a:gd name="connsiteX22" fmla="*/ 7732917 w 8607832"/>
                <a:gd name="connsiteY22" fmla="*/ 2389195 h 6279209"/>
                <a:gd name="connsiteX23" fmla="*/ 7607736 w 8607832"/>
                <a:gd name="connsiteY23" fmla="*/ 2746565 h 6279209"/>
                <a:gd name="connsiteX24" fmla="*/ 7178354 w 8607832"/>
                <a:gd name="connsiteY24" fmla="*/ 3424962 h 6279209"/>
                <a:gd name="connsiteX25" fmla="*/ 7050481 w 8607832"/>
                <a:gd name="connsiteY25" fmla="*/ 3653113 h 6279209"/>
                <a:gd name="connsiteX26" fmla="*/ 7022888 w 8607832"/>
                <a:gd name="connsiteY26" fmla="*/ 3873861 h 6279209"/>
                <a:gd name="connsiteX27" fmla="*/ 7057884 w 8607832"/>
                <a:gd name="connsiteY27" fmla="*/ 3889341 h 6279209"/>
                <a:gd name="connsiteX28" fmla="*/ 7311611 w 8607832"/>
                <a:gd name="connsiteY28" fmla="*/ 3701570 h 6279209"/>
                <a:gd name="connsiteX29" fmla="*/ 7883672 w 8607832"/>
                <a:gd name="connsiteY29" fmla="*/ 2875784 h 6279209"/>
                <a:gd name="connsiteX30" fmla="*/ 7909246 w 8607832"/>
                <a:gd name="connsiteY30" fmla="*/ 2790311 h 6279209"/>
                <a:gd name="connsiteX31" fmla="*/ 7835888 w 8607832"/>
                <a:gd name="connsiteY31" fmla="*/ 3051440 h 6279209"/>
                <a:gd name="connsiteX32" fmla="*/ 7279306 w 8607832"/>
                <a:gd name="connsiteY32" fmla="*/ 3802522 h 6279209"/>
                <a:gd name="connsiteX33" fmla="*/ 6992603 w 8607832"/>
                <a:gd name="connsiteY33" fmla="*/ 4017213 h 6279209"/>
                <a:gd name="connsiteX34" fmla="*/ 6713302 w 8607832"/>
                <a:gd name="connsiteY34" fmla="*/ 4190851 h 6279209"/>
                <a:gd name="connsiteX35" fmla="*/ 6627830 w 8607832"/>
                <a:gd name="connsiteY35" fmla="*/ 4239308 h 6279209"/>
                <a:gd name="connsiteX36" fmla="*/ 6605620 w 8607832"/>
                <a:gd name="connsiteY36" fmla="*/ 4251422 h 6279209"/>
                <a:gd name="connsiteX37" fmla="*/ 6226714 w 8607832"/>
                <a:gd name="connsiteY37" fmla="*/ 4447268 h 6279209"/>
                <a:gd name="connsiteX38" fmla="*/ 5314782 w 8607832"/>
                <a:gd name="connsiteY38" fmla="*/ 4943279 h 6279209"/>
                <a:gd name="connsiteX39" fmla="*/ 5158643 w 8607832"/>
                <a:gd name="connsiteY39" fmla="*/ 5046250 h 6279209"/>
                <a:gd name="connsiteX40" fmla="*/ 5162681 w 8607832"/>
                <a:gd name="connsiteY40" fmla="*/ 5025387 h 6279209"/>
                <a:gd name="connsiteX41" fmla="*/ 5227290 w 8607832"/>
                <a:gd name="connsiteY41" fmla="*/ 4323434 h 6279209"/>
                <a:gd name="connsiteX42" fmla="*/ 5106148 w 8607832"/>
                <a:gd name="connsiteY42" fmla="*/ 3860401 h 6279209"/>
                <a:gd name="connsiteX43" fmla="*/ 5139799 w 8607832"/>
                <a:gd name="connsiteY43" fmla="*/ 3818675 h 6279209"/>
                <a:gd name="connsiteX44" fmla="*/ 5695034 w 8607832"/>
                <a:gd name="connsiteY44" fmla="*/ 3194119 h 6279209"/>
                <a:gd name="connsiteX45" fmla="*/ 5830983 w 8607832"/>
                <a:gd name="connsiteY45" fmla="*/ 3023174 h 6279209"/>
                <a:gd name="connsiteX46" fmla="*/ 5873382 w 8607832"/>
                <a:gd name="connsiteY46" fmla="*/ 3008367 h 6279209"/>
                <a:gd name="connsiteX47" fmla="*/ 5983083 w 8607832"/>
                <a:gd name="connsiteY47" fmla="*/ 3009040 h 6279209"/>
                <a:gd name="connsiteX48" fmla="*/ 6257000 w 8607832"/>
                <a:gd name="connsiteY48" fmla="*/ 2840787 h 6279209"/>
                <a:gd name="connsiteX49" fmla="*/ 6605620 w 8607832"/>
                <a:gd name="connsiteY49" fmla="*/ 2172485 h 6279209"/>
                <a:gd name="connsiteX50" fmla="*/ 6623118 w 8607832"/>
                <a:gd name="connsiteY50" fmla="*/ 1339969 h 6279209"/>
                <a:gd name="connsiteX51" fmla="*/ 6528224 w 8607832"/>
                <a:gd name="connsiteY51" fmla="*/ 660899 h 6279209"/>
                <a:gd name="connsiteX52" fmla="*/ 6514091 w 8607832"/>
                <a:gd name="connsiteY52" fmla="*/ 520239 h 6279209"/>
                <a:gd name="connsiteX53" fmla="*/ 6493900 w 8607832"/>
                <a:gd name="connsiteY53" fmla="*/ 546486 h 6279209"/>
                <a:gd name="connsiteX54" fmla="*/ 6244212 w 8607832"/>
                <a:gd name="connsiteY54" fmla="*/ 975869 h 6279209"/>
                <a:gd name="connsiteX55" fmla="*/ 5935300 w 8607832"/>
                <a:gd name="connsiteY55" fmla="*/ 1788868 h 6279209"/>
                <a:gd name="connsiteX56" fmla="*/ 5707148 w 8607832"/>
                <a:gd name="connsiteY56" fmla="*/ 2531874 h 6279209"/>
                <a:gd name="connsiteX57" fmla="*/ 5679555 w 8607832"/>
                <a:gd name="connsiteY57" fmla="*/ 2738489 h 6279209"/>
                <a:gd name="connsiteX58" fmla="*/ 5734069 w 8607832"/>
                <a:gd name="connsiteY58" fmla="*/ 2914818 h 6279209"/>
                <a:gd name="connsiteX59" fmla="*/ 5963566 w 8607832"/>
                <a:gd name="connsiteY59" fmla="*/ 2599175 h 6279209"/>
                <a:gd name="connsiteX60" fmla="*/ 6141914 w 8607832"/>
                <a:gd name="connsiteY60" fmla="*/ 2254593 h 6279209"/>
                <a:gd name="connsiteX61" fmla="*/ 6262384 w 8607832"/>
                <a:gd name="connsiteY61" fmla="*/ 1884436 h 6279209"/>
                <a:gd name="connsiteX62" fmla="*/ 6343145 w 8607832"/>
                <a:gd name="connsiteY62" fmla="*/ 1508222 h 6279209"/>
                <a:gd name="connsiteX63" fmla="*/ 6310167 w 8607832"/>
                <a:gd name="connsiteY63" fmla="*/ 1747814 h 6279209"/>
                <a:gd name="connsiteX64" fmla="*/ 6045001 w 8607832"/>
                <a:gd name="connsiteY64" fmla="*/ 2568890 h 6279209"/>
                <a:gd name="connsiteX65" fmla="*/ 5560432 w 8607832"/>
                <a:gd name="connsiteY65" fmla="*/ 3235173 h 6279209"/>
                <a:gd name="connsiteX66" fmla="*/ 5096726 w 8607832"/>
                <a:gd name="connsiteY66" fmla="*/ 3741278 h 6279209"/>
                <a:gd name="connsiteX67" fmla="*/ 5067113 w 8607832"/>
                <a:gd name="connsiteY67" fmla="*/ 3767525 h 6279209"/>
                <a:gd name="connsiteX68" fmla="*/ 4911647 w 8607832"/>
                <a:gd name="connsiteY68" fmla="*/ 3459959 h 6279209"/>
                <a:gd name="connsiteX69" fmla="*/ 4890784 w 8607832"/>
                <a:gd name="connsiteY69" fmla="*/ 3404099 h 6279209"/>
                <a:gd name="connsiteX70" fmla="*/ 4849730 w 8607832"/>
                <a:gd name="connsiteY70" fmla="*/ 3028558 h 6279209"/>
                <a:gd name="connsiteX71" fmla="*/ 4854441 w 8607832"/>
                <a:gd name="connsiteY71" fmla="*/ 3002310 h 6279209"/>
                <a:gd name="connsiteX72" fmla="*/ 4856460 w 8607832"/>
                <a:gd name="connsiteY72" fmla="*/ 2981447 h 6279209"/>
                <a:gd name="connsiteX73" fmla="*/ 4952701 w 8607832"/>
                <a:gd name="connsiteY73" fmla="*/ 2717626 h 6279209"/>
                <a:gd name="connsiteX74" fmla="*/ 5173449 w 8607832"/>
                <a:gd name="connsiteY74" fmla="*/ 2368332 h 6279209"/>
                <a:gd name="connsiteX75" fmla="*/ 5481689 w 8607832"/>
                <a:gd name="connsiteY75" fmla="*/ 1759928 h 6279209"/>
                <a:gd name="connsiteX76" fmla="*/ 5514667 w 8607832"/>
                <a:gd name="connsiteY76" fmla="*/ 1741757 h 6279209"/>
                <a:gd name="connsiteX77" fmla="*/ 5803389 w 8607832"/>
                <a:gd name="connsiteY77" fmla="*/ 1570812 h 6279209"/>
                <a:gd name="connsiteX78" fmla="*/ 5822907 w 8607832"/>
                <a:gd name="connsiteY78" fmla="*/ 1095665 h 6279209"/>
                <a:gd name="connsiteX79" fmla="*/ 5540241 w 8607832"/>
                <a:gd name="connsiteY79" fmla="*/ 601000 h 6279209"/>
                <a:gd name="connsiteX80" fmla="*/ 5514667 w 8607832"/>
                <a:gd name="connsiteY80" fmla="*/ 600327 h 6279209"/>
                <a:gd name="connsiteX81" fmla="*/ 5421791 w 8607832"/>
                <a:gd name="connsiteY81" fmla="*/ 697914 h 6279209"/>
                <a:gd name="connsiteX82" fmla="*/ 5124319 w 8607832"/>
                <a:gd name="connsiteY82" fmla="*/ 1196617 h 6279209"/>
                <a:gd name="connsiteX83" fmla="*/ 5316801 w 8607832"/>
                <a:gd name="connsiteY83" fmla="*/ 1686570 h 6279209"/>
                <a:gd name="connsiteX84" fmla="*/ 5361220 w 8607832"/>
                <a:gd name="connsiteY84" fmla="*/ 1669072 h 6279209"/>
                <a:gd name="connsiteX85" fmla="*/ 5461499 w 8607832"/>
                <a:gd name="connsiteY85" fmla="*/ 1248439 h 6279209"/>
                <a:gd name="connsiteX86" fmla="*/ 5491784 w 8607832"/>
                <a:gd name="connsiteY86" fmla="*/ 1043170 h 6279209"/>
                <a:gd name="connsiteX87" fmla="*/ 5497841 w 8607832"/>
                <a:gd name="connsiteY87" fmla="*/ 1081532 h 6279209"/>
                <a:gd name="connsiteX88" fmla="*/ 5481016 w 8607832"/>
                <a:gd name="connsiteY88" fmla="*/ 1353429 h 6279209"/>
                <a:gd name="connsiteX89" fmla="*/ 5415734 w 8607832"/>
                <a:gd name="connsiteY89" fmla="*/ 1727624 h 6279209"/>
                <a:gd name="connsiteX90" fmla="*/ 5151240 w 8607832"/>
                <a:gd name="connsiteY90" fmla="*/ 2245171 h 6279209"/>
                <a:gd name="connsiteX91" fmla="*/ 4908282 w 8607832"/>
                <a:gd name="connsiteY91" fmla="*/ 2596483 h 6279209"/>
                <a:gd name="connsiteX92" fmla="*/ 4750124 w 8607832"/>
                <a:gd name="connsiteY92" fmla="*/ 2989523 h 6279209"/>
                <a:gd name="connsiteX93" fmla="*/ 4747432 w 8607832"/>
                <a:gd name="connsiteY93" fmla="*/ 3017116 h 6279209"/>
                <a:gd name="connsiteX94" fmla="*/ 4743394 w 8607832"/>
                <a:gd name="connsiteY94" fmla="*/ 3043364 h 6279209"/>
                <a:gd name="connsiteX95" fmla="*/ 4737337 w 8607832"/>
                <a:gd name="connsiteY95" fmla="*/ 3162487 h 6279209"/>
                <a:gd name="connsiteX96" fmla="*/ 4680804 w 8607832"/>
                <a:gd name="connsiteY96" fmla="*/ 3076341 h 6279209"/>
                <a:gd name="connsiteX97" fmla="*/ 4591293 w 8607832"/>
                <a:gd name="connsiteY97" fmla="*/ 2915491 h 6279209"/>
                <a:gd name="connsiteX98" fmla="*/ 4573122 w 8607832"/>
                <a:gd name="connsiteY98" fmla="*/ 2881841 h 6279209"/>
                <a:gd name="connsiteX99" fmla="*/ 4565719 w 8607832"/>
                <a:gd name="connsiteY99" fmla="*/ 2868381 h 6279209"/>
                <a:gd name="connsiteX100" fmla="*/ 4552259 w 8607832"/>
                <a:gd name="connsiteY100" fmla="*/ 2838095 h 6279209"/>
                <a:gd name="connsiteX101" fmla="*/ 4404869 w 8607832"/>
                <a:gd name="connsiteY101" fmla="*/ 2499569 h 6279209"/>
                <a:gd name="connsiteX102" fmla="*/ 4425059 w 8607832"/>
                <a:gd name="connsiteY102" fmla="*/ 2408713 h 6279209"/>
                <a:gd name="connsiteX103" fmla="*/ 4497071 w 8607832"/>
                <a:gd name="connsiteY103" fmla="*/ 2304396 h 6279209"/>
                <a:gd name="connsiteX104" fmla="*/ 4551585 w 8607832"/>
                <a:gd name="connsiteY104" fmla="*/ 2152968 h 6279209"/>
                <a:gd name="connsiteX105" fmla="*/ 4741375 w 8607832"/>
                <a:gd name="connsiteY105" fmla="*/ 1413327 h 6279209"/>
                <a:gd name="connsiteX106" fmla="*/ 4929146 w 8607832"/>
                <a:gd name="connsiteY106" fmla="*/ 819730 h 6279209"/>
                <a:gd name="connsiteX107" fmla="*/ 5233347 w 8607832"/>
                <a:gd name="connsiteY107" fmla="*/ 28940 h 6279209"/>
                <a:gd name="connsiteX108" fmla="*/ 5238058 w 8607832"/>
                <a:gd name="connsiteY108" fmla="*/ 0 h 6279209"/>
                <a:gd name="connsiteX109" fmla="*/ 4976929 w 8607832"/>
                <a:gd name="connsiteY109" fmla="*/ 159504 h 6279209"/>
                <a:gd name="connsiteX110" fmla="*/ 4204984 w 8607832"/>
                <a:gd name="connsiteY110" fmla="*/ 890396 h 6279209"/>
                <a:gd name="connsiteX111" fmla="*/ 3943182 w 8607832"/>
                <a:gd name="connsiteY111" fmla="*/ 2139508 h 6279209"/>
                <a:gd name="connsiteX112" fmla="*/ 4076438 w 8607832"/>
                <a:gd name="connsiteY112" fmla="*/ 2389868 h 6279209"/>
                <a:gd name="connsiteX113" fmla="*/ 4215079 w 8607832"/>
                <a:gd name="connsiteY113" fmla="*/ 2474668 h 6279209"/>
                <a:gd name="connsiteX114" fmla="*/ 4244018 w 8607832"/>
                <a:gd name="connsiteY114" fmla="*/ 2445055 h 6279209"/>
                <a:gd name="connsiteX115" fmla="*/ 4230558 w 8607832"/>
                <a:gd name="connsiteY115" fmla="*/ 1718875 h 6279209"/>
                <a:gd name="connsiteX116" fmla="*/ 4411599 w 8607832"/>
                <a:gd name="connsiteY116" fmla="*/ 1186522 h 6279209"/>
                <a:gd name="connsiteX117" fmla="*/ 4552259 w 8607832"/>
                <a:gd name="connsiteY117" fmla="*/ 934815 h 6279209"/>
                <a:gd name="connsiteX118" fmla="*/ 4572449 w 8607832"/>
                <a:gd name="connsiteY118" fmla="*/ 920008 h 6279209"/>
                <a:gd name="connsiteX119" fmla="*/ 4553604 w 8607832"/>
                <a:gd name="connsiteY119" fmla="*/ 956351 h 6279209"/>
                <a:gd name="connsiteX120" fmla="*/ 4390735 w 8607832"/>
                <a:gd name="connsiteY120" fmla="*/ 1302280 h 6279209"/>
                <a:gd name="connsiteX121" fmla="*/ 4340260 w 8607832"/>
                <a:gd name="connsiteY121" fmla="*/ 2524471 h 6279209"/>
                <a:gd name="connsiteX122" fmla="*/ 4501109 w 8607832"/>
                <a:gd name="connsiteY122" fmla="*/ 2892609 h 6279209"/>
                <a:gd name="connsiteX123" fmla="*/ 4519281 w 8607832"/>
                <a:gd name="connsiteY123" fmla="*/ 2931644 h 6279209"/>
                <a:gd name="connsiteX124" fmla="*/ 4692918 w 8607832"/>
                <a:gd name="connsiteY124" fmla="*/ 3241230 h 6279209"/>
                <a:gd name="connsiteX125" fmla="*/ 4992409 w 8607832"/>
                <a:gd name="connsiteY125" fmla="*/ 3809925 h 6279209"/>
                <a:gd name="connsiteX126" fmla="*/ 5000485 w 8607832"/>
                <a:gd name="connsiteY126" fmla="*/ 3847614 h 6279209"/>
                <a:gd name="connsiteX127" fmla="*/ 4993755 w 8607832"/>
                <a:gd name="connsiteY127" fmla="*/ 3855017 h 6279209"/>
                <a:gd name="connsiteX128" fmla="*/ 4993082 w 8607832"/>
                <a:gd name="connsiteY128" fmla="*/ 3855690 h 6279209"/>
                <a:gd name="connsiteX129" fmla="*/ 4982313 w 8607832"/>
                <a:gd name="connsiteY129" fmla="*/ 3867131 h 6279209"/>
                <a:gd name="connsiteX130" fmla="*/ 4626290 w 8607832"/>
                <a:gd name="connsiteY130" fmla="*/ 4274977 h 6279209"/>
                <a:gd name="connsiteX131" fmla="*/ 4180755 w 8607832"/>
                <a:gd name="connsiteY131" fmla="*/ 4968853 h 6279209"/>
                <a:gd name="connsiteX132" fmla="*/ 4071727 w 8607832"/>
                <a:gd name="connsiteY132" fmla="*/ 5853192 h 6279209"/>
                <a:gd name="connsiteX133" fmla="*/ 4040769 w 8607832"/>
                <a:gd name="connsiteY133" fmla="*/ 5907706 h 6279209"/>
                <a:gd name="connsiteX134" fmla="*/ 4005099 w 8607832"/>
                <a:gd name="connsiteY134" fmla="*/ 5881459 h 6279209"/>
                <a:gd name="connsiteX135" fmla="*/ 4007791 w 8607832"/>
                <a:gd name="connsiteY135" fmla="*/ 5830983 h 6279209"/>
                <a:gd name="connsiteX136" fmla="*/ 3990293 w 8607832"/>
                <a:gd name="connsiteY136" fmla="*/ 5807427 h 6279209"/>
                <a:gd name="connsiteX137" fmla="*/ 3964045 w 8607832"/>
                <a:gd name="connsiteY137" fmla="*/ 5789256 h 6279209"/>
                <a:gd name="connsiteX138" fmla="*/ 3941836 w 8607832"/>
                <a:gd name="connsiteY138" fmla="*/ 5705129 h 6279209"/>
                <a:gd name="connsiteX139" fmla="*/ 3908185 w 8607832"/>
                <a:gd name="connsiteY139" fmla="*/ 5236040 h 6279209"/>
                <a:gd name="connsiteX140" fmla="*/ 3918953 w 8607832"/>
                <a:gd name="connsiteY140" fmla="*/ 4237288 h 6279209"/>
                <a:gd name="connsiteX141" fmla="*/ 3786370 w 8607832"/>
                <a:gd name="connsiteY141" fmla="*/ 3122779 h 6279209"/>
                <a:gd name="connsiteX142" fmla="*/ 3570333 w 8607832"/>
                <a:gd name="connsiteY142" fmla="*/ 2570236 h 6279209"/>
                <a:gd name="connsiteX143" fmla="*/ 3563603 w 8607832"/>
                <a:gd name="connsiteY143" fmla="*/ 2556776 h 6279209"/>
                <a:gd name="connsiteX144" fmla="*/ 3556872 w 8607832"/>
                <a:gd name="connsiteY144" fmla="*/ 2543315 h 6279209"/>
                <a:gd name="connsiteX145" fmla="*/ 3531298 w 8607832"/>
                <a:gd name="connsiteY145" fmla="*/ 2494185 h 6279209"/>
                <a:gd name="connsiteX146" fmla="*/ 3525241 w 8607832"/>
                <a:gd name="connsiteY146" fmla="*/ 2482071 h 6279209"/>
                <a:gd name="connsiteX147" fmla="*/ 3410829 w 8607832"/>
                <a:gd name="connsiteY147" fmla="*/ 2273437 h 6279209"/>
                <a:gd name="connsiteX148" fmla="*/ 3411502 w 8607832"/>
                <a:gd name="connsiteY148" fmla="*/ 2229018 h 6279209"/>
                <a:gd name="connsiteX149" fmla="*/ 3451209 w 8607832"/>
                <a:gd name="connsiteY149" fmla="*/ 2126720 h 6279209"/>
                <a:gd name="connsiteX150" fmla="*/ 3431692 w 8607832"/>
                <a:gd name="connsiteY150" fmla="*/ 1895877 h 6279209"/>
                <a:gd name="connsiteX151" fmla="*/ 3186715 w 8607832"/>
                <a:gd name="connsiteY151" fmla="*/ 1401886 h 6279209"/>
                <a:gd name="connsiteX152" fmla="*/ 2531874 w 8607832"/>
                <a:gd name="connsiteY152" fmla="*/ 701952 h 6279209"/>
                <a:gd name="connsiteX153" fmla="*/ 1731662 w 8607832"/>
                <a:gd name="connsiteY153" fmla="*/ 39035 h 6279209"/>
                <a:gd name="connsiteX154" fmla="*/ 1722913 w 8607832"/>
                <a:gd name="connsiteY154" fmla="*/ 36343 h 6279209"/>
                <a:gd name="connsiteX155" fmla="*/ 1723586 w 8607832"/>
                <a:gd name="connsiteY155" fmla="*/ 47111 h 6279209"/>
                <a:gd name="connsiteX156" fmla="*/ 1984042 w 8607832"/>
                <a:gd name="connsiteY156" fmla="*/ 871552 h 6279209"/>
                <a:gd name="connsiteX157" fmla="*/ 2773486 w 8607832"/>
                <a:gd name="connsiteY157" fmla="*/ 2064130 h 6279209"/>
                <a:gd name="connsiteX158" fmla="*/ 3058170 w 8607832"/>
                <a:gd name="connsiteY158" fmla="*/ 2286897 h 6279209"/>
                <a:gd name="connsiteX159" fmla="*/ 3235845 w 8607832"/>
                <a:gd name="connsiteY159" fmla="*/ 2329297 h 6279209"/>
                <a:gd name="connsiteX160" fmla="*/ 3256709 w 8607832"/>
                <a:gd name="connsiteY160" fmla="*/ 2294974 h 6279209"/>
                <a:gd name="connsiteX161" fmla="*/ 3083072 w 8607832"/>
                <a:gd name="connsiteY161" fmla="*/ 1999521 h 6279209"/>
                <a:gd name="connsiteX162" fmla="*/ 2450440 w 8607832"/>
                <a:gd name="connsiteY162" fmla="*/ 1092973 h 6279209"/>
                <a:gd name="connsiteX163" fmla="*/ 2432941 w 8607832"/>
                <a:gd name="connsiteY163" fmla="*/ 1062014 h 6279209"/>
                <a:gd name="connsiteX164" fmla="*/ 2454478 w 8607832"/>
                <a:gd name="connsiteY164" fmla="*/ 1076820 h 6279209"/>
                <a:gd name="connsiteX165" fmla="*/ 2967986 w 8607832"/>
                <a:gd name="connsiteY165" fmla="*/ 1739738 h 6279209"/>
                <a:gd name="connsiteX166" fmla="*/ 3266131 w 8607832"/>
                <a:gd name="connsiteY166" fmla="*/ 2175850 h 6279209"/>
                <a:gd name="connsiteX167" fmla="*/ 3457939 w 8607832"/>
                <a:gd name="connsiteY167" fmla="*/ 2509665 h 6279209"/>
                <a:gd name="connsiteX168" fmla="*/ 3464670 w 8607832"/>
                <a:gd name="connsiteY168" fmla="*/ 2523125 h 6279209"/>
                <a:gd name="connsiteX169" fmla="*/ 3471400 w 8607832"/>
                <a:gd name="connsiteY169" fmla="*/ 2536585 h 6279209"/>
                <a:gd name="connsiteX170" fmla="*/ 3478130 w 8607832"/>
                <a:gd name="connsiteY170" fmla="*/ 2550045 h 6279209"/>
                <a:gd name="connsiteX171" fmla="*/ 3484860 w 8607832"/>
                <a:gd name="connsiteY171" fmla="*/ 2563506 h 6279209"/>
                <a:gd name="connsiteX172" fmla="*/ 3491590 w 8607832"/>
                <a:gd name="connsiteY172" fmla="*/ 2576966 h 6279209"/>
                <a:gd name="connsiteX173" fmla="*/ 3498320 w 8607832"/>
                <a:gd name="connsiteY173" fmla="*/ 2590426 h 6279209"/>
                <a:gd name="connsiteX174" fmla="*/ 3504378 w 8607832"/>
                <a:gd name="connsiteY174" fmla="*/ 2605906 h 6279209"/>
                <a:gd name="connsiteX175" fmla="*/ 3733875 w 8607832"/>
                <a:gd name="connsiteY175" fmla="*/ 3249979 h 6279209"/>
                <a:gd name="connsiteX176" fmla="*/ 3823385 w 8607832"/>
                <a:gd name="connsiteY176" fmla="*/ 4359777 h 6279209"/>
                <a:gd name="connsiteX177" fmla="*/ 3816655 w 8607832"/>
                <a:gd name="connsiteY177" fmla="*/ 4369199 h 6279209"/>
                <a:gd name="connsiteX178" fmla="*/ 3800503 w 8607832"/>
                <a:gd name="connsiteY178" fmla="*/ 4322761 h 6279209"/>
                <a:gd name="connsiteX179" fmla="*/ 3407464 w 8607832"/>
                <a:gd name="connsiteY179" fmla="*/ 3663208 h 6279209"/>
                <a:gd name="connsiteX180" fmla="*/ 2516395 w 8607832"/>
                <a:gd name="connsiteY180" fmla="*/ 2980101 h 6279209"/>
                <a:gd name="connsiteX181" fmla="*/ 2502934 w 8607832"/>
                <a:gd name="connsiteY181" fmla="*/ 2971351 h 6279209"/>
                <a:gd name="connsiteX182" fmla="*/ 2390541 w 8607832"/>
                <a:gd name="connsiteY182" fmla="*/ 2898666 h 6279209"/>
                <a:gd name="connsiteX183" fmla="*/ 2247863 w 8607832"/>
                <a:gd name="connsiteY183" fmla="*/ 2802425 h 6279209"/>
                <a:gd name="connsiteX184" fmla="*/ 2055381 w 8607832"/>
                <a:gd name="connsiteY184" fmla="*/ 2665131 h 6279209"/>
                <a:gd name="connsiteX185" fmla="*/ 1471879 w 8607832"/>
                <a:gd name="connsiteY185" fmla="*/ 2148930 h 6279209"/>
                <a:gd name="connsiteX186" fmla="*/ 1461111 w 8607832"/>
                <a:gd name="connsiteY186" fmla="*/ 2109895 h 6279209"/>
                <a:gd name="connsiteX187" fmla="*/ 1501492 w 8607832"/>
                <a:gd name="connsiteY187" fmla="*/ 1918759 h 6279209"/>
                <a:gd name="connsiteX188" fmla="*/ 1395155 w 8607832"/>
                <a:gd name="connsiteY188" fmla="*/ 1570812 h 6279209"/>
                <a:gd name="connsiteX189" fmla="*/ 937507 w 8607832"/>
                <a:gd name="connsiteY189" fmla="*/ 860783 h 6279209"/>
                <a:gd name="connsiteX190" fmla="*/ 682435 w 8607832"/>
                <a:gd name="connsiteY190" fmla="*/ 471109 h 6279209"/>
                <a:gd name="connsiteX191" fmla="*/ 590905 w 8607832"/>
                <a:gd name="connsiteY191" fmla="*/ 214691 h 6279209"/>
                <a:gd name="connsiteX192" fmla="*/ 581483 w 8607832"/>
                <a:gd name="connsiteY192" fmla="*/ 222767 h 6279209"/>
                <a:gd name="connsiteX193" fmla="*/ 555909 w 8607832"/>
                <a:gd name="connsiteY193" fmla="*/ 262475 h 6279209"/>
                <a:gd name="connsiteX194" fmla="*/ 423998 w 8607832"/>
                <a:gd name="connsiteY194" fmla="*/ 619845 h 6279209"/>
                <a:gd name="connsiteX195" fmla="*/ 443515 w 8607832"/>
                <a:gd name="connsiteY195" fmla="*/ 1227575 h 6279209"/>
                <a:gd name="connsiteX196" fmla="*/ 806942 w 8607832"/>
                <a:gd name="connsiteY196" fmla="*/ 1996156 h 6279209"/>
                <a:gd name="connsiteX197" fmla="*/ 1087589 w 8607832"/>
                <a:gd name="connsiteY197" fmla="*/ 2216231 h 6279209"/>
                <a:gd name="connsiteX198" fmla="*/ 1317086 w 8607832"/>
                <a:gd name="connsiteY198" fmla="*/ 2233729 h 6279209"/>
                <a:gd name="connsiteX199" fmla="*/ 1327181 w 8607832"/>
                <a:gd name="connsiteY199" fmla="*/ 2198060 h 6279209"/>
                <a:gd name="connsiteX200" fmla="*/ 816364 w 8607832"/>
                <a:gd name="connsiteY200" fmla="*/ 1324489 h 6279209"/>
                <a:gd name="connsiteX201" fmla="*/ 702625 w 8607832"/>
                <a:gd name="connsiteY201" fmla="*/ 1031056 h 6279209"/>
                <a:gd name="connsiteX202" fmla="*/ 767908 w 8607832"/>
                <a:gd name="connsiteY202" fmla="*/ 1173061 h 6279209"/>
                <a:gd name="connsiteX203" fmla="*/ 1444285 w 8607832"/>
                <a:gd name="connsiteY203" fmla="*/ 2226326 h 6279209"/>
                <a:gd name="connsiteX204" fmla="*/ 2209501 w 8607832"/>
                <a:gd name="connsiteY204" fmla="*/ 2876457 h 6279209"/>
                <a:gd name="connsiteX205" fmla="*/ 2308434 w 8607832"/>
                <a:gd name="connsiteY205" fmla="*/ 2939720 h 6279209"/>
                <a:gd name="connsiteX206" fmla="*/ 2340738 w 8607832"/>
                <a:gd name="connsiteY206" fmla="*/ 2972025 h 6279209"/>
                <a:gd name="connsiteX207" fmla="*/ 2302377 w 8607832"/>
                <a:gd name="connsiteY207" fmla="*/ 2972025 h 6279209"/>
                <a:gd name="connsiteX208" fmla="*/ 2266034 w 8607832"/>
                <a:gd name="connsiteY208" fmla="*/ 2967313 h 6279209"/>
                <a:gd name="connsiteX209" fmla="*/ 1817807 w 8607832"/>
                <a:gd name="connsiteY209" fmla="*/ 3025866 h 6279209"/>
                <a:gd name="connsiteX210" fmla="*/ 1007500 w 8607832"/>
                <a:gd name="connsiteY210" fmla="*/ 3309877 h 6279209"/>
                <a:gd name="connsiteX211" fmla="*/ 960389 w 8607832"/>
                <a:gd name="connsiteY211" fmla="*/ 3293725 h 6279209"/>
                <a:gd name="connsiteX212" fmla="*/ 446207 w 8607832"/>
                <a:gd name="connsiteY212" fmla="*/ 3134221 h 6279209"/>
                <a:gd name="connsiteX213" fmla="*/ 217383 w 8607832"/>
                <a:gd name="connsiteY213" fmla="*/ 3227096 h 6279209"/>
                <a:gd name="connsiteX214" fmla="*/ 0 w 8607832"/>
                <a:gd name="connsiteY214" fmla="*/ 3236518 h 6279209"/>
                <a:gd name="connsiteX215" fmla="*/ 0 w 8607832"/>
                <a:gd name="connsiteY215" fmla="*/ 3330740 h 6279209"/>
                <a:gd name="connsiteX216" fmla="*/ 9422 w 8607832"/>
                <a:gd name="connsiteY216" fmla="*/ 3346892 h 6279209"/>
                <a:gd name="connsiteX217" fmla="*/ 255072 w 8607832"/>
                <a:gd name="connsiteY217" fmla="*/ 3717723 h 6279209"/>
                <a:gd name="connsiteX218" fmla="*/ 747044 w 8607832"/>
                <a:gd name="connsiteY218" fmla="*/ 3826078 h 6279209"/>
                <a:gd name="connsiteX219" fmla="*/ 1016249 w 8607832"/>
                <a:gd name="connsiteY219" fmla="*/ 3490244 h 6279209"/>
                <a:gd name="connsiteX220" fmla="*/ 981253 w 8607832"/>
                <a:gd name="connsiteY220" fmla="*/ 3461305 h 6279209"/>
                <a:gd name="connsiteX221" fmla="*/ 563312 w 8607832"/>
                <a:gd name="connsiteY221" fmla="*/ 3490917 h 6279209"/>
                <a:gd name="connsiteX222" fmla="*/ 390347 w 8607832"/>
                <a:gd name="connsiteY222" fmla="*/ 3460632 h 6279209"/>
                <a:gd name="connsiteX223" fmla="*/ 489953 w 8607832"/>
                <a:gd name="connsiteY223" fmla="*/ 3463997 h 6279209"/>
                <a:gd name="connsiteX224" fmla="*/ 903183 w 8607832"/>
                <a:gd name="connsiteY224" fmla="*/ 3408137 h 6279209"/>
                <a:gd name="connsiteX225" fmla="*/ 1043170 w 8607832"/>
                <a:gd name="connsiteY225" fmla="*/ 3372467 h 6279209"/>
                <a:gd name="connsiteX226" fmla="*/ 1508895 w 8607832"/>
                <a:gd name="connsiteY226" fmla="*/ 3218347 h 6279209"/>
                <a:gd name="connsiteX227" fmla="*/ 1912029 w 8607832"/>
                <a:gd name="connsiteY227" fmla="*/ 3101243 h 6279209"/>
                <a:gd name="connsiteX228" fmla="*/ 1912029 w 8607832"/>
                <a:gd name="connsiteY228" fmla="*/ 3101243 h 6279209"/>
                <a:gd name="connsiteX229" fmla="*/ 1924816 w 8607832"/>
                <a:gd name="connsiteY229" fmla="*/ 3099224 h 6279209"/>
                <a:gd name="connsiteX230" fmla="*/ 1986061 w 8607832"/>
                <a:gd name="connsiteY230" fmla="*/ 3087783 h 6279209"/>
                <a:gd name="connsiteX231" fmla="*/ 1992791 w 8607832"/>
                <a:gd name="connsiteY231" fmla="*/ 3087110 h 6279209"/>
                <a:gd name="connsiteX232" fmla="*/ 2087013 w 8607832"/>
                <a:gd name="connsiteY232" fmla="*/ 3074322 h 6279209"/>
                <a:gd name="connsiteX233" fmla="*/ 2113933 w 8607832"/>
                <a:gd name="connsiteY233" fmla="*/ 3072976 h 6279209"/>
                <a:gd name="connsiteX234" fmla="*/ 2118644 w 8607832"/>
                <a:gd name="connsiteY234" fmla="*/ 3064227 h 6279209"/>
                <a:gd name="connsiteX235" fmla="*/ 2257958 w 8607832"/>
                <a:gd name="connsiteY235" fmla="*/ 3064227 h 6279209"/>
                <a:gd name="connsiteX236" fmla="*/ 2262669 w 8607832"/>
                <a:gd name="connsiteY236" fmla="*/ 3072976 h 6279209"/>
                <a:gd name="connsiteX237" fmla="*/ 2434960 w 8607832"/>
                <a:gd name="connsiteY237" fmla="*/ 3101243 h 6279209"/>
                <a:gd name="connsiteX238" fmla="*/ 2635518 w 8607832"/>
                <a:gd name="connsiteY238" fmla="*/ 3164506 h 6279209"/>
                <a:gd name="connsiteX239" fmla="*/ 3038653 w 8607832"/>
                <a:gd name="connsiteY239" fmla="*/ 3453902 h 6279209"/>
                <a:gd name="connsiteX240" fmla="*/ 3580428 w 8607832"/>
                <a:gd name="connsiteY240" fmla="*/ 4087880 h 6279209"/>
                <a:gd name="connsiteX241" fmla="*/ 3776274 w 8607832"/>
                <a:gd name="connsiteY241" fmla="*/ 4626290 h 6279209"/>
                <a:gd name="connsiteX242" fmla="*/ 3813963 w 8607832"/>
                <a:gd name="connsiteY242" fmla="*/ 4802619 h 6279209"/>
                <a:gd name="connsiteX243" fmla="*/ 3811944 w 8607832"/>
                <a:gd name="connsiteY243" fmla="*/ 5407658 h 6279209"/>
                <a:gd name="connsiteX244" fmla="*/ 3881265 w 8607832"/>
                <a:gd name="connsiteY244" fmla="*/ 5874056 h 6279209"/>
                <a:gd name="connsiteX245" fmla="*/ 3879919 w 8607832"/>
                <a:gd name="connsiteY245" fmla="*/ 5898957 h 6279209"/>
                <a:gd name="connsiteX246" fmla="*/ 3757430 w 8607832"/>
                <a:gd name="connsiteY246" fmla="*/ 5946068 h 6279209"/>
                <a:gd name="connsiteX247" fmla="*/ 3743970 w 8607832"/>
                <a:gd name="connsiteY247" fmla="*/ 6053750 h 6279209"/>
                <a:gd name="connsiteX248" fmla="*/ 3803195 w 8607832"/>
                <a:gd name="connsiteY248" fmla="*/ 6092112 h 6279209"/>
                <a:gd name="connsiteX249" fmla="*/ 3896071 w 8607832"/>
                <a:gd name="connsiteY249" fmla="*/ 6023464 h 6279209"/>
                <a:gd name="connsiteX250" fmla="*/ 3920972 w 8607832"/>
                <a:gd name="connsiteY250" fmla="*/ 5996544 h 6279209"/>
                <a:gd name="connsiteX251" fmla="*/ 3918953 w 8607832"/>
                <a:gd name="connsiteY251" fmla="*/ 6053077 h 6279209"/>
                <a:gd name="connsiteX252" fmla="*/ 3931741 w 8607832"/>
                <a:gd name="connsiteY252" fmla="*/ 6077978 h 6279209"/>
                <a:gd name="connsiteX253" fmla="*/ 3951931 w 8607832"/>
                <a:gd name="connsiteY253" fmla="*/ 6055769 h 6279209"/>
                <a:gd name="connsiteX254" fmla="*/ 3972121 w 8607832"/>
                <a:gd name="connsiteY254" fmla="*/ 5988468 h 6279209"/>
                <a:gd name="connsiteX255" fmla="*/ 3994331 w 8607832"/>
                <a:gd name="connsiteY255" fmla="*/ 5968277 h 6279209"/>
                <a:gd name="connsiteX256" fmla="*/ 4005099 w 8607832"/>
                <a:gd name="connsiteY256" fmla="*/ 5995198 h 6279209"/>
                <a:gd name="connsiteX257" fmla="*/ 4071054 w 8607832"/>
                <a:gd name="connsiteY257" fmla="*/ 6040290 h 6279209"/>
                <a:gd name="connsiteX258" fmla="*/ 4100667 w 8607832"/>
                <a:gd name="connsiteY258" fmla="*/ 6026829 h 6279209"/>
                <a:gd name="connsiteX259" fmla="*/ 4110089 w 8607832"/>
                <a:gd name="connsiteY259" fmla="*/ 5993179 h 6279209"/>
                <a:gd name="connsiteX260" fmla="*/ 4124895 w 8607832"/>
                <a:gd name="connsiteY260" fmla="*/ 6032214 h 6279209"/>
                <a:gd name="connsiteX261" fmla="*/ 4117492 w 8607832"/>
                <a:gd name="connsiteY261" fmla="*/ 6106918 h 6279209"/>
                <a:gd name="connsiteX262" fmla="*/ 4080476 w 8607832"/>
                <a:gd name="connsiteY262" fmla="*/ 6141242 h 6279209"/>
                <a:gd name="connsiteX263" fmla="*/ 4176717 w 8607832"/>
                <a:gd name="connsiteY263" fmla="*/ 6189025 h 6279209"/>
                <a:gd name="connsiteX264" fmla="*/ 4170660 w 8607832"/>
                <a:gd name="connsiteY264" fmla="*/ 6271133 h 6279209"/>
                <a:gd name="connsiteX265" fmla="*/ 4195562 w 8607832"/>
                <a:gd name="connsiteY265" fmla="*/ 6277863 h 6279209"/>
                <a:gd name="connsiteX266" fmla="*/ 4261517 w 8607832"/>
                <a:gd name="connsiteY266" fmla="*/ 6267768 h 6279209"/>
                <a:gd name="connsiteX267" fmla="*/ 4289784 w 8607832"/>
                <a:gd name="connsiteY267" fmla="*/ 6247578 h 6279209"/>
                <a:gd name="connsiteX268" fmla="*/ 4295840 w 8607832"/>
                <a:gd name="connsiteY268" fmla="*/ 6204505 h 6279209"/>
                <a:gd name="connsiteX269" fmla="*/ 4305936 w 8607832"/>
                <a:gd name="connsiteY269" fmla="*/ 6182969 h 6279209"/>
                <a:gd name="connsiteX270" fmla="*/ 4324107 w 8607832"/>
                <a:gd name="connsiteY270" fmla="*/ 6199794 h 6279209"/>
                <a:gd name="connsiteX271" fmla="*/ 4336894 w 8607832"/>
                <a:gd name="connsiteY271" fmla="*/ 6230752 h 6279209"/>
                <a:gd name="connsiteX272" fmla="*/ 4342951 w 8607832"/>
                <a:gd name="connsiteY272" fmla="*/ 6226714 h 6279209"/>
                <a:gd name="connsiteX273" fmla="*/ 4369872 w 8607832"/>
                <a:gd name="connsiteY273" fmla="*/ 6185660 h 6279209"/>
                <a:gd name="connsiteX274" fmla="*/ 4382659 w 8607832"/>
                <a:gd name="connsiteY274" fmla="*/ 6234791 h 6279209"/>
                <a:gd name="connsiteX275" fmla="*/ 4406888 w 8607832"/>
                <a:gd name="connsiteY275" fmla="*/ 6265749 h 6279209"/>
                <a:gd name="connsiteX276" fmla="*/ 4484284 w 8607832"/>
                <a:gd name="connsiteY276" fmla="*/ 6275171 h 6279209"/>
                <a:gd name="connsiteX277" fmla="*/ 4499090 w 8607832"/>
                <a:gd name="connsiteY277" fmla="*/ 6272479 h 6279209"/>
                <a:gd name="connsiteX278" fmla="*/ 4512551 w 8607832"/>
                <a:gd name="connsiteY278" fmla="*/ 6181622 h 6279209"/>
                <a:gd name="connsiteX279" fmla="*/ 4572449 w 8607832"/>
                <a:gd name="connsiteY279" fmla="*/ 6153356 h 6279209"/>
                <a:gd name="connsiteX280" fmla="*/ 4575814 w 8607832"/>
                <a:gd name="connsiteY280" fmla="*/ 6127781 h 6279209"/>
                <a:gd name="connsiteX281" fmla="*/ 4538125 w 8607832"/>
                <a:gd name="connsiteY281" fmla="*/ 6076633 h 6279209"/>
                <a:gd name="connsiteX282" fmla="*/ 4536779 w 8607832"/>
                <a:gd name="connsiteY282" fmla="*/ 6042309 h 6279209"/>
                <a:gd name="connsiteX283" fmla="*/ 4573122 w 8607832"/>
                <a:gd name="connsiteY283" fmla="*/ 6032214 h 6279209"/>
                <a:gd name="connsiteX284" fmla="*/ 4637731 w 8607832"/>
                <a:gd name="connsiteY284" fmla="*/ 6051058 h 6279209"/>
                <a:gd name="connsiteX285" fmla="*/ 4665997 w 8607832"/>
                <a:gd name="connsiteY285" fmla="*/ 6029522 h 6279209"/>
                <a:gd name="connsiteX286" fmla="*/ 4665997 w 8607832"/>
                <a:gd name="connsiteY286" fmla="*/ 5985776 h 6279209"/>
                <a:gd name="connsiteX287" fmla="*/ 4681477 w 8607832"/>
                <a:gd name="connsiteY287" fmla="*/ 5966931 h 6279209"/>
                <a:gd name="connsiteX288" fmla="*/ 4701667 w 8607832"/>
                <a:gd name="connsiteY288" fmla="*/ 5981065 h 6279209"/>
                <a:gd name="connsiteX289" fmla="*/ 4724550 w 8607832"/>
                <a:gd name="connsiteY289" fmla="*/ 6054423 h 6279209"/>
                <a:gd name="connsiteX290" fmla="*/ 4743394 w 8607832"/>
                <a:gd name="connsiteY290" fmla="*/ 6073268 h 6279209"/>
                <a:gd name="connsiteX291" fmla="*/ 4752143 w 8607832"/>
                <a:gd name="connsiteY291" fmla="*/ 6050385 h 6279209"/>
                <a:gd name="connsiteX292" fmla="*/ 4752143 w 8607832"/>
                <a:gd name="connsiteY292" fmla="*/ 5996544 h 6279209"/>
                <a:gd name="connsiteX293" fmla="*/ 4800600 w 8607832"/>
                <a:gd name="connsiteY293" fmla="*/ 6046347 h 6279209"/>
                <a:gd name="connsiteX294" fmla="*/ 4859825 w 8607832"/>
                <a:gd name="connsiteY294" fmla="*/ 6088747 h 6279209"/>
                <a:gd name="connsiteX295" fmla="*/ 4932511 w 8607832"/>
                <a:gd name="connsiteY295" fmla="*/ 6036252 h 6279209"/>
                <a:gd name="connsiteX296" fmla="*/ 4919050 w 8607832"/>
                <a:gd name="connsiteY296" fmla="*/ 5940011 h 6279209"/>
                <a:gd name="connsiteX297" fmla="*/ 4830213 w 8607832"/>
                <a:gd name="connsiteY297" fmla="*/ 5933281 h 6279209"/>
                <a:gd name="connsiteX298" fmla="*/ 4779064 w 8607832"/>
                <a:gd name="connsiteY298" fmla="*/ 5876074 h 6279209"/>
                <a:gd name="connsiteX299" fmla="*/ 4778391 w 8607832"/>
                <a:gd name="connsiteY299" fmla="*/ 5829637 h 6279209"/>
                <a:gd name="connsiteX300" fmla="*/ 5091342 w 8607832"/>
                <a:gd name="connsiteY300" fmla="*/ 5236712 h 6279209"/>
                <a:gd name="connsiteX301" fmla="*/ 5116243 w 8607832"/>
                <a:gd name="connsiteY301" fmla="*/ 5202389 h 6279209"/>
                <a:gd name="connsiteX302" fmla="*/ 5269690 w 8607832"/>
                <a:gd name="connsiteY302" fmla="*/ 5086631 h 6279209"/>
                <a:gd name="connsiteX303" fmla="*/ 5744837 w 8607832"/>
                <a:gd name="connsiteY303" fmla="*/ 4795889 h 6279209"/>
                <a:gd name="connsiteX304" fmla="*/ 5814830 w 8607832"/>
                <a:gd name="connsiteY304" fmla="*/ 4775699 h 6279209"/>
                <a:gd name="connsiteX305" fmla="*/ 6103553 w 8607832"/>
                <a:gd name="connsiteY305" fmla="*/ 4765603 h 6279209"/>
                <a:gd name="connsiteX306" fmla="*/ 7086824 w 8607832"/>
                <a:gd name="connsiteY306" fmla="*/ 4811369 h 6279209"/>
                <a:gd name="connsiteX307" fmla="*/ 7489959 w 8607832"/>
                <a:gd name="connsiteY307" fmla="*/ 4805311 h 6279209"/>
                <a:gd name="connsiteX308" fmla="*/ 7516880 w 8607832"/>
                <a:gd name="connsiteY308" fmla="*/ 4801946 h 6279209"/>
                <a:gd name="connsiteX309" fmla="*/ 7536397 w 8607832"/>
                <a:gd name="connsiteY309" fmla="*/ 4800600 h 6279209"/>
                <a:gd name="connsiteX310" fmla="*/ 7619850 w 8607832"/>
                <a:gd name="connsiteY310" fmla="*/ 4791178 h 6279209"/>
                <a:gd name="connsiteX311" fmla="*/ 7661577 w 8607832"/>
                <a:gd name="connsiteY311" fmla="*/ 4813388 h 6279209"/>
                <a:gd name="connsiteX312" fmla="*/ 7920014 w 8607832"/>
                <a:gd name="connsiteY312" fmla="*/ 5004523 h 6279209"/>
                <a:gd name="connsiteX313" fmla="*/ 8354780 w 8607832"/>
                <a:gd name="connsiteY313" fmla="*/ 4830886 h 6279209"/>
                <a:gd name="connsiteX314" fmla="*/ 8579567 w 8607832"/>
                <a:gd name="connsiteY314" fmla="*/ 4409580 h 6279209"/>
                <a:gd name="connsiteX315" fmla="*/ 8613217 w 8607832"/>
                <a:gd name="connsiteY315" fmla="*/ 4250076 h 6279209"/>
                <a:gd name="connsiteX316" fmla="*/ 8613217 w 8607832"/>
                <a:gd name="connsiteY316" fmla="*/ 4196235 h 6279209"/>
                <a:gd name="connsiteX317" fmla="*/ 8420062 w 8607832"/>
                <a:gd name="connsiteY317" fmla="*/ 4211041 h 6279209"/>
                <a:gd name="connsiteX318" fmla="*/ 4571776 w 8607832"/>
                <a:gd name="connsiteY318" fmla="*/ 915970 h 6279209"/>
                <a:gd name="connsiteX319" fmla="*/ 4583890 w 8607832"/>
                <a:gd name="connsiteY319" fmla="*/ 888377 h 6279209"/>
                <a:gd name="connsiteX320" fmla="*/ 4571776 w 8607832"/>
                <a:gd name="connsiteY320" fmla="*/ 915970 h 6279209"/>
                <a:gd name="connsiteX321" fmla="*/ 2362948 w 8607832"/>
                <a:gd name="connsiteY321" fmla="*/ 965100 h 6279209"/>
                <a:gd name="connsiteX322" fmla="*/ 2363621 w 8607832"/>
                <a:gd name="connsiteY322" fmla="*/ 962408 h 6279209"/>
                <a:gd name="connsiteX323" fmla="*/ 2368332 w 8607832"/>
                <a:gd name="connsiteY323" fmla="*/ 967119 h 6279209"/>
                <a:gd name="connsiteX324" fmla="*/ 2362948 w 8607832"/>
                <a:gd name="connsiteY324" fmla="*/ 965100 h 6279209"/>
                <a:gd name="connsiteX325" fmla="*/ 2435633 w 8607832"/>
                <a:gd name="connsiteY325" fmla="*/ 1055284 h 6279209"/>
                <a:gd name="connsiteX326" fmla="*/ 2426211 w 8607832"/>
                <a:gd name="connsiteY326" fmla="*/ 1053265 h 6279209"/>
                <a:gd name="connsiteX327" fmla="*/ 2370351 w 8607832"/>
                <a:gd name="connsiteY327" fmla="*/ 968465 h 6279209"/>
                <a:gd name="connsiteX328" fmla="*/ 2432268 w 8607832"/>
                <a:gd name="connsiteY328" fmla="*/ 1045862 h 6279209"/>
                <a:gd name="connsiteX329" fmla="*/ 2435633 w 8607832"/>
                <a:gd name="connsiteY329" fmla="*/ 1055284 h 6279209"/>
                <a:gd name="connsiteX330" fmla="*/ 695895 w 8607832"/>
                <a:gd name="connsiteY330" fmla="*/ 1016922 h 6279209"/>
                <a:gd name="connsiteX331" fmla="*/ 692530 w 8607832"/>
                <a:gd name="connsiteY331" fmla="*/ 1005481 h 6279209"/>
                <a:gd name="connsiteX332" fmla="*/ 695895 w 8607832"/>
                <a:gd name="connsiteY332" fmla="*/ 1016922 h 6279209"/>
                <a:gd name="connsiteX333" fmla="*/ 4511205 w 8607832"/>
                <a:gd name="connsiteY333" fmla="*/ 6014042 h 6279209"/>
                <a:gd name="connsiteX334" fmla="*/ 4537452 w 8607832"/>
                <a:gd name="connsiteY334" fmla="*/ 5944049 h 6279209"/>
                <a:gd name="connsiteX335" fmla="*/ 4511205 w 8607832"/>
                <a:gd name="connsiteY335" fmla="*/ 6014042 h 6279209"/>
                <a:gd name="connsiteX336" fmla="*/ 4750797 w 8607832"/>
                <a:gd name="connsiteY336" fmla="*/ 5917128 h 6279209"/>
                <a:gd name="connsiteX337" fmla="*/ 4741375 w 8607832"/>
                <a:gd name="connsiteY337" fmla="*/ 5939338 h 6279209"/>
                <a:gd name="connsiteX338" fmla="*/ 4732626 w 8607832"/>
                <a:gd name="connsiteY338" fmla="*/ 5935300 h 6279209"/>
                <a:gd name="connsiteX339" fmla="*/ 4727915 w 8607832"/>
                <a:gd name="connsiteY339" fmla="*/ 5907706 h 6279209"/>
                <a:gd name="connsiteX340" fmla="*/ 4750797 w 8607832"/>
                <a:gd name="connsiteY340" fmla="*/ 5875402 h 6279209"/>
                <a:gd name="connsiteX341" fmla="*/ 4750797 w 8607832"/>
                <a:gd name="connsiteY341" fmla="*/ 5917128 h 6279209"/>
                <a:gd name="connsiteX342" fmla="*/ 4875978 w 8607832"/>
                <a:gd name="connsiteY342" fmla="*/ 5457461 h 6279209"/>
                <a:gd name="connsiteX343" fmla="*/ 4616868 w 8607832"/>
                <a:gd name="connsiteY343" fmla="*/ 5877421 h 6279209"/>
                <a:gd name="connsiteX344" fmla="*/ 4562354 w 8607832"/>
                <a:gd name="connsiteY344" fmla="*/ 5884824 h 6279209"/>
                <a:gd name="connsiteX345" fmla="*/ 4880015 w 8607832"/>
                <a:gd name="connsiteY345" fmla="*/ 5419772 h 6279209"/>
                <a:gd name="connsiteX346" fmla="*/ 4875978 w 8607832"/>
                <a:gd name="connsiteY346" fmla="*/ 5457461 h 6279209"/>
                <a:gd name="connsiteX347" fmla="*/ 5020675 w 8607832"/>
                <a:gd name="connsiteY347" fmla="*/ 5141145 h 6279209"/>
                <a:gd name="connsiteX348" fmla="*/ 4989717 w 8607832"/>
                <a:gd name="connsiteY348" fmla="*/ 5179506 h 6279209"/>
                <a:gd name="connsiteX349" fmla="*/ 4445922 w 8607832"/>
                <a:gd name="connsiteY349" fmla="*/ 5878767 h 6279209"/>
                <a:gd name="connsiteX350" fmla="*/ 4415637 w 8607832"/>
                <a:gd name="connsiteY350" fmla="*/ 5953471 h 6279209"/>
                <a:gd name="connsiteX351" fmla="*/ 4357085 w 8607832"/>
                <a:gd name="connsiteY351" fmla="*/ 6075286 h 6279209"/>
                <a:gd name="connsiteX352" fmla="*/ 4338240 w 8607832"/>
                <a:gd name="connsiteY352" fmla="*/ 6125762 h 6279209"/>
                <a:gd name="connsiteX353" fmla="*/ 4322761 w 8607832"/>
                <a:gd name="connsiteY353" fmla="*/ 6080671 h 6279209"/>
                <a:gd name="connsiteX354" fmla="*/ 4306609 w 8607832"/>
                <a:gd name="connsiteY354" fmla="*/ 6061826 h 6279209"/>
                <a:gd name="connsiteX355" fmla="*/ 4295168 w 8607832"/>
                <a:gd name="connsiteY355" fmla="*/ 6082689 h 6279209"/>
                <a:gd name="connsiteX356" fmla="*/ 4292475 w 8607832"/>
                <a:gd name="connsiteY356" fmla="*/ 6112302 h 6279209"/>
                <a:gd name="connsiteX357" fmla="*/ 4277669 w 8607832"/>
                <a:gd name="connsiteY357" fmla="*/ 6097496 h 6279209"/>
                <a:gd name="connsiteX358" fmla="*/ 4183447 w 8607832"/>
                <a:gd name="connsiteY358" fmla="*/ 5282478 h 6279209"/>
                <a:gd name="connsiteX359" fmla="*/ 4412945 w 8607832"/>
                <a:gd name="connsiteY359" fmla="*/ 4743394 h 6279209"/>
                <a:gd name="connsiteX360" fmla="*/ 5036828 w 8607832"/>
                <a:gd name="connsiteY360" fmla="*/ 3935106 h 6279209"/>
                <a:gd name="connsiteX361" fmla="*/ 5054999 w 8607832"/>
                <a:gd name="connsiteY361" fmla="*/ 3966064 h 6279209"/>
                <a:gd name="connsiteX362" fmla="*/ 5020675 w 8607832"/>
                <a:gd name="connsiteY362" fmla="*/ 5141145 h 6279209"/>
                <a:gd name="connsiteX0" fmla="*/ 8420062 w 8613218"/>
                <a:gd name="connsiteY0" fmla="*/ 4211041 h 6281670"/>
                <a:gd name="connsiteX1" fmla="*/ 7990681 w 8613218"/>
                <a:gd name="connsiteY1" fmla="*/ 4231232 h 6281670"/>
                <a:gd name="connsiteX2" fmla="*/ 7630619 w 8613218"/>
                <a:gd name="connsiteY2" fmla="*/ 4614849 h 6281670"/>
                <a:gd name="connsiteX3" fmla="*/ 7659558 w 8613218"/>
                <a:gd name="connsiteY3" fmla="*/ 4643788 h 6281670"/>
                <a:gd name="connsiteX4" fmla="*/ 7859443 w 8613218"/>
                <a:gd name="connsiteY4" fmla="*/ 4617541 h 6281670"/>
                <a:gd name="connsiteX5" fmla="*/ 8222196 w 8613218"/>
                <a:gd name="connsiteY5" fmla="*/ 4498418 h 6281670"/>
                <a:gd name="connsiteX6" fmla="*/ 8236330 w 8613218"/>
                <a:gd name="connsiteY6" fmla="*/ 4496398 h 6281670"/>
                <a:gd name="connsiteX7" fmla="*/ 8228254 w 8613218"/>
                <a:gd name="connsiteY7" fmla="*/ 4504475 h 6281670"/>
                <a:gd name="connsiteX8" fmla="*/ 7670326 w 8613218"/>
                <a:gd name="connsiteY8" fmla="*/ 4709743 h 6281670"/>
                <a:gd name="connsiteX9" fmla="*/ 7436791 w 8613218"/>
                <a:gd name="connsiteY9" fmla="*/ 4735318 h 6281670"/>
                <a:gd name="connsiteX10" fmla="*/ 6759067 w 8613218"/>
                <a:gd name="connsiteY10" fmla="*/ 4696956 h 6281670"/>
                <a:gd name="connsiteX11" fmla="*/ 6037597 w 8613218"/>
                <a:gd name="connsiteY11" fmla="*/ 4656576 h 6281670"/>
                <a:gd name="connsiteX12" fmla="*/ 6023464 w 8613218"/>
                <a:gd name="connsiteY12" fmla="*/ 4649172 h 6281670"/>
                <a:gd name="connsiteX13" fmla="*/ 6361317 w 8613218"/>
                <a:gd name="connsiteY13" fmla="*/ 4472170 h 6281670"/>
                <a:gd name="connsiteX14" fmla="*/ 6783296 w 8613218"/>
                <a:gd name="connsiteY14" fmla="*/ 4236616 h 6281670"/>
                <a:gd name="connsiteX15" fmla="*/ 7066634 w 8613218"/>
                <a:gd name="connsiteY15" fmla="*/ 4052210 h 6281670"/>
                <a:gd name="connsiteX16" fmla="*/ 7151433 w 8613218"/>
                <a:gd name="connsiteY16" fmla="*/ 4042115 h 6281670"/>
                <a:gd name="connsiteX17" fmla="*/ 7304208 w 8613218"/>
                <a:gd name="connsiteY17" fmla="*/ 4071727 h 6281670"/>
                <a:gd name="connsiteX18" fmla="*/ 7625235 w 8613218"/>
                <a:gd name="connsiteY18" fmla="*/ 3948566 h 6281670"/>
                <a:gd name="connsiteX19" fmla="*/ 8172394 w 8613218"/>
                <a:gd name="connsiteY19" fmla="*/ 2496877 h 6281670"/>
                <a:gd name="connsiteX20" fmla="*/ 7882325 w 8613218"/>
                <a:gd name="connsiteY20" fmla="*/ 1811077 h 6281670"/>
                <a:gd name="connsiteX21" fmla="*/ 7854059 w 8613218"/>
                <a:gd name="connsiteY21" fmla="*/ 1889820 h 6281670"/>
                <a:gd name="connsiteX22" fmla="*/ 7732917 w 8613218"/>
                <a:gd name="connsiteY22" fmla="*/ 2389195 h 6281670"/>
                <a:gd name="connsiteX23" fmla="*/ 7607736 w 8613218"/>
                <a:gd name="connsiteY23" fmla="*/ 2746565 h 6281670"/>
                <a:gd name="connsiteX24" fmla="*/ 7178354 w 8613218"/>
                <a:gd name="connsiteY24" fmla="*/ 3424962 h 6281670"/>
                <a:gd name="connsiteX25" fmla="*/ 7050481 w 8613218"/>
                <a:gd name="connsiteY25" fmla="*/ 3653113 h 6281670"/>
                <a:gd name="connsiteX26" fmla="*/ 7022888 w 8613218"/>
                <a:gd name="connsiteY26" fmla="*/ 3873861 h 6281670"/>
                <a:gd name="connsiteX27" fmla="*/ 7057884 w 8613218"/>
                <a:gd name="connsiteY27" fmla="*/ 3889341 h 6281670"/>
                <a:gd name="connsiteX28" fmla="*/ 7311611 w 8613218"/>
                <a:gd name="connsiteY28" fmla="*/ 3701570 h 6281670"/>
                <a:gd name="connsiteX29" fmla="*/ 7883672 w 8613218"/>
                <a:gd name="connsiteY29" fmla="*/ 2875784 h 6281670"/>
                <a:gd name="connsiteX30" fmla="*/ 7909246 w 8613218"/>
                <a:gd name="connsiteY30" fmla="*/ 2790311 h 6281670"/>
                <a:gd name="connsiteX31" fmla="*/ 7835888 w 8613218"/>
                <a:gd name="connsiteY31" fmla="*/ 3051440 h 6281670"/>
                <a:gd name="connsiteX32" fmla="*/ 7279306 w 8613218"/>
                <a:gd name="connsiteY32" fmla="*/ 3802522 h 6281670"/>
                <a:gd name="connsiteX33" fmla="*/ 6992603 w 8613218"/>
                <a:gd name="connsiteY33" fmla="*/ 4017213 h 6281670"/>
                <a:gd name="connsiteX34" fmla="*/ 6713302 w 8613218"/>
                <a:gd name="connsiteY34" fmla="*/ 4190851 h 6281670"/>
                <a:gd name="connsiteX35" fmla="*/ 6627830 w 8613218"/>
                <a:gd name="connsiteY35" fmla="*/ 4239308 h 6281670"/>
                <a:gd name="connsiteX36" fmla="*/ 6605620 w 8613218"/>
                <a:gd name="connsiteY36" fmla="*/ 4251422 h 6281670"/>
                <a:gd name="connsiteX37" fmla="*/ 6226714 w 8613218"/>
                <a:gd name="connsiteY37" fmla="*/ 4447268 h 6281670"/>
                <a:gd name="connsiteX38" fmla="*/ 5314782 w 8613218"/>
                <a:gd name="connsiteY38" fmla="*/ 4943279 h 6281670"/>
                <a:gd name="connsiteX39" fmla="*/ 5158643 w 8613218"/>
                <a:gd name="connsiteY39" fmla="*/ 5046250 h 6281670"/>
                <a:gd name="connsiteX40" fmla="*/ 5162681 w 8613218"/>
                <a:gd name="connsiteY40" fmla="*/ 5025387 h 6281670"/>
                <a:gd name="connsiteX41" fmla="*/ 5227290 w 8613218"/>
                <a:gd name="connsiteY41" fmla="*/ 4323434 h 6281670"/>
                <a:gd name="connsiteX42" fmla="*/ 5106148 w 8613218"/>
                <a:gd name="connsiteY42" fmla="*/ 3860401 h 6281670"/>
                <a:gd name="connsiteX43" fmla="*/ 5139799 w 8613218"/>
                <a:gd name="connsiteY43" fmla="*/ 3818675 h 6281670"/>
                <a:gd name="connsiteX44" fmla="*/ 5695034 w 8613218"/>
                <a:gd name="connsiteY44" fmla="*/ 3194119 h 6281670"/>
                <a:gd name="connsiteX45" fmla="*/ 5830983 w 8613218"/>
                <a:gd name="connsiteY45" fmla="*/ 3023174 h 6281670"/>
                <a:gd name="connsiteX46" fmla="*/ 5873382 w 8613218"/>
                <a:gd name="connsiteY46" fmla="*/ 3008367 h 6281670"/>
                <a:gd name="connsiteX47" fmla="*/ 5983083 w 8613218"/>
                <a:gd name="connsiteY47" fmla="*/ 3009040 h 6281670"/>
                <a:gd name="connsiteX48" fmla="*/ 6257000 w 8613218"/>
                <a:gd name="connsiteY48" fmla="*/ 2840787 h 6281670"/>
                <a:gd name="connsiteX49" fmla="*/ 6605620 w 8613218"/>
                <a:gd name="connsiteY49" fmla="*/ 2172485 h 6281670"/>
                <a:gd name="connsiteX50" fmla="*/ 6623118 w 8613218"/>
                <a:gd name="connsiteY50" fmla="*/ 1339969 h 6281670"/>
                <a:gd name="connsiteX51" fmla="*/ 6528224 w 8613218"/>
                <a:gd name="connsiteY51" fmla="*/ 660899 h 6281670"/>
                <a:gd name="connsiteX52" fmla="*/ 6514091 w 8613218"/>
                <a:gd name="connsiteY52" fmla="*/ 520239 h 6281670"/>
                <a:gd name="connsiteX53" fmla="*/ 6493900 w 8613218"/>
                <a:gd name="connsiteY53" fmla="*/ 546486 h 6281670"/>
                <a:gd name="connsiteX54" fmla="*/ 6244212 w 8613218"/>
                <a:gd name="connsiteY54" fmla="*/ 975869 h 6281670"/>
                <a:gd name="connsiteX55" fmla="*/ 5935300 w 8613218"/>
                <a:gd name="connsiteY55" fmla="*/ 1788868 h 6281670"/>
                <a:gd name="connsiteX56" fmla="*/ 5707148 w 8613218"/>
                <a:gd name="connsiteY56" fmla="*/ 2531874 h 6281670"/>
                <a:gd name="connsiteX57" fmla="*/ 5679555 w 8613218"/>
                <a:gd name="connsiteY57" fmla="*/ 2738489 h 6281670"/>
                <a:gd name="connsiteX58" fmla="*/ 5734069 w 8613218"/>
                <a:gd name="connsiteY58" fmla="*/ 2914818 h 6281670"/>
                <a:gd name="connsiteX59" fmla="*/ 5963566 w 8613218"/>
                <a:gd name="connsiteY59" fmla="*/ 2599175 h 6281670"/>
                <a:gd name="connsiteX60" fmla="*/ 6141914 w 8613218"/>
                <a:gd name="connsiteY60" fmla="*/ 2254593 h 6281670"/>
                <a:gd name="connsiteX61" fmla="*/ 6262384 w 8613218"/>
                <a:gd name="connsiteY61" fmla="*/ 1884436 h 6281670"/>
                <a:gd name="connsiteX62" fmla="*/ 6343145 w 8613218"/>
                <a:gd name="connsiteY62" fmla="*/ 1508222 h 6281670"/>
                <a:gd name="connsiteX63" fmla="*/ 6310167 w 8613218"/>
                <a:gd name="connsiteY63" fmla="*/ 1747814 h 6281670"/>
                <a:gd name="connsiteX64" fmla="*/ 6045001 w 8613218"/>
                <a:gd name="connsiteY64" fmla="*/ 2568890 h 6281670"/>
                <a:gd name="connsiteX65" fmla="*/ 5560432 w 8613218"/>
                <a:gd name="connsiteY65" fmla="*/ 3235173 h 6281670"/>
                <a:gd name="connsiteX66" fmla="*/ 5096726 w 8613218"/>
                <a:gd name="connsiteY66" fmla="*/ 3741278 h 6281670"/>
                <a:gd name="connsiteX67" fmla="*/ 5067113 w 8613218"/>
                <a:gd name="connsiteY67" fmla="*/ 3767525 h 6281670"/>
                <a:gd name="connsiteX68" fmla="*/ 4911647 w 8613218"/>
                <a:gd name="connsiteY68" fmla="*/ 3459959 h 6281670"/>
                <a:gd name="connsiteX69" fmla="*/ 4890784 w 8613218"/>
                <a:gd name="connsiteY69" fmla="*/ 3404099 h 6281670"/>
                <a:gd name="connsiteX70" fmla="*/ 4849730 w 8613218"/>
                <a:gd name="connsiteY70" fmla="*/ 3028558 h 6281670"/>
                <a:gd name="connsiteX71" fmla="*/ 4856460 w 8613218"/>
                <a:gd name="connsiteY71" fmla="*/ 2981447 h 6281670"/>
                <a:gd name="connsiteX72" fmla="*/ 4952701 w 8613218"/>
                <a:gd name="connsiteY72" fmla="*/ 2717626 h 6281670"/>
                <a:gd name="connsiteX73" fmla="*/ 5173449 w 8613218"/>
                <a:gd name="connsiteY73" fmla="*/ 2368332 h 6281670"/>
                <a:gd name="connsiteX74" fmla="*/ 5481689 w 8613218"/>
                <a:gd name="connsiteY74" fmla="*/ 1759928 h 6281670"/>
                <a:gd name="connsiteX75" fmla="*/ 5514667 w 8613218"/>
                <a:gd name="connsiteY75" fmla="*/ 1741757 h 6281670"/>
                <a:gd name="connsiteX76" fmla="*/ 5803389 w 8613218"/>
                <a:gd name="connsiteY76" fmla="*/ 1570812 h 6281670"/>
                <a:gd name="connsiteX77" fmla="*/ 5822907 w 8613218"/>
                <a:gd name="connsiteY77" fmla="*/ 1095665 h 6281670"/>
                <a:gd name="connsiteX78" fmla="*/ 5540241 w 8613218"/>
                <a:gd name="connsiteY78" fmla="*/ 601000 h 6281670"/>
                <a:gd name="connsiteX79" fmla="*/ 5514667 w 8613218"/>
                <a:gd name="connsiteY79" fmla="*/ 600327 h 6281670"/>
                <a:gd name="connsiteX80" fmla="*/ 5421791 w 8613218"/>
                <a:gd name="connsiteY80" fmla="*/ 697914 h 6281670"/>
                <a:gd name="connsiteX81" fmla="*/ 5124319 w 8613218"/>
                <a:gd name="connsiteY81" fmla="*/ 1196617 h 6281670"/>
                <a:gd name="connsiteX82" fmla="*/ 5316801 w 8613218"/>
                <a:gd name="connsiteY82" fmla="*/ 1686570 h 6281670"/>
                <a:gd name="connsiteX83" fmla="*/ 5361220 w 8613218"/>
                <a:gd name="connsiteY83" fmla="*/ 1669072 h 6281670"/>
                <a:gd name="connsiteX84" fmla="*/ 5461499 w 8613218"/>
                <a:gd name="connsiteY84" fmla="*/ 1248439 h 6281670"/>
                <a:gd name="connsiteX85" fmla="*/ 5491784 w 8613218"/>
                <a:gd name="connsiteY85" fmla="*/ 1043170 h 6281670"/>
                <a:gd name="connsiteX86" fmla="*/ 5497841 w 8613218"/>
                <a:gd name="connsiteY86" fmla="*/ 1081532 h 6281670"/>
                <a:gd name="connsiteX87" fmla="*/ 5481016 w 8613218"/>
                <a:gd name="connsiteY87" fmla="*/ 1353429 h 6281670"/>
                <a:gd name="connsiteX88" fmla="*/ 5415734 w 8613218"/>
                <a:gd name="connsiteY88" fmla="*/ 1727624 h 6281670"/>
                <a:gd name="connsiteX89" fmla="*/ 5151240 w 8613218"/>
                <a:gd name="connsiteY89" fmla="*/ 2245171 h 6281670"/>
                <a:gd name="connsiteX90" fmla="*/ 4908282 w 8613218"/>
                <a:gd name="connsiteY90" fmla="*/ 2596483 h 6281670"/>
                <a:gd name="connsiteX91" fmla="*/ 4750124 w 8613218"/>
                <a:gd name="connsiteY91" fmla="*/ 2989523 h 6281670"/>
                <a:gd name="connsiteX92" fmla="*/ 4747432 w 8613218"/>
                <a:gd name="connsiteY92" fmla="*/ 3017116 h 6281670"/>
                <a:gd name="connsiteX93" fmla="*/ 4743394 w 8613218"/>
                <a:gd name="connsiteY93" fmla="*/ 3043364 h 6281670"/>
                <a:gd name="connsiteX94" fmla="*/ 4737337 w 8613218"/>
                <a:gd name="connsiteY94" fmla="*/ 3162487 h 6281670"/>
                <a:gd name="connsiteX95" fmla="*/ 4680804 w 8613218"/>
                <a:gd name="connsiteY95" fmla="*/ 3076341 h 6281670"/>
                <a:gd name="connsiteX96" fmla="*/ 4591293 w 8613218"/>
                <a:gd name="connsiteY96" fmla="*/ 2915491 h 6281670"/>
                <a:gd name="connsiteX97" fmla="*/ 4573122 w 8613218"/>
                <a:gd name="connsiteY97" fmla="*/ 2881841 h 6281670"/>
                <a:gd name="connsiteX98" fmla="*/ 4565719 w 8613218"/>
                <a:gd name="connsiteY98" fmla="*/ 2868381 h 6281670"/>
                <a:gd name="connsiteX99" fmla="*/ 4552259 w 8613218"/>
                <a:gd name="connsiteY99" fmla="*/ 2838095 h 6281670"/>
                <a:gd name="connsiteX100" fmla="*/ 4404869 w 8613218"/>
                <a:gd name="connsiteY100" fmla="*/ 2499569 h 6281670"/>
                <a:gd name="connsiteX101" fmla="*/ 4425059 w 8613218"/>
                <a:gd name="connsiteY101" fmla="*/ 2408713 h 6281670"/>
                <a:gd name="connsiteX102" fmla="*/ 4497071 w 8613218"/>
                <a:gd name="connsiteY102" fmla="*/ 2304396 h 6281670"/>
                <a:gd name="connsiteX103" fmla="*/ 4551585 w 8613218"/>
                <a:gd name="connsiteY103" fmla="*/ 2152968 h 6281670"/>
                <a:gd name="connsiteX104" fmla="*/ 4741375 w 8613218"/>
                <a:gd name="connsiteY104" fmla="*/ 1413327 h 6281670"/>
                <a:gd name="connsiteX105" fmla="*/ 4929146 w 8613218"/>
                <a:gd name="connsiteY105" fmla="*/ 819730 h 6281670"/>
                <a:gd name="connsiteX106" fmla="*/ 5233347 w 8613218"/>
                <a:gd name="connsiteY106" fmla="*/ 28940 h 6281670"/>
                <a:gd name="connsiteX107" fmla="*/ 5238058 w 8613218"/>
                <a:gd name="connsiteY107" fmla="*/ 0 h 6281670"/>
                <a:gd name="connsiteX108" fmla="*/ 4976929 w 8613218"/>
                <a:gd name="connsiteY108" fmla="*/ 159504 h 6281670"/>
                <a:gd name="connsiteX109" fmla="*/ 4204984 w 8613218"/>
                <a:gd name="connsiteY109" fmla="*/ 890396 h 6281670"/>
                <a:gd name="connsiteX110" fmla="*/ 3943182 w 8613218"/>
                <a:gd name="connsiteY110" fmla="*/ 2139508 h 6281670"/>
                <a:gd name="connsiteX111" fmla="*/ 4076438 w 8613218"/>
                <a:gd name="connsiteY111" fmla="*/ 2389868 h 6281670"/>
                <a:gd name="connsiteX112" fmla="*/ 4215079 w 8613218"/>
                <a:gd name="connsiteY112" fmla="*/ 2474668 h 6281670"/>
                <a:gd name="connsiteX113" fmla="*/ 4244018 w 8613218"/>
                <a:gd name="connsiteY113" fmla="*/ 2445055 h 6281670"/>
                <a:gd name="connsiteX114" fmla="*/ 4230558 w 8613218"/>
                <a:gd name="connsiteY114" fmla="*/ 1718875 h 6281670"/>
                <a:gd name="connsiteX115" fmla="*/ 4411599 w 8613218"/>
                <a:gd name="connsiteY115" fmla="*/ 1186522 h 6281670"/>
                <a:gd name="connsiteX116" fmla="*/ 4552259 w 8613218"/>
                <a:gd name="connsiteY116" fmla="*/ 934815 h 6281670"/>
                <a:gd name="connsiteX117" fmla="*/ 4572449 w 8613218"/>
                <a:gd name="connsiteY117" fmla="*/ 920008 h 6281670"/>
                <a:gd name="connsiteX118" fmla="*/ 4553604 w 8613218"/>
                <a:gd name="connsiteY118" fmla="*/ 956351 h 6281670"/>
                <a:gd name="connsiteX119" fmla="*/ 4390735 w 8613218"/>
                <a:gd name="connsiteY119" fmla="*/ 1302280 h 6281670"/>
                <a:gd name="connsiteX120" fmla="*/ 4340260 w 8613218"/>
                <a:gd name="connsiteY120" fmla="*/ 2524471 h 6281670"/>
                <a:gd name="connsiteX121" fmla="*/ 4501109 w 8613218"/>
                <a:gd name="connsiteY121" fmla="*/ 2892609 h 6281670"/>
                <a:gd name="connsiteX122" fmla="*/ 4519281 w 8613218"/>
                <a:gd name="connsiteY122" fmla="*/ 2931644 h 6281670"/>
                <a:gd name="connsiteX123" fmla="*/ 4692918 w 8613218"/>
                <a:gd name="connsiteY123" fmla="*/ 3241230 h 6281670"/>
                <a:gd name="connsiteX124" fmla="*/ 4992409 w 8613218"/>
                <a:gd name="connsiteY124" fmla="*/ 3809925 h 6281670"/>
                <a:gd name="connsiteX125" fmla="*/ 5000485 w 8613218"/>
                <a:gd name="connsiteY125" fmla="*/ 3847614 h 6281670"/>
                <a:gd name="connsiteX126" fmla="*/ 4993755 w 8613218"/>
                <a:gd name="connsiteY126" fmla="*/ 3855017 h 6281670"/>
                <a:gd name="connsiteX127" fmla="*/ 4993082 w 8613218"/>
                <a:gd name="connsiteY127" fmla="*/ 3855690 h 6281670"/>
                <a:gd name="connsiteX128" fmla="*/ 4982313 w 8613218"/>
                <a:gd name="connsiteY128" fmla="*/ 3867131 h 6281670"/>
                <a:gd name="connsiteX129" fmla="*/ 4626290 w 8613218"/>
                <a:gd name="connsiteY129" fmla="*/ 4274977 h 6281670"/>
                <a:gd name="connsiteX130" fmla="*/ 4180755 w 8613218"/>
                <a:gd name="connsiteY130" fmla="*/ 4968853 h 6281670"/>
                <a:gd name="connsiteX131" fmla="*/ 4071727 w 8613218"/>
                <a:gd name="connsiteY131" fmla="*/ 5853192 h 6281670"/>
                <a:gd name="connsiteX132" fmla="*/ 4040769 w 8613218"/>
                <a:gd name="connsiteY132" fmla="*/ 5907706 h 6281670"/>
                <a:gd name="connsiteX133" fmla="*/ 4005099 w 8613218"/>
                <a:gd name="connsiteY133" fmla="*/ 5881459 h 6281670"/>
                <a:gd name="connsiteX134" fmla="*/ 4007791 w 8613218"/>
                <a:gd name="connsiteY134" fmla="*/ 5830983 h 6281670"/>
                <a:gd name="connsiteX135" fmla="*/ 3990293 w 8613218"/>
                <a:gd name="connsiteY135" fmla="*/ 5807427 h 6281670"/>
                <a:gd name="connsiteX136" fmla="*/ 3964045 w 8613218"/>
                <a:gd name="connsiteY136" fmla="*/ 5789256 h 6281670"/>
                <a:gd name="connsiteX137" fmla="*/ 3941836 w 8613218"/>
                <a:gd name="connsiteY137" fmla="*/ 5705129 h 6281670"/>
                <a:gd name="connsiteX138" fmla="*/ 3908185 w 8613218"/>
                <a:gd name="connsiteY138" fmla="*/ 5236040 h 6281670"/>
                <a:gd name="connsiteX139" fmla="*/ 3918953 w 8613218"/>
                <a:gd name="connsiteY139" fmla="*/ 4237288 h 6281670"/>
                <a:gd name="connsiteX140" fmla="*/ 3786370 w 8613218"/>
                <a:gd name="connsiteY140" fmla="*/ 3122779 h 6281670"/>
                <a:gd name="connsiteX141" fmla="*/ 3570333 w 8613218"/>
                <a:gd name="connsiteY141" fmla="*/ 2570236 h 6281670"/>
                <a:gd name="connsiteX142" fmla="*/ 3563603 w 8613218"/>
                <a:gd name="connsiteY142" fmla="*/ 2556776 h 6281670"/>
                <a:gd name="connsiteX143" fmla="*/ 3556872 w 8613218"/>
                <a:gd name="connsiteY143" fmla="*/ 2543315 h 6281670"/>
                <a:gd name="connsiteX144" fmla="*/ 3531298 w 8613218"/>
                <a:gd name="connsiteY144" fmla="*/ 2494185 h 6281670"/>
                <a:gd name="connsiteX145" fmla="*/ 3525241 w 8613218"/>
                <a:gd name="connsiteY145" fmla="*/ 2482071 h 6281670"/>
                <a:gd name="connsiteX146" fmla="*/ 3410829 w 8613218"/>
                <a:gd name="connsiteY146" fmla="*/ 2273437 h 6281670"/>
                <a:gd name="connsiteX147" fmla="*/ 3411502 w 8613218"/>
                <a:gd name="connsiteY147" fmla="*/ 2229018 h 6281670"/>
                <a:gd name="connsiteX148" fmla="*/ 3451209 w 8613218"/>
                <a:gd name="connsiteY148" fmla="*/ 2126720 h 6281670"/>
                <a:gd name="connsiteX149" fmla="*/ 3431692 w 8613218"/>
                <a:gd name="connsiteY149" fmla="*/ 1895877 h 6281670"/>
                <a:gd name="connsiteX150" fmla="*/ 3186715 w 8613218"/>
                <a:gd name="connsiteY150" fmla="*/ 1401886 h 6281670"/>
                <a:gd name="connsiteX151" fmla="*/ 2531874 w 8613218"/>
                <a:gd name="connsiteY151" fmla="*/ 701952 h 6281670"/>
                <a:gd name="connsiteX152" fmla="*/ 1731662 w 8613218"/>
                <a:gd name="connsiteY152" fmla="*/ 39035 h 6281670"/>
                <a:gd name="connsiteX153" fmla="*/ 1722913 w 8613218"/>
                <a:gd name="connsiteY153" fmla="*/ 36343 h 6281670"/>
                <a:gd name="connsiteX154" fmla="*/ 1723586 w 8613218"/>
                <a:gd name="connsiteY154" fmla="*/ 47111 h 6281670"/>
                <a:gd name="connsiteX155" fmla="*/ 1984042 w 8613218"/>
                <a:gd name="connsiteY155" fmla="*/ 871552 h 6281670"/>
                <a:gd name="connsiteX156" fmla="*/ 2773486 w 8613218"/>
                <a:gd name="connsiteY156" fmla="*/ 2064130 h 6281670"/>
                <a:gd name="connsiteX157" fmla="*/ 3058170 w 8613218"/>
                <a:gd name="connsiteY157" fmla="*/ 2286897 h 6281670"/>
                <a:gd name="connsiteX158" fmla="*/ 3235845 w 8613218"/>
                <a:gd name="connsiteY158" fmla="*/ 2329297 h 6281670"/>
                <a:gd name="connsiteX159" fmla="*/ 3256709 w 8613218"/>
                <a:gd name="connsiteY159" fmla="*/ 2294974 h 6281670"/>
                <a:gd name="connsiteX160" fmla="*/ 3083072 w 8613218"/>
                <a:gd name="connsiteY160" fmla="*/ 1999521 h 6281670"/>
                <a:gd name="connsiteX161" fmla="*/ 2450440 w 8613218"/>
                <a:gd name="connsiteY161" fmla="*/ 1092973 h 6281670"/>
                <a:gd name="connsiteX162" fmla="*/ 2432941 w 8613218"/>
                <a:gd name="connsiteY162" fmla="*/ 1062014 h 6281670"/>
                <a:gd name="connsiteX163" fmla="*/ 2454478 w 8613218"/>
                <a:gd name="connsiteY163" fmla="*/ 1076820 h 6281670"/>
                <a:gd name="connsiteX164" fmla="*/ 2967986 w 8613218"/>
                <a:gd name="connsiteY164" fmla="*/ 1739738 h 6281670"/>
                <a:gd name="connsiteX165" fmla="*/ 3266131 w 8613218"/>
                <a:gd name="connsiteY165" fmla="*/ 2175850 h 6281670"/>
                <a:gd name="connsiteX166" fmla="*/ 3457939 w 8613218"/>
                <a:gd name="connsiteY166" fmla="*/ 2509665 h 6281670"/>
                <a:gd name="connsiteX167" fmla="*/ 3464670 w 8613218"/>
                <a:gd name="connsiteY167" fmla="*/ 2523125 h 6281670"/>
                <a:gd name="connsiteX168" fmla="*/ 3471400 w 8613218"/>
                <a:gd name="connsiteY168" fmla="*/ 2536585 h 6281670"/>
                <a:gd name="connsiteX169" fmla="*/ 3478130 w 8613218"/>
                <a:gd name="connsiteY169" fmla="*/ 2550045 h 6281670"/>
                <a:gd name="connsiteX170" fmla="*/ 3484860 w 8613218"/>
                <a:gd name="connsiteY170" fmla="*/ 2563506 h 6281670"/>
                <a:gd name="connsiteX171" fmla="*/ 3491590 w 8613218"/>
                <a:gd name="connsiteY171" fmla="*/ 2576966 h 6281670"/>
                <a:gd name="connsiteX172" fmla="*/ 3498320 w 8613218"/>
                <a:gd name="connsiteY172" fmla="*/ 2590426 h 6281670"/>
                <a:gd name="connsiteX173" fmla="*/ 3504378 w 8613218"/>
                <a:gd name="connsiteY173" fmla="*/ 2605906 h 6281670"/>
                <a:gd name="connsiteX174" fmla="*/ 3733875 w 8613218"/>
                <a:gd name="connsiteY174" fmla="*/ 3249979 h 6281670"/>
                <a:gd name="connsiteX175" fmla="*/ 3823385 w 8613218"/>
                <a:gd name="connsiteY175" fmla="*/ 4359777 h 6281670"/>
                <a:gd name="connsiteX176" fmla="*/ 3816655 w 8613218"/>
                <a:gd name="connsiteY176" fmla="*/ 4369199 h 6281670"/>
                <a:gd name="connsiteX177" fmla="*/ 3800503 w 8613218"/>
                <a:gd name="connsiteY177" fmla="*/ 4322761 h 6281670"/>
                <a:gd name="connsiteX178" fmla="*/ 3407464 w 8613218"/>
                <a:gd name="connsiteY178" fmla="*/ 3663208 h 6281670"/>
                <a:gd name="connsiteX179" fmla="*/ 2516395 w 8613218"/>
                <a:gd name="connsiteY179" fmla="*/ 2980101 h 6281670"/>
                <a:gd name="connsiteX180" fmla="*/ 2502934 w 8613218"/>
                <a:gd name="connsiteY180" fmla="*/ 2971351 h 6281670"/>
                <a:gd name="connsiteX181" fmla="*/ 2390541 w 8613218"/>
                <a:gd name="connsiteY181" fmla="*/ 2898666 h 6281670"/>
                <a:gd name="connsiteX182" fmla="*/ 2247863 w 8613218"/>
                <a:gd name="connsiteY182" fmla="*/ 2802425 h 6281670"/>
                <a:gd name="connsiteX183" fmla="*/ 2055381 w 8613218"/>
                <a:gd name="connsiteY183" fmla="*/ 2665131 h 6281670"/>
                <a:gd name="connsiteX184" fmla="*/ 1471879 w 8613218"/>
                <a:gd name="connsiteY184" fmla="*/ 2148930 h 6281670"/>
                <a:gd name="connsiteX185" fmla="*/ 1461111 w 8613218"/>
                <a:gd name="connsiteY185" fmla="*/ 2109895 h 6281670"/>
                <a:gd name="connsiteX186" fmla="*/ 1501492 w 8613218"/>
                <a:gd name="connsiteY186" fmla="*/ 1918759 h 6281670"/>
                <a:gd name="connsiteX187" fmla="*/ 1395155 w 8613218"/>
                <a:gd name="connsiteY187" fmla="*/ 1570812 h 6281670"/>
                <a:gd name="connsiteX188" fmla="*/ 937507 w 8613218"/>
                <a:gd name="connsiteY188" fmla="*/ 860783 h 6281670"/>
                <a:gd name="connsiteX189" fmla="*/ 682435 w 8613218"/>
                <a:gd name="connsiteY189" fmla="*/ 471109 h 6281670"/>
                <a:gd name="connsiteX190" fmla="*/ 590905 w 8613218"/>
                <a:gd name="connsiteY190" fmla="*/ 214691 h 6281670"/>
                <a:gd name="connsiteX191" fmla="*/ 581483 w 8613218"/>
                <a:gd name="connsiteY191" fmla="*/ 222767 h 6281670"/>
                <a:gd name="connsiteX192" fmla="*/ 555909 w 8613218"/>
                <a:gd name="connsiteY192" fmla="*/ 262475 h 6281670"/>
                <a:gd name="connsiteX193" fmla="*/ 423998 w 8613218"/>
                <a:gd name="connsiteY193" fmla="*/ 619845 h 6281670"/>
                <a:gd name="connsiteX194" fmla="*/ 443515 w 8613218"/>
                <a:gd name="connsiteY194" fmla="*/ 1227575 h 6281670"/>
                <a:gd name="connsiteX195" fmla="*/ 806942 w 8613218"/>
                <a:gd name="connsiteY195" fmla="*/ 1996156 h 6281670"/>
                <a:gd name="connsiteX196" fmla="*/ 1087589 w 8613218"/>
                <a:gd name="connsiteY196" fmla="*/ 2216231 h 6281670"/>
                <a:gd name="connsiteX197" fmla="*/ 1317086 w 8613218"/>
                <a:gd name="connsiteY197" fmla="*/ 2233729 h 6281670"/>
                <a:gd name="connsiteX198" fmla="*/ 1327181 w 8613218"/>
                <a:gd name="connsiteY198" fmla="*/ 2198060 h 6281670"/>
                <a:gd name="connsiteX199" fmla="*/ 816364 w 8613218"/>
                <a:gd name="connsiteY199" fmla="*/ 1324489 h 6281670"/>
                <a:gd name="connsiteX200" fmla="*/ 702625 w 8613218"/>
                <a:gd name="connsiteY200" fmla="*/ 1031056 h 6281670"/>
                <a:gd name="connsiteX201" fmla="*/ 767908 w 8613218"/>
                <a:gd name="connsiteY201" fmla="*/ 1173061 h 6281670"/>
                <a:gd name="connsiteX202" fmla="*/ 1444285 w 8613218"/>
                <a:gd name="connsiteY202" fmla="*/ 2226326 h 6281670"/>
                <a:gd name="connsiteX203" fmla="*/ 2209501 w 8613218"/>
                <a:gd name="connsiteY203" fmla="*/ 2876457 h 6281670"/>
                <a:gd name="connsiteX204" fmla="*/ 2308434 w 8613218"/>
                <a:gd name="connsiteY204" fmla="*/ 2939720 h 6281670"/>
                <a:gd name="connsiteX205" fmla="*/ 2340738 w 8613218"/>
                <a:gd name="connsiteY205" fmla="*/ 2972025 h 6281670"/>
                <a:gd name="connsiteX206" fmla="*/ 2302377 w 8613218"/>
                <a:gd name="connsiteY206" fmla="*/ 2972025 h 6281670"/>
                <a:gd name="connsiteX207" fmla="*/ 2266034 w 8613218"/>
                <a:gd name="connsiteY207" fmla="*/ 2967313 h 6281670"/>
                <a:gd name="connsiteX208" fmla="*/ 1817807 w 8613218"/>
                <a:gd name="connsiteY208" fmla="*/ 3025866 h 6281670"/>
                <a:gd name="connsiteX209" fmla="*/ 1007500 w 8613218"/>
                <a:gd name="connsiteY209" fmla="*/ 3309877 h 6281670"/>
                <a:gd name="connsiteX210" fmla="*/ 960389 w 8613218"/>
                <a:gd name="connsiteY210" fmla="*/ 3293725 h 6281670"/>
                <a:gd name="connsiteX211" fmla="*/ 446207 w 8613218"/>
                <a:gd name="connsiteY211" fmla="*/ 3134221 h 6281670"/>
                <a:gd name="connsiteX212" fmla="*/ 217383 w 8613218"/>
                <a:gd name="connsiteY212" fmla="*/ 3227096 h 6281670"/>
                <a:gd name="connsiteX213" fmla="*/ 0 w 8613218"/>
                <a:gd name="connsiteY213" fmla="*/ 3236518 h 6281670"/>
                <a:gd name="connsiteX214" fmla="*/ 0 w 8613218"/>
                <a:gd name="connsiteY214" fmla="*/ 3330740 h 6281670"/>
                <a:gd name="connsiteX215" fmla="*/ 9422 w 8613218"/>
                <a:gd name="connsiteY215" fmla="*/ 3346892 h 6281670"/>
                <a:gd name="connsiteX216" fmla="*/ 255072 w 8613218"/>
                <a:gd name="connsiteY216" fmla="*/ 3717723 h 6281670"/>
                <a:gd name="connsiteX217" fmla="*/ 747044 w 8613218"/>
                <a:gd name="connsiteY217" fmla="*/ 3826078 h 6281670"/>
                <a:gd name="connsiteX218" fmla="*/ 1016249 w 8613218"/>
                <a:gd name="connsiteY218" fmla="*/ 3490244 h 6281670"/>
                <a:gd name="connsiteX219" fmla="*/ 981253 w 8613218"/>
                <a:gd name="connsiteY219" fmla="*/ 3461305 h 6281670"/>
                <a:gd name="connsiteX220" fmla="*/ 563312 w 8613218"/>
                <a:gd name="connsiteY220" fmla="*/ 3490917 h 6281670"/>
                <a:gd name="connsiteX221" fmla="*/ 390347 w 8613218"/>
                <a:gd name="connsiteY221" fmla="*/ 3460632 h 6281670"/>
                <a:gd name="connsiteX222" fmla="*/ 489953 w 8613218"/>
                <a:gd name="connsiteY222" fmla="*/ 3463997 h 6281670"/>
                <a:gd name="connsiteX223" fmla="*/ 903183 w 8613218"/>
                <a:gd name="connsiteY223" fmla="*/ 3408137 h 6281670"/>
                <a:gd name="connsiteX224" fmla="*/ 1043170 w 8613218"/>
                <a:gd name="connsiteY224" fmla="*/ 3372467 h 6281670"/>
                <a:gd name="connsiteX225" fmla="*/ 1508895 w 8613218"/>
                <a:gd name="connsiteY225" fmla="*/ 3218347 h 6281670"/>
                <a:gd name="connsiteX226" fmla="*/ 1912029 w 8613218"/>
                <a:gd name="connsiteY226" fmla="*/ 3101243 h 6281670"/>
                <a:gd name="connsiteX227" fmla="*/ 1912029 w 8613218"/>
                <a:gd name="connsiteY227" fmla="*/ 3101243 h 6281670"/>
                <a:gd name="connsiteX228" fmla="*/ 1924816 w 8613218"/>
                <a:gd name="connsiteY228" fmla="*/ 3099224 h 6281670"/>
                <a:gd name="connsiteX229" fmla="*/ 1986061 w 8613218"/>
                <a:gd name="connsiteY229" fmla="*/ 3087783 h 6281670"/>
                <a:gd name="connsiteX230" fmla="*/ 1992791 w 8613218"/>
                <a:gd name="connsiteY230" fmla="*/ 3087110 h 6281670"/>
                <a:gd name="connsiteX231" fmla="*/ 2087013 w 8613218"/>
                <a:gd name="connsiteY231" fmla="*/ 3074322 h 6281670"/>
                <a:gd name="connsiteX232" fmla="*/ 2113933 w 8613218"/>
                <a:gd name="connsiteY232" fmla="*/ 3072976 h 6281670"/>
                <a:gd name="connsiteX233" fmla="*/ 2118644 w 8613218"/>
                <a:gd name="connsiteY233" fmla="*/ 3064227 h 6281670"/>
                <a:gd name="connsiteX234" fmla="*/ 2257958 w 8613218"/>
                <a:gd name="connsiteY234" fmla="*/ 3064227 h 6281670"/>
                <a:gd name="connsiteX235" fmla="*/ 2262669 w 8613218"/>
                <a:gd name="connsiteY235" fmla="*/ 3072976 h 6281670"/>
                <a:gd name="connsiteX236" fmla="*/ 2434960 w 8613218"/>
                <a:gd name="connsiteY236" fmla="*/ 3101243 h 6281670"/>
                <a:gd name="connsiteX237" fmla="*/ 2635518 w 8613218"/>
                <a:gd name="connsiteY237" fmla="*/ 3164506 h 6281670"/>
                <a:gd name="connsiteX238" fmla="*/ 3038653 w 8613218"/>
                <a:gd name="connsiteY238" fmla="*/ 3453902 h 6281670"/>
                <a:gd name="connsiteX239" fmla="*/ 3580428 w 8613218"/>
                <a:gd name="connsiteY239" fmla="*/ 4087880 h 6281670"/>
                <a:gd name="connsiteX240" fmla="*/ 3776274 w 8613218"/>
                <a:gd name="connsiteY240" fmla="*/ 4626290 h 6281670"/>
                <a:gd name="connsiteX241" fmla="*/ 3813963 w 8613218"/>
                <a:gd name="connsiteY241" fmla="*/ 4802619 h 6281670"/>
                <a:gd name="connsiteX242" fmla="*/ 3811944 w 8613218"/>
                <a:gd name="connsiteY242" fmla="*/ 5407658 h 6281670"/>
                <a:gd name="connsiteX243" fmla="*/ 3881265 w 8613218"/>
                <a:gd name="connsiteY243" fmla="*/ 5874056 h 6281670"/>
                <a:gd name="connsiteX244" fmla="*/ 3879919 w 8613218"/>
                <a:gd name="connsiteY244" fmla="*/ 5898957 h 6281670"/>
                <a:gd name="connsiteX245" fmla="*/ 3757430 w 8613218"/>
                <a:gd name="connsiteY245" fmla="*/ 5946068 h 6281670"/>
                <a:gd name="connsiteX246" fmla="*/ 3743970 w 8613218"/>
                <a:gd name="connsiteY246" fmla="*/ 6053750 h 6281670"/>
                <a:gd name="connsiteX247" fmla="*/ 3803195 w 8613218"/>
                <a:gd name="connsiteY247" fmla="*/ 6092112 h 6281670"/>
                <a:gd name="connsiteX248" fmla="*/ 3896071 w 8613218"/>
                <a:gd name="connsiteY248" fmla="*/ 6023464 h 6281670"/>
                <a:gd name="connsiteX249" fmla="*/ 3920972 w 8613218"/>
                <a:gd name="connsiteY249" fmla="*/ 5996544 h 6281670"/>
                <a:gd name="connsiteX250" fmla="*/ 3918953 w 8613218"/>
                <a:gd name="connsiteY250" fmla="*/ 6053077 h 6281670"/>
                <a:gd name="connsiteX251" fmla="*/ 3931741 w 8613218"/>
                <a:gd name="connsiteY251" fmla="*/ 6077978 h 6281670"/>
                <a:gd name="connsiteX252" fmla="*/ 3951931 w 8613218"/>
                <a:gd name="connsiteY252" fmla="*/ 6055769 h 6281670"/>
                <a:gd name="connsiteX253" fmla="*/ 3972121 w 8613218"/>
                <a:gd name="connsiteY253" fmla="*/ 5988468 h 6281670"/>
                <a:gd name="connsiteX254" fmla="*/ 3994331 w 8613218"/>
                <a:gd name="connsiteY254" fmla="*/ 5968277 h 6281670"/>
                <a:gd name="connsiteX255" fmla="*/ 4005099 w 8613218"/>
                <a:gd name="connsiteY255" fmla="*/ 5995198 h 6281670"/>
                <a:gd name="connsiteX256" fmla="*/ 4071054 w 8613218"/>
                <a:gd name="connsiteY256" fmla="*/ 6040290 h 6281670"/>
                <a:gd name="connsiteX257" fmla="*/ 4100667 w 8613218"/>
                <a:gd name="connsiteY257" fmla="*/ 6026829 h 6281670"/>
                <a:gd name="connsiteX258" fmla="*/ 4110089 w 8613218"/>
                <a:gd name="connsiteY258" fmla="*/ 5993179 h 6281670"/>
                <a:gd name="connsiteX259" fmla="*/ 4124895 w 8613218"/>
                <a:gd name="connsiteY259" fmla="*/ 6032214 h 6281670"/>
                <a:gd name="connsiteX260" fmla="*/ 4117492 w 8613218"/>
                <a:gd name="connsiteY260" fmla="*/ 6106918 h 6281670"/>
                <a:gd name="connsiteX261" fmla="*/ 4080476 w 8613218"/>
                <a:gd name="connsiteY261" fmla="*/ 6141242 h 6281670"/>
                <a:gd name="connsiteX262" fmla="*/ 4176717 w 8613218"/>
                <a:gd name="connsiteY262" fmla="*/ 6189025 h 6281670"/>
                <a:gd name="connsiteX263" fmla="*/ 4170660 w 8613218"/>
                <a:gd name="connsiteY263" fmla="*/ 6271133 h 6281670"/>
                <a:gd name="connsiteX264" fmla="*/ 4195562 w 8613218"/>
                <a:gd name="connsiteY264" fmla="*/ 6277863 h 6281670"/>
                <a:gd name="connsiteX265" fmla="*/ 4261517 w 8613218"/>
                <a:gd name="connsiteY265" fmla="*/ 6267768 h 6281670"/>
                <a:gd name="connsiteX266" fmla="*/ 4289784 w 8613218"/>
                <a:gd name="connsiteY266" fmla="*/ 6247578 h 6281670"/>
                <a:gd name="connsiteX267" fmla="*/ 4295840 w 8613218"/>
                <a:gd name="connsiteY267" fmla="*/ 6204505 h 6281670"/>
                <a:gd name="connsiteX268" fmla="*/ 4305936 w 8613218"/>
                <a:gd name="connsiteY268" fmla="*/ 6182969 h 6281670"/>
                <a:gd name="connsiteX269" fmla="*/ 4324107 w 8613218"/>
                <a:gd name="connsiteY269" fmla="*/ 6199794 h 6281670"/>
                <a:gd name="connsiteX270" fmla="*/ 4336894 w 8613218"/>
                <a:gd name="connsiteY270" fmla="*/ 6230752 h 6281670"/>
                <a:gd name="connsiteX271" fmla="*/ 4342951 w 8613218"/>
                <a:gd name="connsiteY271" fmla="*/ 6226714 h 6281670"/>
                <a:gd name="connsiteX272" fmla="*/ 4369872 w 8613218"/>
                <a:gd name="connsiteY272" fmla="*/ 6185660 h 6281670"/>
                <a:gd name="connsiteX273" fmla="*/ 4382659 w 8613218"/>
                <a:gd name="connsiteY273" fmla="*/ 6234791 h 6281670"/>
                <a:gd name="connsiteX274" fmla="*/ 4406888 w 8613218"/>
                <a:gd name="connsiteY274" fmla="*/ 6265749 h 6281670"/>
                <a:gd name="connsiteX275" fmla="*/ 4484284 w 8613218"/>
                <a:gd name="connsiteY275" fmla="*/ 6275171 h 6281670"/>
                <a:gd name="connsiteX276" fmla="*/ 4499090 w 8613218"/>
                <a:gd name="connsiteY276" fmla="*/ 6272479 h 6281670"/>
                <a:gd name="connsiteX277" fmla="*/ 4512551 w 8613218"/>
                <a:gd name="connsiteY277" fmla="*/ 6181622 h 6281670"/>
                <a:gd name="connsiteX278" fmla="*/ 4572449 w 8613218"/>
                <a:gd name="connsiteY278" fmla="*/ 6153356 h 6281670"/>
                <a:gd name="connsiteX279" fmla="*/ 4575814 w 8613218"/>
                <a:gd name="connsiteY279" fmla="*/ 6127781 h 6281670"/>
                <a:gd name="connsiteX280" fmla="*/ 4538125 w 8613218"/>
                <a:gd name="connsiteY280" fmla="*/ 6076633 h 6281670"/>
                <a:gd name="connsiteX281" fmla="*/ 4536779 w 8613218"/>
                <a:gd name="connsiteY281" fmla="*/ 6042309 h 6281670"/>
                <a:gd name="connsiteX282" fmla="*/ 4573122 w 8613218"/>
                <a:gd name="connsiteY282" fmla="*/ 6032214 h 6281670"/>
                <a:gd name="connsiteX283" fmla="*/ 4637731 w 8613218"/>
                <a:gd name="connsiteY283" fmla="*/ 6051058 h 6281670"/>
                <a:gd name="connsiteX284" fmla="*/ 4665997 w 8613218"/>
                <a:gd name="connsiteY284" fmla="*/ 6029522 h 6281670"/>
                <a:gd name="connsiteX285" fmla="*/ 4665997 w 8613218"/>
                <a:gd name="connsiteY285" fmla="*/ 5985776 h 6281670"/>
                <a:gd name="connsiteX286" fmla="*/ 4681477 w 8613218"/>
                <a:gd name="connsiteY286" fmla="*/ 5966931 h 6281670"/>
                <a:gd name="connsiteX287" fmla="*/ 4701667 w 8613218"/>
                <a:gd name="connsiteY287" fmla="*/ 5981065 h 6281670"/>
                <a:gd name="connsiteX288" fmla="*/ 4724550 w 8613218"/>
                <a:gd name="connsiteY288" fmla="*/ 6054423 h 6281670"/>
                <a:gd name="connsiteX289" fmla="*/ 4743394 w 8613218"/>
                <a:gd name="connsiteY289" fmla="*/ 6073268 h 6281670"/>
                <a:gd name="connsiteX290" fmla="*/ 4752143 w 8613218"/>
                <a:gd name="connsiteY290" fmla="*/ 6050385 h 6281670"/>
                <a:gd name="connsiteX291" fmla="*/ 4752143 w 8613218"/>
                <a:gd name="connsiteY291" fmla="*/ 5996544 h 6281670"/>
                <a:gd name="connsiteX292" fmla="*/ 4800600 w 8613218"/>
                <a:gd name="connsiteY292" fmla="*/ 6046347 h 6281670"/>
                <a:gd name="connsiteX293" fmla="*/ 4859825 w 8613218"/>
                <a:gd name="connsiteY293" fmla="*/ 6088747 h 6281670"/>
                <a:gd name="connsiteX294" fmla="*/ 4932511 w 8613218"/>
                <a:gd name="connsiteY294" fmla="*/ 6036252 h 6281670"/>
                <a:gd name="connsiteX295" fmla="*/ 4919050 w 8613218"/>
                <a:gd name="connsiteY295" fmla="*/ 5940011 h 6281670"/>
                <a:gd name="connsiteX296" fmla="*/ 4830213 w 8613218"/>
                <a:gd name="connsiteY296" fmla="*/ 5933281 h 6281670"/>
                <a:gd name="connsiteX297" fmla="*/ 4779064 w 8613218"/>
                <a:gd name="connsiteY297" fmla="*/ 5876074 h 6281670"/>
                <a:gd name="connsiteX298" fmla="*/ 4778391 w 8613218"/>
                <a:gd name="connsiteY298" fmla="*/ 5829637 h 6281670"/>
                <a:gd name="connsiteX299" fmla="*/ 5091342 w 8613218"/>
                <a:gd name="connsiteY299" fmla="*/ 5236712 h 6281670"/>
                <a:gd name="connsiteX300" fmla="*/ 5116243 w 8613218"/>
                <a:gd name="connsiteY300" fmla="*/ 5202389 h 6281670"/>
                <a:gd name="connsiteX301" fmla="*/ 5269690 w 8613218"/>
                <a:gd name="connsiteY301" fmla="*/ 5086631 h 6281670"/>
                <a:gd name="connsiteX302" fmla="*/ 5744837 w 8613218"/>
                <a:gd name="connsiteY302" fmla="*/ 4795889 h 6281670"/>
                <a:gd name="connsiteX303" fmla="*/ 5814830 w 8613218"/>
                <a:gd name="connsiteY303" fmla="*/ 4775699 h 6281670"/>
                <a:gd name="connsiteX304" fmla="*/ 6103553 w 8613218"/>
                <a:gd name="connsiteY304" fmla="*/ 4765603 h 6281670"/>
                <a:gd name="connsiteX305" fmla="*/ 7086824 w 8613218"/>
                <a:gd name="connsiteY305" fmla="*/ 4811369 h 6281670"/>
                <a:gd name="connsiteX306" fmla="*/ 7489959 w 8613218"/>
                <a:gd name="connsiteY306" fmla="*/ 4805311 h 6281670"/>
                <a:gd name="connsiteX307" fmla="*/ 7516880 w 8613218"/>
                <a:gd name="connsiteY307" fmla="*/ 4801946 h 6281670"/>
                <a:gd name="connsiteX308" fmla="*/ 7536397 w 8613218"/>
                <a:gd name="connsiteY308" fmla="*/ 4800600 h 6281670"/>
                <a:gd name="connsiteX309" fmla="*/ 7619850 w 8613218"/>
                <a:gd name="connsiteY309" fmla="*/ 4791178 h 6281670"/>
                <a:gd name="connsiteX310" fmla="*/ 7661577 w 8613218"/>
                <a:gd name="connsiteY310" fmla="*/ 4813388 h 6281670"/>
                <a:gd name="connsiteX311" fmla="*/ 7920014 w 8613218"/>
                <a:gd name="connsiteY311" fmla="*/ 5004523 h 6281670"/>
                <a:gd name="connsiteX312" fmla="*/ 8354780 w 8613218"/>
                <a:gd name="connsiteY312" fmla="*/ 4830886 h 6281670"/>
                <a:gd name="connsiteX313" fmla="*/ 8579567 w 8613218"/>
                <a:gd name="connsiteY313" fmla="*/ 4409580 h 6281670"/>
                <a:gd name="connsiteX314" fmla="*/ 8613217 w 8613218"/>
                <a:gd name="connsiteY314" fmla="*/ 4250076 h 6281670"/>
                <a:gd name="connsiteX315" fmla="*/ 8613217 w 8613218"/>
                <a:gd name="connsiteY315" fmla="*/ 4196235 h 6281670"/>
                <a:gd name="connsiteX316" fmla="*/ 8420062 w 8613218"/>
                <a:gd name="connsiteY316" fmla="*/ 4211041 h 6281670"/>
                <a:gd name="connsiteX317" fmla="*/ 4571776 w 8613218"/>
                <a:gd name="connsiteY317" fmla="*/ 915970 h 6281670"/>
                <a:gd name="connsiteX318" fmla="*/ 4583890 w 8613218"/>
                <a:gd name="connsiteY318" fmla="*/ 888377 h 6281670"/>
                <a:gd name="connsiteX319" fmla="*/ 4571776 w 8613218"/>
                <a:gd name="connsiteY319" fmla="*/ 915970 h 6281670"/>
                <a:gd name="connsiteX320" fmla="*/ 2362948 w 8613218"/>
                <a:gd name="connsiteY320" fmla="*/ 965100 h 6281670"/>
                <a:gd name="connsiteX321" fmla="*/ 2363621 w 8613218"/>
                <a:gd name="connsiteY321" fmla="*/ 962408 h 6281670"/>
                <a:gd name="connsiteX322" fmla="*/ 2368332 w 8613218"/>
                <a:gd name="connsiteY322" fmla="*/ 967119 h 6281670"/>
                <a:gd name="connsiteX323" fmla="*/ 2362948 w 8613218"/>
                <a:gd name="connsiteY323" fmla="*/ 965100 h 6281670"/>
                <a:gd name="connsiteX324" fmla="*/ 2435633 w 8613218"/>
                <a:gd name="connsiteY324" fmla="*/ 1055284 h 6281670"/>
                <a:gd name="connsiteX325" fmla="*/ 2426211 w 8613218"/>
                <a:gd name="connsiteY325" fmla="*/ 1053265 h 6281670"/>
                <a:gd name="connsiteX326" fmla="*/ 2370351 w 8613218"/>
                <a:gd name="connsiteY326" fmla="*/ 968465 h 6281670"/>
                <a:gd name="connsiteX327" fmla="*/ 2432268 w 8613218"/>
                <a:gd name="connsiteY327" fmla="*/ 1045862 h 6281670"/>
                <a:gd name="connsiteX328" fmla="*/ 2435633 w 8613218"/>
                <a:gd name="connsiteY328" fmla="*/ 1055284 h 6281670"/>
                <a:gd name="connsiteX329" fmla="*/ 695895 w 8613218"/>
                <a:gd name="connsiteY329" fmla="*/ 1016922 h 6281670"/>
                <a:gd name="connsiteX330" fmla="*/ 692530 w 8613218"/>
                <a:gd name="connsiteY330" fmla="*/ 1005481 h 6281670"/>
                <a:gd name="connsiteX331" fmla="*/ 695895 w 8613218"/>
                <a:gd name="connsiteY331" fmla="*/ 1016922 h 6281670"/>
                <a:gd name="connsiteX332" fmla="*/ 4511205 w 8613218"/>
                <a:gd name="connsiteY332" fmla="*/ 6014042 h 6281670"/>
                <a:gd name="connsiteX333" fmla="*/ 4537452 w 8613218"/>
                <a:gd name="connsiteY333" fmla="*/ 5944049 h 6281670"/>
                <a:gd name="connsiteX334" fmla="*/ 4511205 w 8613218"/>
                <a:gd name="connsiteY334" fmla="*/ 6014042 h 6281670"/>
                <a:gd name="connsiteX335" fmla="*/ 4750797 w 8613218"/>
                <a:gd name="connsiteY335" fmla="*/ 5917128 h 6281670"/>
                <a:gd name="connsiteX336" fmla="*/ 4741375 w 8613218"/>
                <a:gd name="connsiteY336" fmla="*/ 5939338 h 6281670"/>
                <a:gd name="connsiteX337" fmla="*/ 4732626 w 8613218"/>
                <a:gd name="connsiteY337" fmla="*/ 5935300 h 6281670"/>
                <a:gd name="connsiteX338" fmla="*/ 4727915 w 8613218"/>
                <a:gd name="connsiteY338" fmla="*/ 5907706 h 6281670"/>
                <a:gd name="connsiteX339" fmla="*/ 4750797 w 8613218"/>
                <a:gd name="connsiteY339" fmla="*/ 5875402 h 6281670"/>
                <a:gd name="connsiteX340" fmla="*/ 4750797 w 8613218"/>
                <a:gd name="connsiteY340" fmla="*/ 5917128 h 6281670"/>
                <a:gd name="connsiteX341" fmla="*/ 4875978 w 8613218"/>
                <a:gd name="connsiteY341" fmla="*/ 5457461 h 6281670"/>
                <a:gd name="connsiteX342" fmla="*/ 4616868 w 8613218"/>
                <a:gd name="connsiteY342" fmla="*/ 5877421 h 6281670"/>
                <a:gd name="connsiteX343" fmla="*/ 4562354 w 8613218"/>
                <a:gd name="connsiteY343" fmla="*/ 5884824 h 6281670"/>
                <a:gd name="connsiteX344" fmla="*/ 4880015 w 8613218"/>
                <a:gd name="connsiteY344" fmla="*/ 5419772 h 6281670"/>
                <a:gd name="connsiteX345" fmla="*/ 4875978 w 8613218"/>
                <a:gd name="connsiteY345" fmla="*/ 5457461 h 6281670"/>
                <a:gd name="connsiteX346" fmla="*/ 5020675 w 8613218"/>
                <a:gd name="connsiteY346" fmla="*/ 5141145 h 6281670"/>
                <a:gd name="connsiteX347" fmla="*/ 4989717 w 8613218"/>
                <a:gd name="connsiteY347" fmla="*/ 5179506 h 6281670"/>
                <a:gd name="connsiteX348" fmla="*/ 4445922 w 8613218"/>
                <a:gd name="connsiteY348" fmla="*/ 5878767 h 6281670"/>
                <a:gd name="connsiteX349" fmla="*/ 4415637 w 8613218"/>
                <a:gd name="connsiteY349" fmla="*/ 5953471 h 6281670"/>
                <a:gd name="connsiteX350" fmla="*/ 4357085 w 8613218"/>
                <a:gd name="connsiteY350" fmla="*/ 6075286 h 6281670"/>
                <a:gd name="connsiteX351" fmla="*/ 4338240 w 8613218"/>
                <a:gd name="connsiteY351" fmla="*/ 6125762 h 6281670"/>
                <a:gd name="connsiteX352" fmla="*/ 4322761 w 8613218"/>
                <a:gd name="connsiteY352" fmla="*/ 6080671 h 6281670"/>
                <a:gd name="connsiteX353" fmla="*/ 4306609 w 8613218"/>
                <a:gd name="connsiteY353" fmla="*/ 6061826 h 6281670"/>
                <a:gd name="connsiteX354" fmla="*/ 4295168 w 8613218"/>
                <a:gd name="connsiteY354" fmla="*/ 6082689 h 6281670"/>
                <a:gd name="connsiteX355" fmla="*/ 4292475 w 8613218"/>
                <a:gd name="connsiteY355" fmla="*/ 6112302 h 6281670"/>
                <a:gd name="connsiteX356" fmla="*/ 4277669 w 8613218"/>
                <a:gd name="connsiteY356" fmla="*/ 6097496 h 6281670"/>
                <a:gd name="connsiteX357" fmla="*/ 4183447 w 8613218"/>
                <a:gd name="connsiteY357" fmla="*/ 5282478 h 6281670"/>
                <a:gd name="connsiteX358" fmla="*/ 4412945 w 8613218"/>
                <a:gd name="connsiteY358" fmla="*/ 4743394 h 6281670"/>
                <a:gd name="connsiteX359" fmla="*/ 5036828 w 8613218"/>
                <a:gd name="connsiteY359" fmla="*/ 3935106 h 6281670"/>
                <a:gd name="connsiteX360" fmla="*/ 5054999 w 8613218"/>
                <a:gd name="connsiteY360" fmla="*/ 3966064 h 6281670"/>
                <a:gd name="connsiteX361" fmla="*/ 5020675 w 8613218"/>
                <a:gd name="connsiteY361" fmla="*/ 5141145 h 6281670"/>
                <a:gd name="connsiteX0" fmla="*/ 8420062 w 8613217"/>
                <a:gd name="connsiteY0" fmla="*/ 4211041 h 6281670"/>
                <a:gd name="connsiteX1" fmla="*/ 7990681 w 8613217"/>
                <a:gd name="connsiteY1" fmla="*/ 4231232 h 6281670"/>
                <a:gd name="connsiteX2" fmla="*/ 7630619 w 8613217"/>
                <a:gd name="connsiteY2" fmla="*/ 4614849 h 6281670"/>
                <a:gd name="connsiteX3" fmla="*/ 7659558 w 8613217"/>
                <a:gd name="connsiteY3" fmla="*/ 4643788 h 6281670"/>
                <a:gd name="connsiteX4" fmla="*/ 7859443 w 8613217"/>
                <a:gd name="connsiteY4" fmla="*/ 4617541 h 6281670"/>
                <a:gd name="connsiteX5" fmla="*/ 8222196 w 8613217"/>
                <a:gd name="connsiteY5" fmla="*/ 4498418 h 6281670"/>
                <a:gd name="connsiteX6" fmla="*/ 8236330 w 8613217"/>
                <a:gd name="connsiteY6" fmla="*/ 4496398 h 6281670"/>
                <a:gd name="connsiteX7" fmla="*/ 8228254 w 8613217"/>
                <a:gd name="connsiteY7" fmla="*/ 4504475 h 6281670"/>
                <a:gd name="connsiteX8" fmla="*/ 7670326 w 8613217"/>
                <a:gd name="connsiteY8" fmla="*/ 4709743 h 6281670"/>
                <a:gd name="connsiteX9" fmla="*/ 7436791 w 8613217"/>
                <a:gd name="connsiteY9" fmla="*/ 4735318 h 6281670"/>
                <a:gd name="connsiteX10" fmla="*/ 6759067 w 8613217"/>
                <a:gd name="connsiteY10" fmla="*/ 4696956 h 6281670"/>
                <a:gd name="connsiteX11" fmla="*/ 6037597 w 8613217"/>
                <a:gd name="connsiteY11" fmla="*/ 4656576 h 6281670"/>
                <a:gd name="connsiteX12" fmla="*/ 6023464 w 8613217"/>
                <a:gd name="connsiteY12" fmla="*/ 4649172 h 6281670"/>
                <a:gd name="connsiteX13" fmla="*/ 6361317 w 8613217"/>
                <a:gd name="connsiteY13" fmla="*/ 4472170 h 6281670"/>
                <a:gd name="connsiteX14" fmla="*/ 6783296 w 8613217"/>
                <a:gd name="connsiteY14" fmla="*/ 4236616 h 6281670"/>
                <a:gd name="connsiteX15" fmla="*/ 7066634 w 8613217"/>
                <a:gd name="connsiteY15" fmla="*/ 4052210 h 6281670"/>
                <a:gd name="connsiteX16" fmla="*/ 7151433 w 8613217"/>
                <a:gd name="connsiteY16" fmla="*/ 4042115 h 6281670"/>
                <a:gd name="connsiteX17" fmla="*/ 7304208 w 8613217"/>
                <a:gd name="connsiteY17" fmla="*/ 4071727 h 6281670"/>
                <a:gd name="connsiteX18" fmla="*/ 7625235 w 8613217"/>
                <a:gd name="connsiteY18" fmla="*/ 3948566 h 6281670"/>
                <a:gd name="connsiteX19" fmla="*/ 8172394 w 8613217"/>
                <a:gd name="connsiteY19" fmla="*/ 2496877 h 6281670"/>
                <a:gd name="connsiteX20" fmla="*/ 7882325 w 8613217"/>
                <a:gd name="connsiteY20" fmla="*/ 1811077 h 6281670"/>
                <a:gd name="connsiteX21" fmla="*/ 7854059 w 8613217"/>
                <a:gd name="connsiteY21" fmla="*/ 1889820 h 6281670"/>
                <a:gd name="connsiteX22" fmla="*/ 7732917 w 8613217"/>
                <a:gd name="connsiteY22" fmla="*/ 2389195 h 6281670"/>
                <a:gd name="connsiteX23" fmla="*/ 7607736 w 8613217"/>
                <a:gd name="connsiteY23" fmla="*/ 2746565 h 6281670"/>
                <a:gd name="connsiteX24" fmla="*/ 7178354 w 8613217"/>
                <a:gd name="connsiteY24" fmla="*/ 3424962 h 6281670"/>
                <a:gd name="connsiteX25" fmla="*/ 7050481 w 8613217"/>
                <a:gd name="connsiteY25" fmla="*/ 3653113 h 6281670"/>
                <a:gd name="connsiteX26" fmla="*/ 7022888 w 8613217"/>
                <a:gd name="connsiteY26" fmla="*/ 3873861 h 6281670"/>
                <a:gd name="connsiteX27" fmla="*/ 7057884 w 8613217"/>
                <a:gd name="connsiteY27" fmla="*/ 3889341 h 6281670"/>
                <a:gd name="connsiteX28" fmla="*/ 7311611 w 8613217"/>
                <a:gd name="connsiteY28" fmla="*/ 3701570 h 6281670"/>
                <a:gd name="connsiteX29" fmla="*/ 7883672 w 8613217"/>
                <a:gd name="connsiteY29" fmla="*/ 2875784 h 6281670"/>
                <a:gd name="connsiteX30" fmla="*/ 7909246 w 8613217"/>
                <a:gd name="connsiteY30" fmla="*/ 2790311 h 6281670"/>
                <a:gd name="connsiteX31" fmla="*/ 7835888 w 8613217"/>
                <a:gd name="connsiteY31" fmla="*/ 3051440 h 6281670"/>
                <a:gd name="connsiteX32" fmla="*/ 7279306 w 8613217"/>
                <a:gd name="connsiteY32" fmla="*/ 3802522 h 6281670"/>
                <a:gd name="connsiteX33" fmla="*/ 6992603 w 8613217"/>
                <a:gd name="connsiteY33" fmla="*/ 4017213 h 6281670"/>
                <a:gd name="connsiteX34" fmla="*/ 6713302 w 8613217"/>
                <a:gd name="connsiteY34" fmla="*/ 4190851 h 6281670"/>
                <a:gd name="connsiteX35" fmla="*/ 6627830 w 8613217"/>
                <a:gd name="connsiteY35" fmla="*/ 4239308 h 6281670"/>
                <a:gd name="connsiteX36" fmla="*/ 6605620 w 8613217"/>
                <a:gd name="connsiteY36" fmla="*/ 4251422 h 6281670"/>
                <a:gd name="connsiteX37" fmla="*/ 6226714 w 8613217"/>
                <a:gd name="connsiteY37" fmla="*/ 4447268 h 6281670"/>
                <a:gd name="connsiteX38" fmla="*/ 5314782 w 8613217"/>
                <a:gd name="connsiteY38" fmla="*/ 4943279 h 6281670"/>
                <a:gd name="connsiteX39" fmla="*/ 5158643 w 8613217"/>
                <a:gd name="connsiteY39" fmla="*/ 5046250 h 6281670"/>
                <a:gd name="connsiteX40" fmla="*/ 5162681 w 8613217"/>
                <a:gd name="connsiteY40" fmla="*/ 5025387 h 6281670"/>
                <a:gd name="connsiteX41" fmla="*/ 5227290 w 8613217"/>
                <a:gd name="connsiteY41" fmla="*/ 4323434 h 6281670"/>
                <a:gd name="connsiteX42" fmla="*/ 5106148 w 8613217"/>
                <a:gd name="connsiteY42" fmla="*/ 3860401 h 6281670"/>
                <a:gd name="connsiteX43" fmla="*/ 5139799 w 8613217"/>
                <a:gd name="connsiteY43" fmla="*/ 3818675 h 6281670"/>
                <a:gd name="connsiteX44" fmla="*/ 5695034 w 8613217"/>
                <a:gd name="connsiteY44" fmla="*/ 3194119 h 6281670"/>
                <a:gd name="connsiteX45" fmla="*/ 5830983 w 8613217"/>
                <a:gd name="connsiteY45" fmla="*/ 3023174 h 6281670"/>
                <a:gd name="connsiteX46" fmla="*/ 5873382 w 8613217"/>
                <a:gd name="connsiteY46" fmla="*/ 3008367 h 6281670"/>
                <a:gd name="connsiteX47" fmla="*/ 5983083 w 8613217"/>
                <a:gd name="connsiteY47" fmla="*/ 3009040 h 6281670"/>
                <a:gd name="connsiteX48" fmla="*/ 6257000 w 8613217"/>
                <a:gd name="connsiteY48" fmla="*/ 2840787 h 6281670"/>
                <a:gd name="connsiteX49" fmla="*/ 6605620 w 8613217"/>
                <a:gd name="connsiteY49" fmla="*/ 2172485 h 6281670"/>
                <a:gd name="connsiteX50" fmla="*/ 6623118 w 8613217"/>
                <a:gd name="connsiteY50" fmla="*/ 1339969 h 6281670"/>
                <a:gd name="connsiteX51" fmla="*/ 6528224 w 8613217"/>
                <a:gd name="connsiteY51" fmla="*/ 660899 h 6281670"/>
                <a:gd name="connsiteX52" fmla="*/ 6514091 w 8613217"/>
                <a:gd name="connsiteY52" fmla="*/ 520239 h 6281670"/>
                <a:gd name="connsiteX53" fmla="*/ 6493900 w 8613217"/>
                <a:gd name="connsiteY53" fmla="*/ 546486 h 6281670"/>
                <a:gd name="connsiteX54" fmla="*/ 6244212 w 8613217"/>
                <a:gd name="connsiteY54" fmla="*/ 975869 h 6281670"/>
                <a:gd name="connsiteX55" fmla="*/ 5935300 w 8613217"/>
                <a:gd name="connsiteY55" fmla="*/ 1788868 h 6281670"/>
                <a:gd name="connsiteX56" fmla="*/ 5707148 w 8613217"/>
                <a:gd name="connsiteY56" fmla="*/ 2531874 h 6281670"/>
                <a:gd name="connsiteX57" fmla="*/ 5679555 w 8613217"/>
                <a:gd name="connsiteY57" fmla="*/ 2738489 h 6281670"/>
                <a:gd name="connsiteX58" fmla="*/ 5734069 w 8613217"/>
                <a:gd name="connsiteY58" fmla="*/ 2914818 h 6281670"/>
                <a:gd name="connsiteX59" fmla="*/ 5963566 w 8613217"/>
                <a:gd name="connsiteY59" fmla="*/ 2599175 h 6281670"/>
                <a:gd name="connsiteX60" fmla="*/ 6141914 w 8613217"/>
                <a:gd name="connsiteY60" fmla="*/ 2254593 h 6281670"/>
                <a:gd name="connsiteX61" fmla="*/ 6262384 w 8613217"/>
                <a:gd name="connsiteY61" fmla="*/ 1884436 h 6281670"/>
                <a:gd name="connsiteX62" fmla="*/ 6343145 w 8613217"/>
                <a:gd name="connsiteY62" fmla="*/ 1508222 h 6281670"/>
                <a:gd name="connsiteX63" fmla="*/ 6310167 w 8613217"/>
                <a:gd name="connsiteY63" fmla="*/ 1747814 h 6281670"/>
                <a:gd name="connsiteX64" fmla="*/ 6045001 w 8613217"/>
                <a:gd name="connsiteY64" fmla="*/ 2568890 h 6281670"/>
                <a:gd name="connsiteX65" fmla="*/ 5560432 w 8613217"/>
                <a:gd name="connsiteY65" fmla="*/ 3235173 h 6281670"/>
                <a:gd name="connsiteX66" fmla="*/ 5096726 w 8613217"/>
                <a:gd name="connsiteY66" fmla="*/ 3741278 h 6281670"/>
                <a:gd name="connsiteX67" fmla="*/ 5067113 w 8613217"/>
                <a:gd name="connsiteY67" fmla="*/ 3767525 h 6281670"/>
                <a:gd name="connsiteX68" fmla="*/ 4911647 w 8613217"/>
                <a:gd name="connsiteY68" fmla="*/ 3459959 h 6281670"/>
                <a:gd name="connsiteX69" fmla="*/ 4890784 w 8613217"/>
                <a:gd name="connsiteY69" fmla="*/ 3404099 h 6281670"/>
                <a:gd name="connsiteX70" fmla="*/ 4849730 w 8613217"/>
                <a:gd name="connsiteY70" fmla="*/ 3028558 h 6281670"/>
                <a:gd name="connsiteX71" fmla="*/ 4856460 w 8613217"/>
                <a:gd name="connsiteY71" fmla="*/ 2981447 h 6281670"/>
                <a:gd name="connsiteX72" fmla="*/ 4952701 w 8613217"/>
                <a:gd name="connsiteY72" fmla="*/ 2717626 h 6281670"/>
                <a:gd name="connsiteX73" fmla="*/ 5173449 w 8613217"/>
                <a:gd name="connsiteY73" fmla="*/ 2368332 h 6281670"/>
                <a:gd name="connsiteX74" fmla="*/ 5481689 w 8613217"/>
                <a:gd name="connsiteY74" fmla="*/ 1759928 h 6281670"/>
                <a:gd name="connsiteX75" fmla="*/ 5514667 w 8613217"/>
                <a:gd name="connsiteY75" fmla="*/ 1741757 h 6281670"/>
                <a:gd name="connsiteX76" fmla="*/ 5803389 w 8613217"/>
                <a:gd name="connsiteY76" fmla="*/ 1570812 h 6281670"/>
                <a:gd name="connsiteX77" fmla="*/ 5822907 w 8613217"/>
                <a:gd name="connsiteY77" fmla="*/ 1095665 h 6281670"/>
                <a:gd name="connsiteX78" fmla="*/ 5540241 w 8613217"/>
                <a:gd name="connsiteY78" fmla="*/ 601000 h 6281670"/>
                <a:gd name="connsiteX79" fmla="*/ 5514667 w 8613217"/>
                <a:gd name="connsiteY79" fmla="*/ 600327 h 6281670"/>
                <a:gd name="connsiteX80" fmla="*/ 5421791 w 8613217"/>
                <a:gd name="connsiteY80" fmla="*/ 697914 h 6281670"/>
                <a:gd name="connsiteX81" fmla="*/ 5124319 w 8613217"/>
                <a:gd name="connsiteY81" fmla="*/ 1196617 h 6281670"/>
                <a:gd name="connsiteX82" fmla="*/ 5316801 w 8613217"/>
                <a:gd name="connsiteY82" fmla="*/ 1686570 h 6281670"/>
                <a:gd name="connsiteX83" fmla="*/ 5361220 w 8613217"/>
                <a:gd name="connsiteY83" fmla="*/ 1669072 h 6281670"/>
                <a:gd name="connsiteX84" fmla="*/ 5461499 w 8613217"/>
                <a:gd name="connsiteY84" fmla="*/ 1248439 h 6281670"/>
                <a:gd name="connsiteX85" fmla="*/ 5491784 w 8613217"/>
                <a:gd name="connsiteY85" fmla="*/ 1043170 h 6281670"/>
                <a:gd name="connsiteX86" fmla="*/ 5497841 w 8613217"/>
                <a:gd name="connsiteY86" fmla="*/ 1081532 h 6281670"/>
                <a:gd name="connsiteX87" fmla="*/ 5481016 w 8613217"/>
                <a:gd name="connsiteY87" fmla="*/ 1353429 h 6281670"/>
                <a:gd name="connsiteX88" fmla="*/ 5415734 w 8613217"/>
                <a:gd name="connsiteY88" fmla="*/ 1727624 h 6281670"/>
                <a:gd name="connsiteX89" fmla="*/ 5151240 w 8613217"/>
                <a:gd name="connsiteY89" fmla="*/ 2245171 h 6281670"/>
                <a:gd name="connsiteX90" fmla="*/ 4908282 w 8613217"/>
                <a:gd name="connsiteY90" fmla="*/ 2596483 h 6281670"/>
                <a:gd name="connsiteX91" fmla="*/ 4750124 w 8613217"/>
                <a:gd name="connsiteY91" fmla="*/ 2989523 h 6281670"/>
                <a:gd name="connsiteX92" fmla="*/ 4743394 w 8613217"/>
                <a:gd name="connsiteY92" fmla="*/ 3043364 h 6281670"/>
                <a:gd name="connsiteX93" fmla="*/ 4737337 w 8613217"/>
                <a:gd name="connsiteY93" fmla="*/ 3162487 h 6281670"/>
                <a:gd name="connsiteX94" fmla="*/ 4680804 w 8613217"/>
                <a:gd name="connsiteY94" fmla="*/ 3076341 h 6281670"/>
                <a:gd name="connsiteX95" fmla="*/ 4591293 w 8613217"/>
                <a:gd name="connsiteY95" fmla="*/ 2915491 h 6281670"/>
                <a:gd name="connsiteX96" fmla="*/ 4573122 w 8613217"/>
                <a:gd name="connsiteY96" fmla="*/ 2881841 h 6281670"/>
                <a:gd name="connsiteX97" fmla="*/ 4565719 w 8613217"/>
                <a:gd name="connsiteY97" fmla="*/ 2868381 h 6281670"/>
                <a:gd name="connsiteX98" fmla="*/ 4552259 w 8613217"/>
                <a:gd name="connsiteY98" fmla="*/ 2838095 h 6281670"/>
                <a:gd name="connsiteX99" fmla="*/ 4404869 w 8613217"/>
                <a:gd name="connsiteY99" fmla="*/ 2499569 h 6281670"/>
                <a:gd name="connsiteX100" fmla="*/ 4425059 w 8613217"/>
                <a:gd name="connsiteY100" fmla="*/ 2408713 h 6281670"/>
                <a:gd name="connsiteX101" fmla="*/ 4497071 w 8613217"/>
                <a:gd name="connsiteY101" fmla="*/ 2304396 h 6281670"/>
                <a:gd name="connsiteX102" fmla="*/ 4551585 w 8613217"/>
                <a:gd name="connsiteY102" fmla="*/ 2152968 h 6281670"/>
                <a:gd name="connsiteX103" fmla="*/ 4741375 w 8613217"/>
                <a:gd name="connsiteY103" fmla="*/ 1413327 h 6281670"/>
                <a:gd name="connsiteX104" fmla="*/ 4929146 w 8613217"/>
                <a:gd name="connsiteY104" fmla="*/ 819730 h 6281670"/>
                <a:gd name="connsiteX105" fmla="*/ 5233347 w 8613217"/>
                <a:gd name="connsiteY105" fmla="*/ 28940 h 6281670"/>
                <a:gd name="connsiteX106" fmla="*/ 5238058 w 8613217"/>
                <a:gd name="connsiteY106" fmla="*/ 0 h 6281670"/>
                <a:gd name="connsiteX107" fmla="*/ 4976929 w 8613217"/>
                <a:gd name="connsiteY107" fmla="*/ 159504 h 6281670"/>
                <a:gd name="connsiteX108" fmla="*/ 4204984 w 8613217"/>
                <a:gd name="connsiteY108" fmla="*/ 890396 h 6281670"/>
                <a:gd name="connsiteX109" fmla="*/ 3943182 w 8613217"/>
                <a:gd name="connsiteY109" fmla="*/ 2139508 h 6281670"/>
                <a:gd name="connsiteX110" fmla="*/ 4076438 w 8613217"/>
                <a:gd name="connsiteY110" fmla="*/ 2389868 h 6281670"/>
                <a:gd name="connsiteX111" fmla="*/ 4215079 w 8613217"/>
                <a:gd name="connsiteY111" fmla="*/ 2474668 h 6281670"/>
                <a:gd name="connsiteX112" fmla="*/ 4244018 w 8613217"/>
                <a:gd name="connsiteY112" fmla="*/ 2445055 h 6281670"/>
                <a:gd name="connsiteX113" fmla="*/ 4230558 w 8613217"/>
                <a:gd name="connsiteY113" fmla="*/ 1718875 h 6281670"/>
                <a:gd name="connsiteX114" fmla="*/ 4411599 w 8613217"/>
                <a:gd name="connsiteY114" fmla="*/ 1186522 h 6281670"/>
                <a:gd name="connsiteX115" fmla="*/ 4552259 w 8613217"/>
                <a:gd name="connsiteY115" fmla="*/ 934815 h 6281670"/>
                <a:gd name="connsiteX116" fmla="*/ 4572449 w 8613217"/>
                <a:gd name="connsiteY116" fmla="*/ 920008 h 6281670"/>
                <a:gd name="connsiteX117" fmla="*/ 4553604 w 8613217"/>
                <a:gd name="connsiteY117" fmla="*/ 956351 h 6281670"/>
                <a:gd name="connsiteX118" fmla="*/ 4390735 w 8613217"/>
                <a:gd name="connsiteY118" fmla="*/ 1302280 h 6281670"/>
                <a:gd name="connsiteX119" fmla="*/ 4340260 w 8613217"/>
                <a:gd name="connsiteY119" fmla="*/ 2524471 h 6281670"/>
                <a:gd name="connsiteX120" fmla="*/ 4501109 w 8613217"/>
                <a:gd name="connsiteY120" fmla="*/ 2892609 h 6281670"/>
                <a:gd name="connsiteX121" fmla="*/ 4519281 w 8613217"/>
                <a:gd name="connsiteY121" fmla="*/ 2931644 h 6281670"/>
                <a:gd name="connsiteX122" fmla="*/ 4692918 w 8613217"/>
                <a:gd name="connsiteY122" fmla="*/ 3241230 h 6281670"/>
                <a:gd name="connsiteX123" fmla="*/ 4992409 w 8613217"/>
                <a:gd name="connsiteY123" fmla="*/ 3809925 h 6281670"/>
                <a:gd name="connsiteX124" fmla="*/ 5000485 w 8613217"/>
                <a:gd name="connsiteY124" fmla="*/ 3847614 h 6281670"/>
                <a:gd name="connsiteX125" fmla="*/ 4993755 w 8613217"/>
                <a:gd name="connsiteY125" fmla="*/ 3855017 h 6281670"/>
                <a:gd name="connsiteX126" fmla="*/ 4993082 w 8613217"/>
                <a:gd name="connsiteY126" fmla="*/ 3855690 h 6281670"/>
                <a:gd name="connsiteX127" fmla="*/ 4982313 w 8613217"/>
                <a:gd name="connsiteY127" fmla="*/ 3867131 h 6281670"/>
                <a:gd name="connsiteX128" fmla="*/ 4626290 w 8613217"/>
                <a:gd name="connsiteY128" fmla="*/ 4274977 h 6281670"/>
                <a:gd name="connsiteX129" fmla="*/ 4180755 w 8613217"/>
                <a:gd name="connsiteY129" fmla="*/ 4968853 h 6281670"/>
                <a:gd name="connsiteX130" fmla="*/ 4071727 w 8613217"/>
                <a:gd name="connsiteY130" fmla="*/ 5853192 h 6281670"/>
                <a:gd name="connsiteX131" fmla="*/ 4040769 w 8613217"/>
                <a:gd name="connsiteY131" fmla="*/ 5907706 h 6281670"/>
                <a:gd name="connsiteX132" fmla="*/ 4005099 w 8613217"/>
                <a:gd name="connsiteY132" fmla="*/ 5881459 h 6281670"/>
                <a:gd name="connsiteX133" fmla="*/ 4007791 w 8613217"/>
                <a:gd name="connsiteY133" fmla="*/ 5830983 h 6281670"/>
                <a:gd name="connsiteX134" fmla="*/ 3990293 w 8613217"/>
                <a:gd name="connsiteY134" fmla="*/ 5807427 h 6281670"/>
                <a:gd name="connsiteX135" fmla="*/ 3964045 w 8613217"/>
                <a:gd name="connsiteY135" fmla="*/ 5789256 h 6281670"/>
                <a:gd name="connsiteX136" fmla="*/ 3941836 w 8613217"/>
                <a:gd name="connsiteY136" fmla="*/ 5705129 h 6281670"/>
                <a:gd name="connsiteX137" fmla="*/ 3908185 w 8613217"/>
                <a:gd name="connsiteY137" fmla="*/ 5236040 h 6281670"/>
                <a:gd name="connsiteX138" fmla="*/ 3918953 w 8613217"/>
                <a:gd name="connsiteY138" fmla="*/ 4237288 h 6281670"/>
                <a:gd name="connsiteX139" fmla="*/ 3786370 w 8613217"/>
                <a:gd name="connsiteY139" fmla="*/ 3122779 h 6281670"/>
                <a:gd name="connsiteX140" fmla="*/ 3570333 w 8613217"/>
                <a:gd name="connsiteY140" fmla="*/ 2570236 h 6281670"/>
                <a:gd name="connsiteX141" fmla="*/ 3563603 w 8613217"/>
                <a:gd name="connsiteY141" fmla="*/ 2556776 h 6281670"/>
                <a:gd name="connsiteX142" fmla="*/ 3556872 w 8613217"/>
                <a:gd name="connsiteY142" fmla="*/ 2543315 h 6281670"/>
                <a:gd name="connsiteX143" fmla="*/ 3531298 w 8613217"/>
                <a:gd name="connsiteY143" fmla="*/ 2494185 h 6281670"/>
                <a:gd name="connsiteX144" fmla="*/ 3525241 w 8613217"/>
                <a:gd name="connsiteY144" fmla="*/ 2482071 h 6281670"/>
                <a:gd name="connsiteX145" fmla="*/ 3410829 w 8613217"/>
                <a:gd name="connsiteY145" fmla="*/ 2273437 h 6281670"/>
                <a:gd name="connsiteX146" fmla="*/ 3411502 w 8613217"/>
                <a:gd name="connsiteY146" fmla="*/ 2229018 h 6281670"/>
                <a:gd name="connsiteX147" fmla="*/ 3451209 w 8613217"/>
                <a:gd name="connsiteY147" fmla="*/ 2126720 h 6281670"/>
                <a:gd name="connsiteX148" fmla="*/ 3431692 w 8613217"/>
                <a:gd name="connsiteY148" fmla="*/ 1895877 h 6281670"/>
                <a:gd name="connsiteX149" fmla="*/ 3186715 w 8613217"/>
                <a:gd name="connsiteY149" fmla="*/ 1401886 h 6281670"/>
                <a:gd name="connsiteX150" fmla="*/ 2531874 w 8613217"/>
                <a:gd name="connsiteY150" fmla="*/ 701952 h 6281670"/>
                <a:gd name="connsiteX151" fmla="*/ 1731662 w 8613217"/>
                <a:gd name="connsiteY151" fmla="*/ 39035 h 6281670"/>
                <a:gd name="connsiteX152" fmla="*/ 1722913 w 8613217"/>
                <a:gd name="connsiteY152" fmla="*/ 36343 h 6281670"/>
                <a:gd name="connsiteX153" fmla="*/ 1723586 w 8613217"/>
                <a:gd name="connsiteY153" fmla="*/ 47111 h 6281670"/>
                <a:gd name="connsiteX154" fmla="*/ 1984042 w 8613217"/>
                <a:gd name="connsiteY154" fmla="*/ 871552 h 6281670"/>
                <a:gd name="connsiteX155" fmla="*/ 2773486 w 8613217"/>
                <a:gd name="connsiteY155" fmla="*/ 2064130 h 6281670"/>
                <a:gd name="connsiteX156" fmla="*/ 3058170 w 8613217"/>
                <a:gd name="connsiteY156" fmla="*/ 2286897 h 6281670"/>
                <a:gd name="connsiteX157" fmla="*/ 3235845 w 8613217"/>
                <a:gd name="connsiteY157" fmla="*/ 2329297 h 6281670"/>
                <a:gd name="connsiteX158" fmla="*/ 3256709 w 8613217"/>
                <a:gd name="connsiteY158" fmla="*/ 2294974 h 6281670"/>
                <a:gd name="connsiteX159" fmla="*/ 3083072 w 8613217"/>
                <a:gd name="connsiteY159" fmla="*/ 1999521 h 6281670"/>
                <a:gd name="connsiteX160" fmla="*/ 2450440 w 8613217"/>
                <a:gd name="connsiteY160" fmla="*/ 1092973 h 6281670"/>
                <a:gd name="connsiteX161" fmla="*/ 2432941 w 8613217"/>
                <a:gd name="connsiteY161" fmla="*/ 1062014 h 6281670"/>
                <a:gd name="connsiteX162" fmla="*/ 2454478 w 8613217"/>
                <a:gd name="connsiteY162" fmla="*/ 1076820 h 6281670"/>
                <a:gd name="connsiteX163" fmla="*/ 2967986 w 8613217"/>
                <a:gd name="connsiteY163" fmla="*/ 1739738 h 6281670"/>
                <a:gd name="connsiteX164" fmla="*/ 3266131 w 8613217"/>
                <a:gd name="connsiteY164" fmla="*/ 2175850 h 6281670"/>
                <a:gd name="connsiteX165" fmla="*/ 3457939 w 8613217"/>
                <a:gd name="connsiteY165" fmla="*/ 2509665 h 6281670"/>
                <a:gd name="connsiteX166" fmla="*/ 3464670 w 8613217"/>
                <a:gd name="connsiteY166" fmla="*/ 2523125 h 6281670"/>
                <a:gd name="connsiteX167" fmla="*/ 3471400 w 8613217"/>
                <a:gd name="connsiteY167" fmla="*/ 2536585 h 6281670"/>
                <a:gd name="connsiteX168" fmla="*/ 3478130 w 8613217"/>
                <a:gd name="connsiteY168" fmla="*/ 2550045 h 6281670"/>
                <a:gd name="connsiteX169" fmla="*/ 3484860 w 8613217"/>
                <a:gd name="connsiteY169" fmla="*/ 2563506 h 6281670"/>
                <a:gd name="connsiteX170" fmla="*/ 3491590 w 8613217"/>
                <a:gd name="connsiteY170" fmla="*/ 2576966 h 6281670"/>
                <a:gd name="connsiteX171" fmla="*/ 3498320 w 8613217"/>
                <a:gd name="connsiteY171" fmla="*/ 2590426 h 6281670"/>
                <a:gd name="connsiteX172" fmla="*/ 3504378 w 8613217"/>
                <a:gd name="connsiteY172" fmla="*/ 2605906 h 6281670"/>
                <a:gd name="connsiteX173" fmla="*/ 3733875 w 8613217"/>
                <a:gd name="connsiteY173" fmla="*/ 3249979 h 6281670"/>
                <a:gd name="connsiteX174" fmla="*/ 3823385 w 8613217"/>
                <a:gd name="connsiteY174" fmla="*/ 4359777 h 6281670"/>
                <a:gd name="connsiteX175" fmla="*/ 3816655 w 8613217"/>
                <a:gd name="connsiteY175" fmla="*/ 4369199 h 6281670"/>
                <a:gd name="connsiteX176" fmla="*/ 3800503 w 8613217"/>
                <a:gd name="connsiteY176" fmla="*/ 4322761 h 6281670"/>
                <a:gd name="connsiteX177" fmla="*/ 3407464 w 8613217"/>
                <a:gd name="connsiteY177" fmla="*/ 3663208 h 6281670"/>
                <a:gd name="connsiteX178" fmla="*/ 2516395 w 8613217"/>
                <a:gd name="connsiteY178" fmla="*/ 2980101 h 6281670"/>
                <a:gd name="connsiteX179" fmla="*/ 2502934 w 8613217"/>
                <a:gd name="connsiteY179" fmla="*/ 2971351 h 6281670"/>
                <a:gd name="connsiteX180" fmla="*/ 2390541 w 8613217"/>
                <a:gd name="connsiteY180" fmla="*/ 2898666 h 6281670"/>
                <a:gd name="connsiteX181" fmla="*/ 2247863 w 8613217"/>
                <a:gd name="connsiteY181" fmla="*/ 2802425 h 6281670"/>
                <a:gd name="connsiteX182" fmla="*/ 2055381 w 8613217"/>
                <a:gd name="connsiteY182" fmla="*/ 2665131 h 6281670"/>
                <a:gd name="connsiteX183" fmla="*/ 1471879 w 8613217"/>
                <a:gd name="connsiteY183" fmla="*/ 2148930 h 6281670"/>
                <a:gd name="connsiteX184" fmla="*/ 1461111 w 8613217"/>
                <a:gd name="connsiteY184" fmla="*/ 2109895 h 6281670"/>
                <a:gd name="connsiteX185" fmla="*/ 1501492 w 8613217"/>
                <a:gd name="connsiteY185" fmla="*/ 1918759 h 6281670"/>
                <a:gd name="connsiteX186" fmla="*/ 1395155 w 8613217"/>
                <a:gd name="connsiteY186" fmla="*/ 1570812 h 6281670"/>
                <a:gd name="connsiteX187" fmla="*/ 937507 w 8613217"/>
                <a:gd name="connsiteY187" fmla="*/ 860783 h 6281670"/>
                <a:gd name="connsiteX188" fmla="*/ 682435 w 8613217"/>
                <a:gd name="connsiteY188" fmla="*/ 471109 h 6281670"/>
                <a:gd name="connsiteX189" fmla="*/ 590905 w 8613217"/>
                <a:gd name="connsiteY189" fmla="*/ 214691 h 6281670"/>
                <a:gd name="connsiteX190" fmla="*/ 581483 w 8613217"/>
                <a:gd name="connsiteY190" fmla="*/ 222767 h 6281670"/>
                <a:gd name="connsiteX191" fmla="*/ 555909 w 8613217"/>
                <a:gd name="connsiteY191" fmla="*/ 262475 h 6281670"/>
                <a:gd name="connsiteX192" fmla="*/ 423998 w 8613217"/>
                <a:gd name="connsiteY192" fmla="*/ 619845 h 6281670"/>
                <a:gd name="connsiteX193" fmla="*/ 443515 w 8613217"/>
                <a:gd name="connsiteY193" fmla="*/ 1227575 h 6281670"/>
                <a:gd name="connsiteX194" fmla="*/ 806942 w 8613217"/>
                <a:gd name="connsiteY194" fmla="*/ 1996156 h 6281670"/>
                <a:gd name="connsiteX195" fmla="*/ 1087589 w 8613217"/>
                <a:gd name="connsiteY195" fmla="*/ 2216231 h 6281670"/>
                <a:gd name="connsiteX196" fmla="*/ 1317086 w 8613217"/>
                <a:gd name="connsiteY196" fmla="*/ 2233729 h 6281670"/>
                <a:gd name="connsiteX197" fmla="*/ 1327181 w 8613217"/>
                <a:gd name="connsiteY197" fmla="*/ 2198060 h 6281670"/>
                <a:gd name="connsiteX198" fmla="*/ 816364 w 8613217"/>
                <a:gd name="connsiteY198" fmla="*/ 1324489 h 6281670"/>
                <a:gd name="connsiteX199" fmla="*/ 702625 w 8613217"/>
                <a:gd name="connsiteY199" fmla="*/ 1031056 h 6281670"/>
                <a:gd name="connsiteX200" fmla="*/ 767908 w 8613217"/>
                <a:gd name="connsiteY200" fmla="*/ 1173061 h 6281670"/>
                <a:gd name="connsiteX201" fmla="*/ 1444285 w 8613217"/>
                <a:gd name="connsiteY201" fmla="*/ 2226326 h 6281670"/>
                <a:gd name="connsiteX202" fmla="*/ 2209501 w 8613217"/>
                <a:gd name="connsiteY202" fmla="*/ 2876457 h 6281670"/>
                <a:gd name="connsiteX203" fmla="*/ 2308434 w 8613217"/>
                <a:gd name="connsiteY203" fmla="*/ 2939720 h 6281670"/>
                <a:gd name="connsiteX204" fmla="*/ 2340738 w 8613217"/>
                <a:gd name="connsiteY204" fmla="*/ 2972025 h 6281670"/>
                <a:gd name="connsiteX205" fmla="*/ 2302377 w 8613217"/>
                <a:gd name="connsiteY205" fmla="*/ 2972025 h 6281670"/>
                <a:gd name="connsiteX206" fmla="*/ 2266034 w 8613217"/>
                <a:gd name="connsiteY206" fmla="*/ 2967313 h 6281670"/>
                <a:gd name="connsiteX207" fmla="*/ 1817807 w 8613217"/>
                <a:gd name="connsiteY207" fmla="*/ 3025866 h 6281670"/>
                <a:gd name="connsiteX208" fmla="*/ 1007500 w 8613217"/>
                <a:gd name="connsiteY208" fmla="*/ 3309877 h 6281670"/>
                <a:gd name="connsiteX209" fmla="*/ 960389 w 8613217"/>
                <a:gd name="connsiteY209" fmla="*/ 3293725 h 6281670"/>
                <a:gd name="connsiteX210" fmla="*/ 446207 w 8613217"/>
                <a:gd name="connsiteY210" fmla="*/ 3134221 h 6281670"/>
                <a:gd name="connsiteX211" fmla="*/ 217383 w 8613217"/>
                <a:gd name="connsiteY211" fmla="*/ 3227096 h 6281670"/>
                <a:gd name="connsiteX212" fmla="*/ 0 w 8613217"/>
                <a:gd name="connsiteY212" fmla="*/ 3236518 h 6281670"/>
                <a:gd name="connsiteX213" fmla="*/ 0 w 8613217"/>
                <a:gd name="connsiteY213" fmla="*/ 3330740 h 6281670"/>
                <a:gd name="connsiteX214" fmla="*/ 9422 w 8613217"/>
                <a:gd name="connsiteY214" fmla="*/ 3346892 h 6281670"/>
                <a:gd name="connsiteX215" fmla="*/ 255072 w 8613217"/>
                <a:gd name="connsiteY215" fmla="*/ 3717723 h 6281670"/>
                <a:gd name="connsiteX216" fmla="*/ 747044 w 8613217"/>
                <a:gd name="connsiteY216" fmla="*/ 3826078 h 6281670"/>
                <a:gd name="connsiteX217" fmla="*/ 1016249 w 8613217"/>
                <a:gd name="connsiteY217" fmla="*/ 3490244 h 6281670"/>
                <a:gd name="connsiteX218" fmla="*/ 981253 w 8613217"/>
                <a:gd name="connsiteY218" fmla="*/ 3461305 h 6281670"/>
                <a:gd name="connsiteX219" fmla="*/ 563312 w 8613217"/>
                <a:gd name="connsiteY219" fmla="*/ 3490917 h 6281670"/>
                <a:gd name="connsiteX220" fmla="*/ 390347 w 8613217"/>
                <a:gd name="connsiteY220" fmla="*/ 3460632 h 6281670"/>
                <a:gd name="connsiteX221" fmla="*/ 489953 w 8613217"/>
                <a:gd name="connsiteY221" fmla="*/ 3463997 h 6281670"/>
                <a:gd name="connsiteX222" fmla="*/ 903183 w 8613217"/>
                <a:gd name="connsiteY222" fmla="*/ 3408137 h 6281670"/>
                <a:gd name="connsiteX223" fmla="*/ 1043170 w 8613217"/>
                <a:gd name="connsiteY223" fmla="*/ 3372467 h 6281670"/>
                <a:gd name="connsiteX224" fmla="*/ 1508895 w 8613217"/>
                <a:gd name="connsiteY224" fmla="*/ 3218347 h 6281670"/>
                <a:gd name="connsiteX225" fmla="*/ 1912029 w 8613217"/>
                <a:gd name="connsiteY225" fmla="*/ 3101243 h 6281670"/>
                <a:gd name="connsiteX226" fmla="*/ 1912029 w 8613217"/>
                <a:gd name="connsiteY226" fmla="*/ 3101243 h 6281670"/>
                <a:gd name="connsiteX227" fmla="*/ 1924816 w 8613217"/>
                <a:gd name="connsiteY227" fmla="*/ 3099224 h 6281670"/>
                <a:gd name="connsiteX228" fmla="*/ 1986061 w 8613217"/>
                <a:gd name="connsiteY228" fmla="*/ 3087783 h 6281670"/>
                <a:gd name="connsiteX229" fmla="*/ 1992791 w 8613217"/>
                <a:gd name="connsiteY229" fmla="*/ 3087110 h 6281670"/>
                <a:gd name="connsiteX230" fmla="*/ 2087013 w 8613217"/>
                <a:gd name="connsiteY230" fmla="*/ 3074322 h 6281670"/>
                <a:gd name="connsiteX231" fmla="*/ 2113933 w 8613217"/>
                <a:gd name="connsiteY231" fmla="*/ 3072976 h 6281670"/>
                <a:gd name="connsiteX232" fmla="*/ 2118644 w 8613217"/>
                <a:gd name="connsiteY232" fmla="*/ 3064227 h 6281670"/>
                <a:gd name="connsiteX233" fmla="*/ 2257958 w 8613217"/>
                <a:gd name="connsiteY233" fmla="*/ 3064227 h 6281670"/>
                <a:gd name="connsiteX234" fmla="*/ 2262669 w 8613217"/>
                <a:gd name="connsiteY234" fmla="*/ 3072976 h 6281670"/>
                <a:gd name="connsiteX235" fmla="*/ 2434960 w 8613217"/>
                <a:gd name="connsiteY235" fmla="*/ 3101243 h 6281670"/>
                <a:gd name="connsiteX236" fmla="*/ 2635518 w 8613217"/>
                <a:gd name="connsiteY236" fmla="*/ 3164506 h 6281670"/>
                <a:gd name="connsiteX237" fmla="*/ 3038653 w 8613217"/>
                <a:gd name="connsiteY237" fmla="*/ 3453902 h 6281670"/>
                <a:gd name="connsiteX238" fmla="*/ 3580428 w 8613217"/>
                <a:gd name="connsiteY238" fmla="*/ 4087880 h 6281670"/>
                <a:gd name="connsiteX239" fmla="*/ 3776274 w 8613217"/>
                <a:gd name="connsiteY239" fmla="*/ 4626290 h 6281670"/>
                <a:gd name="connsiteX240" fmla="*/ 3813963 w 8613217"/>
                <a:gd name="connsiteY240" fmla="*/ 4802619 h 6281670"/>
                <a:gd name="connsiteX241" fmla="*/ 3811944 w 8613217"/>
                <a:gd name="connsiteY241" fmla="*/ 5407658 h 6281670"/>
                <a:gd name="connsiteX242" fmla="*/ 3881265 w 8613217"/>
                <a:gd name="connsiteY242" fmla="*/ 5874056 h 6281670"/>
                <a:gd name="connsiteX243" fmla="*/ 3879919 w 8613217"/>
                <a:gd name="connsiteY243" fmla="*/ 5898957 h 6281670"/>
                <a:gd name="connsiteX244" fmla="*/ 3757430 w 8613217"/>
                <a:gd name="connsiteY244" fmla="*/ 5946068 h 6281670"/>
                <a:gd name="connsiteX245" fmla="*/ 3743970 w 8613217"/>
                <a:gd name="connsiteY245" fmla="*/ 6053750 h 6281670"/>
                <a:gd name="connsiteX246" fmla="*/ 3803195 w 8613217"/>
                <a:gd name="connsiteY246" fmla="*/ 6092112 h 6281670"/>
                <a:gd name="connsiteX247" fmla="*/ 3896071 w 8613217"/>
                <a:gd name="connsiteY247" fmla="*/ 6023464 h 6281670"/>
                <a:gd name="connsiteX248" fmla="*/ 3920972 w 8613217"/>
                <a:gd name="connsiteY248" fmla="*/ 5996544 h 6281670"/>
                <a:gd name="connsiteX249" fmla="*/ 3918953 w 8613217"/>
                <a:gd name="connsiteY249" fmla="*/ 6053077 h 6281670"/>
                <a:gd name="connsiteX250" fmla="*/ 3931741 w 8613217"/>
                <a:gd name="connsiteY250" fmla="*/ 6077978 h 6281670"/>
                <a:gd name="connsiteX251" fmla="*/ 3951931 w 8613217"/>
                <a:gd name="connsiteY251" fmla="*/ 6055769 h 6281670"/>
                <a:gd name="connsiteX252" fmla="*/ 3972121 w 8613217"/>
                <a:gd name="connsiteY252" fmla="*/ 5988468 h 6281670"/>
                <a:gd name="connsiteX253" fmla="*/ 3994331 w 8613217"/>
                <a:gd name="connsiteY253" fmla="*/ 5968277 h 6281670"/>
                <a:gd name="connsiteX254" fmla="*/ 4005099 w 8613217"/>
                <a:gd name="connsiteY254" fmla="*/ 5995198 h 6281670"/>
                <a:gd name="connsiteX255" fmla="*/ 4071054 w 8613217"/>
                <a:gd name="connsiteY255" fmla="*/ 6040290 h 6281670"/>
                <a:gd name="connsiteX256" fmla="*/ 4100667 w 8613217"/>
                <a:gd name="connsiteY256" fmla="*/ 6026829 h 6281670"/>
                <a:gd name="connsiteX257" fmla="*/ 4110089 w 8613217"/>
                <a:gd name="connsiteY257" fmla="*/ 5993179 h 6281670"/>
                <a:gd name="connsiteX258" fmla="*/ 4124895 w 8613217"/>
                <a:gd name="connsiteY258" fmla="*/ 6032214 h 6281670"/>
                <a:gd name="connsiteX259" fmla="*/ 4117492 w 8613217"/>
                <a:gd name="connsiteY259" fmla="*/ 6106918 h 6281670"/>
                <a:gd name="connsiteX260" fmla="*/ 4080476 w 8613217"/>
                <a:gd name="connsiteY260" fmla="*/ 6141242 h 6281670"/>
                <a:gd name="connsiteX261" fmla="*/ 4176717 w 8613217"/>
                <a:gd name="connsiteY261" fmla="*/ 6189025 h 6281670"/>
                <a:gd name="connsiteX262" fmla="*/ 4170660 w 8613217"/>
                <a:gd name="connsiteY262" fmla="*/ 6271133 h 6281670"/>
                <a:gd name="connsiteX263" fmla="*/ 4195562 w 8613217"/>
                <a:gd name="connsiteY263" fmla="*/ 6277863 h 6281670"/>
                <a:gd name="connsiteX264" fmla="*/ 4261517 w 8613217"/>
                <a:gd name="connsiteY264" fmla="*/ 6267768 h 6281670"/>
                <a:gd name="connsiteX265" fmla="*/ 4289784 w 8613217"/>
                <a:gd name="connsiteY265" fmla="*/ 6247578 h 6281670"/>
                <a:gd name="connsiteX266" fmla="*/ 4295840 w 8613217"/>
                <a:gd name="connsiteY266" fmla="*/ 6204505 h 6281670"/>
                <a:gd name="connsiteX267" fmla="*/ 4305936 w 8613217"/>
                <a:gd name="connsiteY267" fmla="*/ 6182969 h 6281670"/>
                <a:gd name="connsiteX268" fmla="*/ 4324107 w 8613217"/>
                <a:gd name="connsiteY268" fmla="*/ 6199794 h 6281670"/>
                <a:gd name="connsiteX269" fmla="*/ 4336894 w 8613217"/>
                <a:gd name="connsiteY269" fmla="*/ 6230752 h 6281670"/>
                <a:gd name="connsiteX270" fmla="*/ 4342951 w 8613217"/>
                <a:gd name="connsiteY270" fmla="*/ 6226714 h 6281670"/>
                <a:gd name="connsiteX271" fmla="*/ 4369872 w 8613217"/>
                <a:gd name="connsiteY271" fmla="*/ 6185660 h 6281670"/>
                <a:gd name="connsiteX272" fmla="*/ 4382659 w 8613217"/>
                <a:gd name="connsiteY272" fmla="*/ 6234791 h 6281670"/>
                <a:gd name="connsiteX273" fmla="*/ 4406888 w 8613217"/>
                <a:gd name="connsiteY273" fmla="*/ 6265749 h 6281670"/>
                <a:gd name="connsiteX274" fmla="*/ 4484284 w 8613217"/>
                <a:gd name="connsiteY274" fmla="*/ 6275171 h 6281670"/>
                <a:gd name="connsiteX275" fmla="*/ 4499090 w 8613217"/>
                <a:gd name="connsiteY275" fmla="*/ 6272479 h 6281670"/>
                <a:gd name="connsiteX276" fmla="*/ 4512551 w 8613217"/>
                <a:gd name="connsiteY276" fmla="*/ 6181622 h 6281670"/>
                <a:gd name="connsiteX277" fmla="*/ 4572449 w 8613217"/>
                <a:gd name="connsiteY277" fmla="*/ 6153356 h 6281670"/>
                <a:gd name="connsiteX278" fmla="*/ 4575814 w 8613217"/>
                <a:gd name="connsiteY278" fmla="*/ 6127781 h 6281670"/>
                <a:gd name="connsiteX279" fmla="*/ 4538125 w 8613217"/>
                <a:gd name="connsiteY279" fmla="*/ 6076633 h 6281670"/>
                <a:gd name="connsiteX280" fmla="*/ 4536779 w 8613217"/>
                <a:gd name="connsiteY280" fmla="*/ 6042309 h 6281670"/>
                <a:gd name="connsiteX281" fmla="*/ 4573122 w 8613217"/>
                <a:gd name="connsiteY281" fmla="*/ 6032214 h 6281670"/>
                <a:gd name="connsiteX282" fmla="*/ 4637731 w 8613217"/>
                <a:gd name="connsiteY282" fmla="*/ 6051058 h 6281670"/>
                <a:gd name="connsiteX283" fmla="*/ 4665997 w 8613217"/>
                <a:gd name="connsiteY283" fmla="*/ 6029522 h 6281670"/>
                <a:gd name="connsiteX284" fmla="*/ 4665997 w 8613217"/>
                <a:gd name="connsiteY284" fmla="*/ 5985776 h 6281670"/>
                <a:gd name="connsiteX285" fmla="*/ 4681477 w 8613217"/>
                <a:gd name="connsiteY285" fmla="*/ 5966931 h 6281670"/>
                <a:gd name="connsiteX286" fmla="*/ 4701667 w 8613217"/>
                <a:gd name="connsiteY286" fmla="*/ 5981065 h 6281670"/>
                <a:gd name="connsiteX287" fmla="*/ 4724550 w 8613217"/>
                <a:gd name="connsiteY287" fmla="*/ 6054423 h 6281670"/>
                <a:gd name="connsiteX288" fmla="*/ 4743394 w 8613217"/>
                <a:gd name="connsiteY288" fmla="*/ 6073268 h 6281670"/>
                <a:gd name="connsiteX289" fmla="*/ 4752143 w 8613217"/>
                <a:gd name="connsiteY289" fmla="*/ 6050385 h 6281670"/>
                <a:gd name="connsiteX290" fmla="*/ 4752143 w 8613217"/>
                <a:gd name="connsiteY290" fmla="*/ 5996544 h 6281670"/>
                <a:gd name="connsiteX291" fmla="*/ 4800600 w 8613217"/>
                <a:gd name="connsiteY291" fmla="*/ 6046347 h 6281670"/>
                <a:gd name="connsiteX292" fmla="*/ 4859825 w 8613217"/>
                <a:gd name="connsiteY292" fmla="*/ 6088747 h 6281670"/>
                <a:gd name="connsiteX293" fmla="*/ 4932511 w 8613217"/>
                <a:gd name="connsiteY293" fmla="*/ 6036252 h 6281670"/>
                <a:gd name="connsiteX294" fmla="*/ 4919050 w 8613217"/>
                <a:gd name="connsiteY294" fmla="*/ 5940011 h 6281670"/>
                <a:gd name="connsiteX295" fmla="*/ 4830213 w 8613217"/>
                <a:gd name="connsiteY295" fmla="*/ 5933281 h 6281670"/>
                <a:gd name="connsiteX296" fmla="*/ 4779064 w 8613217"/>
                <a:gd name="connsiteY296" fmla="*/ 5876074 h 6281670"/>
                <a:gd name="connsiteX297" fmla="*/ 4778391 w 8613217"/>
                <a:gd name="connsiteY297" fmla="*/ 5829637 h 6281670"/>
                <a:gd name="connsiteX298" fmla="*/ 5091342 w 8613217"/>
                <a:gd name="connsiteY298" fmla="*/ 5236712 h 6281670"/>
                <a:gd name="connsiteX299" fmla="*/ 5116243 w 8613217"/>
                <a:gd name="connsiteY299" fmla="*/ 5202389 h 6281670"/>
                <a:gd name="connsiteX300" fmla="*/ 5269690 w 8613217"/>
                <a:gd name="connsiteY300" fmla="*/ 5086631 h 6281670"/>
                <a:gd name="connsiteX301" fmla="*/ 5744837 w 8613217"/>
                <a:gd name="connsiteY301" fmla="*/ 4795889 h 6281670"/>
                <a:gd name="connsiteX302" fmla="*/ 5814830 w 8613217"/>
                <a:gd name="connsiteY302" fmla="*/ 4775699 h 6281670"/>
                <a:gd name="connsiteX303" fmla="*/ 6103553 w 8613217"/>
                <a:gd name="connsiteY303" fmla="*/ 4765603 h 6281670"/>
                <a:gd name="connsiteX304" fmla="*/ 7086824 w 8613217"/>
                <a:gd name="connsiteY304" fmla="*/ 4811369 h 6281670"/>
                <a:gd name="connsiteX305" fmla="*/ 7489959 w 8613217"/>
                <a:gd name="connsiteY305" fmla="*/ 4805311 h 6281670"/>
                <a:gd name="connsiteX306" fmla="*/ 7516880 w 8613217"/>
                <a:gd name="connsiteY306" fmla="*/ 4801946 h 6281670"/>
                <a:gd name="connsiteX307" fmla="*/ 7536397 w 8613217"/>
                <a:gd name="connsiteY307" fmla="*/ 4800600 h 6281670"/>
                <a:gd name="connsiteX308" fmla="*/ 7619850 w 8613217"/>
                <a:gd name="connsiteY308" fmla="*/ 4791178 h 6281670"/>
                <a:gd name="connsiteX309" fmla="*/ 7661577 w 8613217"/>
                <a:gd name="connsiteY309" fmla="*/ 4813388 h 6281670"/>
                <a:gd name="connsiteX310" fmla="*/ 7920014 w 8613217"/>
                <a:gd name="connsiteY310" fmla="*/ 5004523 h 6281670"/>
                <a:gd name="connsiteX311" fmla="*/ 8354780 w 8613217"/>
                <a:gd name="connsiteY311" fmla="*/ 4830886 h 6281670"/>
                <a:gd name="connsiteX312" fmla="*/ 8579567 w 8613217"/>
                <a:gd name="connsiteY312" fmla="*/ 4409580 h 6281670"/>
                <a:gd name="connsiteX313" fmla="*/ 8613217 w 8613217"/>
                <a:gd name="connsiteY313" fmla="*/ 4250076 h 6281670"/>
                <a:gd name="connsiteX314" fmla="*/ 8613217 w 8613217"/>
                <a:gd name="connsiteY314" fmla="*/ 4196235 h 6281670"/>
                <a:gd name="connsiteX315" fmla="*/ 8420062 w 8613217"/>
                <a:gd name="connsiteY315" fmla="*/ 4211041 h 6281670"/>
                <a:gd name="connsiteX316" fmla="*/ 4571776 w 8613217"/>
                <a:gd name="connsiteY316" fmla="*/ 915970 h 6281670"/>
                <a:gd name="connsiteX317" fmla="*/ 4583890 w 8613217"/>
                <a:gd name="connsiteY317" fmla="*/ 888377 h 6281670"/>
                <a:gd name="connsiteX318" fmla="*/ 4571776 w 8613217"/>
                <a:gd name="connsiteY318" fmla="*/ 915970 h 6281670"/>
                <a:gd name="connsiteX319" fmla="*/ 2362948 w 8613217"/>
                <a:gd name="connsiteY319" fmla="*/ 965100 h 6281670"/>
                <a:gd name="connsiteX320" fmla="*/ 2363621 w 8613217"/>
                <a:gd name="connsiteY320" fmla="*/ 962408 h 6281670"/>
                <a:gd name="connsiteX321" fmla="*/ 2368332 w 8613217"/>
                <a:gd name="connsiteY321" fmla="*/ 967119 h 6281670"/>
                <a:gd name="connsiteX322" fmla="*/ 2362948 w 8613217"/>
                <a:gd name="connsiteY322" fmla="*/ 965100 h 6281670"/>
                <a:gd name="connsiteX323" fmla="*/ 2435633 w 8613217"/>
                <a:gd name="connsiteY323" fmla="*/ 1055284 h 6281670"/>
                <a:gd name="connsiteX324" fmla="*/ 2426211 w 8613217"/>
                <a:gd name="connsiteY324" fmla="*/ 1053265 h 6281670"/>
                <a:gd name="connsiteX325" fmla="*/ 2370351 w 8613217"/>
                <a:gd name="connsiteY325" fmla="*/ 968465 h 6281670"/>
                <a:gd name="connsiteX326" fmla="*/ 2432268 w 8613217"/>
                <a:gd name="connsiteY326" fmla="*/ 1045862 h 6281670"/>
                <a:gd name="connsiteX327" fmla="*/ 2435633 w 8613217"/>
                <a:gd name="connsiteY327" fmla="*/ 1055284 h 6281670"/>
                <a:gd name="connsiteX328" fmla="*/ 695895 w 8613217"/>
                <a:gd name="connsiteY328" fmla="*/ 1016922 h 6281670"/>
                <a:gd name="connsiteX329" fmla="*/ 692530 w 8613217"/>
                <a:gd name="connsiteY329" fmla="*/ 1005481 h 6281670"/>
                <a:gd name="connsiteX330" fmla="*/ 695895 w 8613217"/>
                <a:gd name="connsiteY330" fmla="*/ 1016922 h 6281670"/>
                <a:gd name="connsiteX331" fmla="*/ 4511205 w 8613217"/>
                <a:gd name="connsiteY331" fmla="*/ 6014042 h 6281670"/>
                <a:gd name="connsiteX332" fmla="*/ 4537452 w 8613217"/>
                <a:gd name="connsiteY332" fmla="*/ 5944049 h 6281670"/>
                <a:gd name="connsiteX333" fmla="*/ 4511205 w 8613217"/>
                <a:gd name="connsiteY333" fmla="*/ 6014042 h 6281670"/>
                <a:gd name="connsiteX334" fmla="*/ 4750797 w 8613217"/>
                <a:gd name="connsiteY334" fmla="*/ 5917128 h 6281670"/>
                <a:gd name="connsiteX335" fmla="*/ 4741375 w 8613217"/>
                <a:gd name="connsiteY335" fmla="*/ 5939338 h 6281670"/>
                <a:gd name="connsiteX336" fmla="*/ 4732626 w 8613217"/>
                <a:gd name="connsiteY336" fmla="*/ 5935300 h 6281670"/>
                <a:gd name="connsiteX337" fmla="*/ 4727915 w 8613217"/>
                <a:gd name="connsiteY337" fmla="*/ 5907706 h 6281670"/>
                <a:gd name="connsiteX338" fmla="*/ 4750797 w 8613217"/>
                <a:gd name="connsiteY338" fmla="*/ 5875402 h 6281670"/>
                <a:gd name="connsiteX339" fmla="*/ 4750797 w 8613217"/>
                <a:gd name="connsiteY339" fmla="*/ 5917128 h 6281670"/>
                <a:gd name="connsiteX340" fmla="*/ 4875978 w 8613217"/>
                <a:gd name="connsiteY340" fmla="*/ 5457461 h 6281670"/>
                <a:gd name="connsiteX341" fmla="*/ 4616868 w 8613217"/>
                <a:gd name="connsiteY341" fmla="*/ 5877421 h 6281670"/>
                <a:gd name="connsiteX342" fmla="*/ 4562354 w 8613217"/>
                <a:gd name="connsiteY342" fmla="*/ 5884824 h 6281670"/>
                <a:gd name="connsiteX343" fmla="*/ 4880015 w 8613217"/>
                <a:gd name="connsiteY343" fmla="*/ 5419772 h 6281670"/>
                <a:gd name="connsiteX344" fmla="*/ 4875978 w 8613217"/>
                <a:gd name="connsiteY344" fmla="*/ 5457461 h 6281670"/>
                <a:gd name="connsiteX345" fmla="*/ 5020675 w 8613217"/>
                <a:gd name="connsiteY345" fmla="*/ 5141145 h 6281670"/>
                <a:gd name="connsiteX346" fmla="*/ 4989717 w 8613217"/>
                <a:gd name="connsiteY346" fmla="*/ 5179506 h 6281670"/>
                <a:gd name="connsiteX347" fmla="*/ 4445922 w 8613217"/>
                <a:gd name="connsiteY347" fmla="*/ 5878767 h 6281670"/>
                <a:gd name="connsiteX348" fmla="*/ 4415637 w 8613217"/>
                <a:gd name="connsiteY348" fmla="*/ 5953471 h 6281670"/>
                <a:gd name="connsiteX349" fmla="*/ 4357085 w 8613217"/>
                <a:gd name="connsiteY349" fmla="*/ 6075286 h 6281670"/>
                <a:gd name="connsiteX350" fmla="*/ 4338240 w 8613217"/>
                <a:gd name="connsiteY350" fmla="*/ 6125762 h 6281670"/>
                <a:gd name="connsiteX351" fmla="*/ 4322761 w 8613217"/>
                <a:gd name="connsiteY351" fmla="*/ 6080671 h 6281670"/>
                <a:gd name="connsiteX352" fmla="*/ 4306609 w 8613217"/>
                <a:gd name="connsiteY352" fmla="*/ 6061826 h 6281670"/>
                <a:gd name="connsiteX353" fmla="*/ 4295168 w 8613217"/>
                <a:gd name="connsiteY353" fmla="*/ 6082689 h 6281670"/>
                <a:gd name="connsiteX354" fmla="*/ 4292475 w 8613217"/>
                <a:gd name="connsiteY354" fmla="*/ 6112302 h 6281670"/>
                <a:gd name="connsiteX355" fmla="*/ 4277669 w 8613217"/>
                <a:gd name="connsiteY355" fmla="*/ 6097496 h 6281670"/>
                <a:gd name="connsiteX356" fmla="*/ 4183447 w 8613217"/>
                <a:gd name="connsiteY356" fmla="*/ 5282478 h 6281670"/>
                <a:gd name="connsiteX357" fmla="*/ 4412945 w 8613217"/>
                <a:gd name="connsiteY357" fmla="*/ 4743394 h 6281670"/>
                <a:gd name="connsiteX358" fmla="*/ 5036828 w 8613217"/>
                <a:gd name="connsiteY358" fmla="*/ 3935106 h 6281670"/>
                <a:gd name="connsiteX359" fmla="*/ 5054999 w 8613217"/>
                <a:gd name="connsiteY359" fmla="*/ 3966064 h 6281670"/>
                <a:gd name="connsiteX360" fmla="*/ 5020675 w 8613217"/>
                <a:gd name="connsiteY360" fmla="*/ 5141145 h 6281670"/>
                <a:gd name="connsiteX0" fmla="*/ 8420062 w 8613217"/>
                <a:gd name="connsiteY0" fmla="*/ 4211041 h 6281670"/>
                <a:gd name="connsiteX1" fmla="*/ 7990681 w 8613217"/>
                <a:gd name="connsiteY1" fmla="*/ 4231232 h 6281670"/>
                <a:gd name="connsiteX2" fmla="*/ 7630619 w 8613217"/>
                <a:gd name="connsiteY2" fmla="*/ 4614849 h 6281670"/>
                <a:gd name="connsiteX3" fmla="*/ 7659558 w 8613217"/>
                <a:gd name="connsiteY3" fmla="*/ 4643788 h 6281670"/>
                <a:gd name="connsiteX4" fmla="*/ 7859443 w 8613217"/>
                <a:gd name="connsiteY4" fmla="*/ 4617541 h 6281670"/>
                <a:gd name="connsiteX5" fmla="*/ 8222196 w 8613217"/>
                <a:gd name="connsiteY5" fmla="*/ 4498418 h 6281670"/>
                <a:gd name="connsiteX6" fmla="*/ 8236330 w 8613217"/>
                <a:gd name="connsiteY6" fmla="*/ 4496398 h 6281670"/>
                <a:gd name="connsiteX7" fmla="*/ 8228254 w 8613217"/>
                <a:gd name="connsiteY7" fmla="*/ 4504475 h 6281670"/>
                <a:gd name="connsiteX8" fmla="*/ 7670326 w 8613217"/>
                <a:gd name="connsiteY8" fmla="*/ 4709743 h 6281670"/>
                <a:gd name="connsiteX9" fmla="*/ 7436791 w 8613217"/>
                <a:gd name="connsiteY9" fmla="*/ 4735318 h 6281670"/>
                <a:gd name="connsiteX10" fmla="*/ 6759067 w 8613217"/>
                <a:gd name="connsiteY10" fmla="*/ 4696956 h 6281670"/>
                <a:gd name="connsiteX11" fmla="*/ 6037597 w 8613217"/>
                <a:gd name="connsiteY11" fmla="*/ 4656576 h 6281670"/>
                <a:gd name="connsiteX12" fmla="*/ 6023464 w 8613217"/>
                <a:gd name="connsiteY12" fmla="*/ 4649172 h 6281670"/>
                <a:gd name="connsiteX13" fmla="*/ 6361317 w 8613217"/>
                <a:gd name="connsiteY13" fmla="*/ 4472170 h 6281670"/>
                <a:gd name="connsiteX14" fmla="*/ 6783296 w 8613217"/>
                <a:gd name="connsiteY14" fmla="*/ 4236616 h 6281670"/>
                <a:gd name="connsiteX15" fmla="*/ 7066634 w 8613217"/>
                <a:gd name="connsiteY15" fmla="*/ 4052210 h 6281670"/>
                <a:gd name="connsiteX16" fmla="*/ 7151433 w 8613217"/>
                <a:gd name="connsiteY16" fmla="*/ 4042115 h 6281670"/>
                <a:gd name="connsiteX17" fmla="*/ 7304208 w 8613217"/>
                <a:gd name="connsiteY17" fmla="*/ 4071727 h 6281670"/>
                <a:gd name="connsiteX18" fmla="*/ 7625235 w 8613217"/>
                <a:gd name="connsiteY18" fmla="*/ 3948566 h 6281670"/>
                <a:gd name="connsiteX19" fmla="*/ 8172394 w 8613217"/>
                <a:gd name="connsiteY19" fmla="*/ 2496877 h 6281670"/>
                <a:gd name="connsiteX20" fmla="*/ 7882325 w 8613217"/>
                <a:gd name="connsiteY20" fmla="*/ 1811077 h 6281670"/>
                <a:gd name="connsiteX21" fmla="*/ 7854059 w 8613217"/>
                <a:gd name="connsiteY21" fmla="*/ 1889820 h 6281670"/>
                <a:gd name="connsiteX22" fmla="*/ 7732917 w 8613217"/>
                <a:gd name="connsiteY22" fmla="*/ 2389195 h 6281670"/>
                <a:gd name="connsiteX23" fmla="*/ 7607736 w 8613217"/>
                <a:gd name="connsiteY23" fmla="*/ 2746565 h 6281670"/>
                <a:gd name="connsiteX24" fmla="*/ 7178354 w 8613217"/>
                <a:gd name="connsiteY24" fmla="*/ 3424962 h 6281670"/>
                <a:gd name="connsiteX25" fmla="*/ 7050481 w 8613217"/>
                <a:gd name="connsiteY25" fmla="*/ 3653113 h 6281670"/>
                <a:gd name="connsiteX26" fmla="*/ 7022888 w 8613217"/>
                <a:gd name="connsiteY26" fmla="*/ 3873861 h 6281670"/>
                <a:gd name="connsiteX27" fmla="*/ 7057884 w 8613217"/>
                <a:gd name="connsiteY27" fmla="*/ 3889341 h 6281670"/>
                <a:gd name="connsiteX28" fmla="*/ 7311611 w 8613217"/>
                <a:gd name="connsiteY28" fmla="*/ 3701570 h 6281670"/>
                <a:gd name="connsiteX29" fmla="*/ 7883672 w 8613217"/>
                <a:gd name="connsiteY29" fmla="*/ 2875784 h 6281670"/>
                <a:gd name="connsiteX30" fmla="*/ 7909246 w 8613217"/>
                <a:gd name="connsiteY30" fmla="*/ 2790311 h 6281670"/>
                <a:gd name="connsiteX31" fmla="*/ 7835888 w 8613217"/>
                <a:gd name="connsiteY31" fmla="*/ 3051440 h 6281670"/>
                <a:gd name="connsiteX32" fmla="*/ 7279306 w 8613217"/>
                <a:gd name="connsiteY32" fmla="*/ 3802522 h 6281670"/>
                <a:gd name="connsiteX33" fmla="*/ 6992603 w 8613217"/>
                <a:gd name="connsiteY33" fmla="*/ 4017213 h 6281670"/>
                <a:gd name="connsiteX34" fmla="*/ 6713302 w 8613217"/>
                <a:gd name="connsiteY34" fmla="*/ 4190851 h 6281670"/>
                <a:gd name="connsiteX35" fmla="*/ 6627830 w 8613217"/>
                <a:gd name="connsiteY35" fmla="*/ 4239308 h 6281670"/>
                <a:gd name="connsiteX36" fmla="*/ 6605620 w 8613217"/>
                <a:gd name="connsiteY36" fmla="*/ 4251422 h 6281670"/>
                <a:gd name="connsiteX37" fmla="*/ 6226714 w 8613217"/>
                <a:gd name="connsiteY37" fmla="*/ 4447268 h 6281670"/>
                <a:gd name="connsiteX38" fmla="*/ 5314782 w 8613217"/>
                <a:gd name="connsiteY38" fmla="*/ 4943279 h 6281670"/>
                <a:gd name="connsiteX39" fmla="*/ 5158643 w 8613217"/>
                <a:gd name="connsiteY39" fmla="*/ 5046250 h 6281670"/>
                <a:gd name="connsiteX40" fmla="*/ 5162681 w 8613217"/>
                <a:gd name="connsiteY40" fmla="*/ 5025387 h 6281670"/>
                <a:gd name="connsiteX41" fmla="*/ 5227290 w 8613217"/>
                <a:gd name="connsiteY41" fmla="*/ 4323434 h 6281670"/>
                <a:gd name="connsiteX42" fmla="*/ 5106148 w 8613217"/>
                <a:gd name="connsiteY42" fmla="*/ 3860401 h 6281670"/>
                <a:gd name="connsiteX43" fmla="*/ 5139799 w 8613217"/>
                <a:gd name="connsiteY43" fmla="*/ 3818675 h 6281670"/>
                <a:gd name="connsiteX44" fmla="*/ 5695034 w 8613217"/>
                <a:gd name="connsiteY44" fmla="*/ 3194119 h 6281670"/>
                <a:gd name="connsiteX45" fmla="*/ 5830983 w 8613217"/>
                <a:gd name="connsiteY45" fmla="*/ 3023174 h 6281670"/>
                <a:gd name="connsiteX46" fmla="*/ 5873382 w 8613217"/>
                <a:gd name="connsiteY46" fmla="*/ 3008367 h 6281670"/>
                <a:gd name="connsiteX47" fmla="*/ 5983083 w 8613217"/>
                <a:gd name="connsiteY47" fmla="*/ 3009040 h 6281670"/>
                <a:gd name="connsiteX48" fmla="*/ 6257000 w 8613217"/>
                <a:gd name="connsiteY48" fmla="*/ 2840787 h 6281670"/>
                <a:gd name="connsiteX49" fmla="*/ 6605620 w 8613217"/>
                <a:gd name="connsiteY49" fmla="*/ 2172485 h 6281670"/>
                <a:gd name="connsiteX50" fmla="*/ 6623118 w 8613217"/>
                <a:gd name="connsiteY50" fmla="*/ 1339969 h 6281670"/>
                <a:gd name="connsiteX51" fmla="*/ 6528224 w 8613217"/>
                <a:gd name="connsiteY51" fmla="*/ 660899 h 6281670"/>
                <a:gd name="connsiteX52" fmla="*/ 6514091 w 8613217"/>
                <a:gd name="connsiteY52" fmla="*/ 520239 h 6281670"/>
                <a:gd name="connsiteX53" fmla="*/ 6493900 w 8613217"/>
                <a:gd name="connsiteY53" fmla="*/ 546486 h 6281670"/>
                <a:gd name="connsiteX54" fmla="*/ 6244212 w 8613217"/>
                <a:gd name="connsiteY54" fmla="*/ 975869 h 6281670"/>
                <a:gd name="connsiteX55" fmla="*/ 5935300 w 8613217"/>
                <a:gd name="connsiteY55" fmla="*/ 1788868 h 6281670"/>
                <a:gd name="connsiteX56" fmla="*/ 5707148 w 8613217"/>
                <a:gd name="connsiteY56" fmla="*/ 2531874 h 6281670"/>
                <a:gd name="connsiteX57" fmla="*/ 5679555 w 8613217"/>
                <a:gd name="connsiteY57" fmla="*/ 2738489 h 6281670"/>
                <a:gd name="connsiteX58" fmla="*/ 5734069 w 8613217"/>
                <a:gd name="connsiteY58" fmla="*/ 2914818 h 6281670"/>
                <a:gd name="connsiteX59" fmla="*/ 5963566 w 8613217"/>
                <a:gd name="connsiteY59" fmla="*/ 2599175 h 6281670"/>
                <a:gd name="connsiteX60" fmla="*/ 6141914 w 8613217"/>
                <a:gd name="connsiteY60" fmla="*/ 2254593 h 6281670"/>
                <a:gd name="connsiteX61" fmla="*/ 6262384 w 8613217"/>
                <a:gd name="connsiteY61" fmla="*/ 1884436 h 6281670"/>
                <a:gd name="connsiteX62" fmla="*/ 6343145 w 8613217"/>
                <a:gd name="connsiteY62" fmla="*/ 1508222 h 6281670"/>
                <a:gd name="connsiteX63" fmla="*/ 6310167 w 8613217"/>
                <a:gd name="connsiteY63" fmla="*/ 1747814 h 6281670"/>
                <a:gd name="connsiteX64" fmla="*/ 6045001 w 8613217"/>
                <a:gd name="connsiteY64" fmla="*/ 2568890 h 6281670"/>
                <a:gd name="connsiteX65" fmla="*/ 5560432 w 8613217"/>
                <a:gd name="connsiteY65" fmla="*/ 3235173 h 6281670"/>
                <a:gd name="connsiteX66" fmla="*/ 5096726 w 8613217"/>
                <a:gd name="connsiteY66" fmla="*/ 3741278 h 6281670"/>
                <a:gd name="connsiteX67" fmla="*/ 5067113 w 8613217"/>
                <a:gd name="connsiteY67" fmla="*/ 3767525 h 6281670"/>
                <a:gd name="connsiteX68" fmla="*/ 4911647 w 8613217"/>
                <a:gd name="connsiteY68" fmla="*/ 3459959 h 6281670"/>
                <a:gd name="connsiteX69" fmla="*/ 4890784 w 8613217"/>
                <a:gd name="connsiteY69" fmla="*/ 3404099 h 6281670"/>
                <a:gd name="connsiteX70" fmla="*/ 4849730 w 8613217"/>
                <a:gd name="connsiteY70" fmla="*/ 3028558 h 6281670"/>
                <a:gd name="connsiteX71" fmla="*/ 4856460 w 8613217"/>
                <a:gd name="connsiteY71" fmla="*/ 2981447 h 6281670"/>
                <a:gd name="connsiteX72" fmla="*/ 4952701 w 8613217"/>
                <a:gd name="connsiteY72" fmla="*/ 2717626 h 6281670"/>
                <a:gd name="connsiteX73" fmla="*/ 5173449 w 8613217"/>
                <a:gd name="connsiteY73" fmla="*/ 2368332 h 6281670"/>
                <a:gd name="connsiteX74" fmla="*/ 5481689 w 8613217"/>
                <a:gd name="connsiteY74" fmla="*/ 1759928 h 6281670"/>
                <a:gd name="connsiteX75" fmla="*/ 5514667 w 8613217"/>
                <a:gd name="connsiteY75" fmla="*/ 1741757 h 6281670"/>
                <a:gd name="connsiteX76" fmla="*/ 5803389 w 8613217"/>
                <a:gd name="connsiteY76" fmla="*/ 1570812 h 6281670"/>
                <a:gd name="connsiteX77" fmla="*/ 5822907 w 8613217"/>
                <a:gd name="connsiteY77" fmla="*/ 1095665 h 6281670"/>
                <a:gd name="connsiteX78" fmla="*/ 5540241 w 8613217"/>
                <a:gd name="connsiteY78" fmla="*/ 601000 h 6281670"/>
                <a:gd name="connsiteX79" fmla="*/ 5514667 w 8613217"/>
                <a:gd name="connsiteY79" fmla="*/ 600327 h 6281670"/>
                <a:gd name="connsiteX80" fmla="*/ 5421791 w 8613217"/>
                <a:gd name="connsiteY80" fmla="*/ 697914 h 6281670"/>
                <a:gd name="connsiteX81" fmla="*/ 5124319 w 8613217"/>
                <a:gd name="connsiteY81" fmla="*/ 1196617 h 6281670"/>
                <a:gd name="connsiteX82" fmla="*/ 5316801 w 8613217"/>
                <a:gd name="connsiteY82" fmla="*/ 1686570 h 6281670"/>
                <a:gd name="connsiteX83" fmla="*/ 5361220 w 8613217"/>
                <a:gd name="connsiteY83" fmla="*/ 1669072 h 6281670"/>
                <a:gd name="connsiteX84" fmla="*/ 5461499 w 8613217"/>
                <a:gd name="connsiteY84" fmla="*/ 1248439 h 6281670"/>
                <a:gd name="connsiteX85" fmla="*/ 5491784 w 8613217"/>
                <a:gd name="connsiteY85" fmla="*/ 1043170 h 6281670"/>
                <a:gd name="connsiteX86" fmla="*/ 5497841 w 8613217"/>
                <a:gd name="connsiteY86" fmla="*/ 1081532 h 6281670"/>
                <a:gd name="connsiteX87" fmla="*/ 5481016 w 8613217"/>
                <a:gd name="connsiteY87" fmla="*/ 1353429 h 6281670"/>
                <a:gd name="connsiteX88" fmla="*/ 5415734 w 8613217"/>
                <a:gd name="connsiteY88" fmla="*/ 1727624 h 6281670"/>
                <a:gd name="connsiteX89" fmla="*/ 5151240 w 8613217"/>
                <a:gd name="connsiteY89" fmla="*/ 2245171 h 6281670"/>
                <a:gd name="connsiteX90" fmla="*/ 4908282 w 8613217"/>
                <a:gd name="connsiteY90" fmla="*/ 2596483 h 6281670"/>
                <a:gd name="connsiteX91" fmla="*/ 4750124 w 8613217"/>
                <a:gd name="connsiteY91" fmla="*/ 2989523 h 6281670"/>
                <a:gd name="connsiteX92" fmla="*/ 4737337 w 8613217"/>
                <a:gd name="connsiteY92" fmla="*/ 3162487 h 6281670"/>
                <a:gd name="connsiteX93" fmla="*/ 4680804 w 8613217"/>
                <a:gd name="connsiteY93" fmla="*/ 3076341 h 6281670"/>
                <a:gd name="connsiteX94" fmla="*/ 4591293 w 8613217"/>
                <a:gd name="connsiteY94" fmla="*/ 2915491 h 6281670"/>
                <a:gd name="connsiteX95" fmla="*/ 4573122 w 8613217"/>
                <a:gd name="connsiteY95" fmla="*/ 2881841 h 6281670"/>
                <a:gd name="connsiteX96" fmla="*/ 4565719 w 8613217"/>
                <a:gd name="connsiteY96" fmla="*/ 2868381 h 6281670"/>
                <a:gd name="connsiteX97" fmla="*/ 4552259 w 8613217"/>
                <a:gd name="connsiteY97" fmla="*/ 2838095 h 6281670"/>
                <a:gd name="connsiteX98" fmla="*/ 4404869 w 8613217"/>
                <a:gd name="connsiteY98" fmla="*/ 2499569 h 6281670"/>
                <a:gd name="connsiteX99" fmla="*/ 4425059 w 8613217"/>
                <a:gd name="connsiteY99" fmla="*/ 2408713 h 6281670"/>
                <a:gd name="connsiteX100" fmla="*/ 4497071 w 8613217"/>
                <a:gd name="connsiteY100" fmla="*/ 2304396 h 6281670"/>
                <a:gd name="connsiteX101" fmla="*/ 4551585 w 8613217"/>
                <a:gd name="connsiteY101" fmla="*/ 2152968 h 6281670"/>
                <a:gd name="connsiteX102" fmla="*/ 4741375 w 8613217"/>
                <a:gd name="connsiteY102" fmla="*/ 1413327 h 6281670"/>
                <a:gd name="connsiteX103" fmla="*/ 4929146 w 8613217"/>
                <a:gd name="connsiteY103" fmla="*/ 819730 h 6281670"/>
                <a:gd name="connsiteX104" fmla="*/ 5233347 w 8613217"/>
                <a:gd name="connsiteY104" fmla="*/ 28940 h 6281670"/>
                <a:gd name="connsiteX105" fmla="*/ 5238058 w 8613217"/>
                <a:gd name="connsiteY105" fmla="*/ 0 h 6281670"/>
                <a:gd name="connsiteX106" fmla="*/ 4976929 w 8613217"/>
                <a:gd name="connsiteY106" fmla="*/ 159504 h 6281670"/>
                <a:gd name="connsiteX107" fmla="*/ 4204984 w 8613217"/>
                <a:gd name="connsiteY107" fmla="*/ 890396 h 6281670"/>
                <a:gd name="connsiteX108" fmla="*/ 3943182 w 8613217"/>
                <a:gd name="connsiteY108" fmla="*/ 2139508 h 6281670"/>
                <a:gd name="connsiteX109" fmla="*/ 4076438 w 8613217"/>
                <a:gd name="connsiteY109" fmla="*/ 2389868 h 6281670"/>
                <a:gd name="connsiteX110" fmla="*/ 4215079 w 8613217"/>
                <a:gd name="connsiteY110" fmla="*/ 2474668 h 6281670"/>
                <a:gd name="connsiteX111" fmla="*/ 4244018 w 8613217"/>
                <a:gd name="connsiteY111" fmla="*/ 2445055 h 6281670"/>
                <a:gd name="connsiteX112" fmla="*/ 4230558 w 8613217"/>
                <a:gd name="connsiteY112" fmla="*/ 1718875 h 6281670"/>
                <a:gd name="connsiteX113" fmla="*/ 4411599 w 8613217"/>
                <a:gd name="connsiteY113" fmla="*/ 1186522 h 6281670"/>
                <a:gd name="connsiteX114" fmla="*/ 4552259 w 8613217"/>
                <a:gd name="connsiteY114" fmla="*/ 934815 h 6281670"/>
                <a:gd name="connsiteX115" fmla="*/ 4572449 w 8613217"/>
                <a:gd name="connsiteY115" fmla="*/ 920008 h 6281670"/>
                <a:gd name="connsiteX116" fmla="*/ 4553604 w 8613217"/>
                <a:gd name="connsiteY116" fmla="*/ 956351 h 6281670"/>
                <a:gd name="connsiteX117" fmla="*/ 4390735 w 8613217"/>
                <a:gd name="connsiteY117" fmla="*/ 1302280 h 6281670"/>
                <a:gd name="connsiteX118" fmla="*/ 4340260 w 8613217"/>
                <a:gd name="connsiteY118" fmla="*/ 2524471 h 6281670"/>
                <a:gd name="connsiteX119" fmla="*/ 4501109 w 8613217"/>
                <a:gd name="connsiteY119" fmla="*/ 2892609 h 6281670"/>
                <a:gd name="connsiteX120" fmla="*/ 4519281 w 8613217"/>
                <a:gd name="connsiteY120" fmla="*/ 2931644 h 6281670"/>
                <a:gd name="connsiteX121" fmla="*/ 4692918 w 8613217"/>
                <a:gd name="connsiteY121" fmla="*/ 3241230 h 6281670"/>
                <a:gd name="connsiteX122" fmla="*/ 4992409 w 8613217"/>
                <a:gd name="connsiteY122" fmla="*/ 3809925 h 6281670"/>
                <a:gd name="connsiteX123" fmla="*/ 5000485 w 8613217"/>
                <a:gd name="connsiteY123" fmla="*/ 3847614 h 6281670"/>
                <a:gd name="connsiteX124" fmla="*/ 4993755 w 8613217"/>
                <a:gd name="connsiteY124" fmla="*/ 3855017 h 6281670"/>
                <a:gd name="connsiteX125" fmla="*/ 4993082 w 8613217"/>
                <a:gd name="connsiteY125" fmla="*/ 3855690 h 6281670"/>
                <a:gd name="connsiteX126" fmla="*/ 4982313 w 8613217"/>
                <a:gd name="connsiteY126" fmla="*/ 3867131 h 6281670"/>
                <a:gd name="connsiteX127" fmla="*/ 4626290 w 8613217"/>
                <a:gd name="connsiteY127" fmla="*/ 4274977 h 6281670"/>
                <a:gd name="connsiteX128" fmla="*/ 4180755 w 8613217"/>
                <a:gd name="connsiteY128" fmla="*/ 4968853 h 6281670"/>
                <a:gd name="connsiteX129" fmla="*/ 4071727 w 8613217"/>
                <a:gd name="connsiteY129" fmla="*/ 5853192 h 6281670"/>
                <a:gd name="connsiteX130" fmla="*/ 4040769 w 8613217"/>
                <a:gd name="connsiteY130" fmla="*/ 5907706 h 6281670"/>
                <a:gd name="connsiteX131" fmla="*/ 4005099 w 8613217"/>
                <a:gd name="connsiteY131" fmla="*/ 5881459 h 6281670"/>
                <a:gd name="connsiteX132" fmla="*/ 4007791 w 8613217"/>
                <a:gd name="connsiteY132" fmla="*/ 5830983 h 6281670"/>
                <a:gd name="connsiteX133" fmla="*/ 3990293 w 8613217"/>
                <a:gd name="connsiteY133" fmla="*/ 5807427 h 6281670"/>
                <a:gd name="connsiteX134" fmla="*/ 3964045 w 8613217"/>
                <a:gd name="connsiteY134" fmla="*/ 5789256 h 6281670"/>
                <a:gd name="connsiteX135" fmla="*/ 3941836 w 8613217"/>
                <a:gd name="connsiteY135" fmla="*/ 5705129 h 6281670"/>
                <a:gd name="connsiteX136" fmla="*/ 3908185 w 8613217"/>
                <a:gd name="connsiteY136" fmla="*/ 5236040 h 6281670"/>
                <a:gd name="connsiteX137" fmla="*/ 3918953 w 8613217"/>
                <a:gd name="connsiteY137" fmla="*/ 4237288 h 6281670"/>
                <a:gd name="connsiteX138" fmla="*/ 3786370 w 8613217"/>
                <a:gd name="connsiteY138" fmla="*/ 3122779 h 6281670"/>
                <a:gd name="connsiteX139" fmla="*/ 3570333 w 8613217"/>
                <a:gd name="connsiteY139" fmla="*/ 2570236 h 6281670"/>
                <a:gd name="connsiteX140" fmla="*/ 3563603 w 8613217"/>
                <a:gd name="connsiteY140" fmla="*/ 2556776 h 6281670"/>
                <a:gd name="connsiteX141" fmla="*/ 3556872 w 8613217"/>
                <a:gd name="connsiteY141" fmla="*/ 2543315 h 6281670"/>
                <a:gd name="connsiteX142" fmla="*/ 3531298 w 8613217"/>
                <a:gd name="connsiteY142" fmla="*/ 2494185 h 6281670"/>
                <a:gd name="connsiteX143" fmla="*/ 3525241 w 8613217"/>
                <a:gd name="connsiteY143" fmla="*/ 2482071 h 6281670"/>
                <a:gd name="connsiteX144" fmla="*/ 3410829 w 8613217"/>
                <a:gd name="connsiteY144" fmla="*/ 2273437 h 6281670"/>
                <a:gd name="connsiteX145" fmla="*/ 3411502 w 8613217"/>
                <a:gd name="connsiteY145" fmla="*/ 2229018 h 6281670"/>
                <a:gd name="connsiteX146" fmla="*/ 3451209 w 8613217"/>
                <a:gd name="connsiteY146" fmla="*/ 2126720 h 6281670"/>
                <a:gd name="connsiteX147" fmla="*/ 3431692 w 8613217"/>
                <a:gd name="connsiteY147" fmla="*/ 1895877 h 6281670"/>
                <a:gd name="connsiteX148" fmla="*/ 3186715 w 8613217"/>
                <a:gd name="connsiteY148" fmla="*/ 1401886 h 6281670"/>
                <a:gd name="connsiteX149" fmla="*/ 2531874 w 8613217"/>
                <a:gd name="connsiteY149" fmla="*/ 701952 h 6281670"/>
                <a:gd name="connsiteX150" fmla="*/ 1731662 w 8613217"/>
                <a:gd name="connsiteY150" fmla="*/ 39035 h 6281670"/>
                <a:gd name="connsiteX151" fmla="*/ 1722913 w 8613217"/>
                <a:gd name="connsiteY151" fmla="*/ 36343 h 6281670"/>
                <a:gd name="connsiteX152" fmla="*/ 1723586 w 8613217"/>
                <a:gd name="connsiteY152" fmla="*/ 47111 h 6281670"/>
                <a:gd name="connsiteX153" fmla="*/ 1984042 w 8613217"/>
                <a:gd name="connsiteY153" fmla="*/ 871552 h 6281670"/>
                <a:gd name="connsiteX154" fmla="*/ 2773486 w 8613217"/>
                <a:gd name="connsiteY154" fmla="*/ 2064130 h 6281670"/>
                <a:gd name="connsiteX155" fmla="*/ 3058170 w 8613217"/>
                <a:gd name="connsiteY155" fmla="*/ 2286897 h 6281670"/>
                <a:gd name="connsiteX156" fmla="*/ 3235845 w 8613217"/>
                <a:gd name="connsiteY156" fmla="*/ 2329297 h 6281670"/>
                <a:gd name="connsiteX157" fmla="*/ 3256709 w 8613217"/>
                <a:gd name="connsiteY157" fmla="*/ 2294974 h 6281670"/>
                <a:gd name="connsiteX158" fmla="*/ 3083072 w 8613217"/>
                <a:gd name="connsiteY158" fmla="*/ 1999521 h 6281670"/>
                <a:gd name="connsiteX159" fmla="*/ 2450440 w 8613217"/>
                <a:gd name="connsiteY159" fmla="*/ 1092973 h 6281670"/>
                <a:gd name="connsiteX160" fmla="*/ 2432941 w 8613217"/>
                <a:gd name="connsiteY160" fmla="*/ 1062014 h 6281670"/>
                <a:gd name="connsiteX161" fmla="*/ 2454478 w 8613217"/>
                <a:gd name="connsiteY161" fmla="*/ 1076820 h 6281670"/>
                <a:gd name="connsiteX162" fmla="*/ 2967986 w 8613217"/>
                <a:gd name="connsiteY162" fmla="*/ 1739738 h 6281670"/>
                <a:gd name="connsiteX163" fmla="*/ 3266131 w 8613217"/>
                <a:gd name="connsiteY163" fmla="*/ 2175850 h 6281670"/>
                <a:gd name="connsiteX164" fmla="*/ 3457939 w 8613217"/>
                <a:gd name="connsiteY164" fmla="*/ 2509665 h 6281670"/>
                <a:gd name="connsiteX165" fmla="*/ 3464670 w 8613217"/>
                <a:gd name="connsiteY165" fmla="*/ 2523125 h 6281670"/>
                <a:gd name="connsiteX166" fmla="*/ 3471400 w 8613217"/>
                <a:gd name="connsiteY166" fmla="*/ 2536585 h 6281670"/>
                <a:gd name="connsiteX167" fmla="*/ 3478130 w 8613217"/>
                <a:gd name="connsiteY167" fmla="*/ 2550045 h 6281670"/>
                <a:gd name="connsiteX168" fmla="*/ 3484860 w 8613217"/>
                <a:gd name="connsiteY168" fmla="*/ 2563506 h 6281670"/>
                <a:gd name="connsiteX169" fmla="*/ 3491590 w 8613217"/>
                <a:gd name="connsiteY169" fmla="*/ 2576966 h 6281670"/>
                <a:gd name="connsiteX170" fmla="*/ 3498320 w 8613217"/>
                <a:gd name="connsiteY170" fmla="*/ 2590426 h 6281670"/>
                <a:gd name="connsiteX171" fmla="*/ 3504378 w 8613217"/>
                <a:gd name="connsiteY171" fmla="*/ 2605906 h 6281670"/>
                <a:gd name="connsiteX172" fmla="*/ 3733875 w 8613217"/>
                <a:gd name="connsiteY172" fmla="*/ 3249979 h 6281670"/>
                <a:gd name="connsiteX173" fmla="*/ 3823385 w 8613217"/>
                <a:gd name="connsiteY173" fmla="*/ 4359777 h 6281670"/>
                <a:gd name="connsiteX174" fmla="*/ 3816655 w 8613217"/>
                <a:gd name="connsiteY174" fmla="*/ 4369199 h 6281670"/>
                <a:gd name="connsiteX175" fmla="*/ 3800503 w 8613217"/>
                <a:gd name="connsiteY175" fmla="*/ 4322761 h 6281670"/>
                <a:gd name="connsiteX176" fmla="*/ 3407464 w 8613217"/>
                <a:gd name="connsiteY176" fmla="*/ 3663208 h 6281670"/>
                <a:gd name="connsiteX177" fmla="*/ 2516395 w 8613217"/>
                <a:gd name="connsiteY177" fmla="*/ 2980101 h 6281670"/>
                <a:gd name="connsiteX178" fmla="*/ 2502934 w 8613217"/>
                <a:gd name="connsiteY178" fmla="*/ 2971351 h 6281670"/>
                <a:gd name="connsiteX179" fmla="*/ 2390541 w 8613217"/>
                <a:gd name="connsiteY179" fmla="*/ 2898666 h 6281670"/>
                <a:gd name="connsiteX180" fmla="*/ 2247863 w 8613217"/>
                <a:gd name="connsiteY180" fmla="*/ 2802425 h 6281670"/>
                <a:gd name="connsiteX181" fmla="*/ 2055381 w 8613217"/>
                <a:gd name="connsiteY181" fmla="*/ 2665131 h 6281670"/>
                <a:gd name="connsiteX182" fmla="*/ 1471879 w 8613217"/>
                <a:gd name="connsiteY182" fmla="*/ 2148930 h 6281670"/>
                <a:gd name="connsiteX183" fmla="*/ 1461111 w 8613217"/>
                <a:gd name="connsiteY183" fmla="*/ 2109895 h 6281670"/>
                <a:gd name="connsiteX184" fmla="*/ 1501492 w 8613217"/>
                <a:gd name="connsiteY184" fmla="*/ 1918759 h 6281670"/>
                <a:gd name="connsiteX185" fmla="*/ 1395155 w 8613217"/>
                <a:gd name="connsiteY185" fmla="*/ 1570812 h 6281670"/>
                <a:gd name="connsiteX186" fmla="*/ 937507 w 8613217"/>
                <a:gd name="connsiteY186" fmla="*/ 860783 h 6281670"/>
                <a:gd name="connsiteX187" fmla="*/ 682435 w 8613217"/>
                <a:gd name="connsiteY187" fmla="*/ 471109 h 6281670"/>
                <a:gd name="connsiteX188" fmla="*/ 590905 w 8613217"/>
                <a:gd name="connsiteY188" fmla="*/ 214691 h 6281670"/>
                <a:gd name="connsiteX189" fmla="*/ 581483 w 8613217"/>
                <a:gd name="connsiteY189" fmla="*/ 222767 h 6281670"/>
                <a:gd name="connsiteX190" fmla="*/ 555909 w 8613217"/>
                <a:gd name="connsiteY190" fmla="*/ 262475 h 6281670"/>
                <a:gd name="connsiteX191" fmla="*/ 423998 w 8613217"/>
                <a:gd name="connsiteY191" fmla="*/ 619845 h 6281670"/>
                <a:gd name="connsiteX192" fmla="*/ 443515 w 8613217"/>
                <a:gd name="connsiteY192" fmla="*/ 1227575 h 6281670"/>
                <a:gd name="connsiteX193" fmla="*/ 806942 w 8613217"/>
                <a:gd name="connsiteY193" fmla="*/ 1996156 h 6281670"/>
                <a:gd name="connsiteX194" fmla="*/ 1087589 w 8613217"/>
                <a:gd name="connsiteY194" fmla="*/ 2216231 h 6281670"/>
                <a:gd name="connsiteX195" fmla="*/ 1317086 w 8613217"/>
                <a:gd name="connsiteY195" fmla="*/ 2233729 h 6281670"/>
                <a:gd name="connsiteX196" fmla="*/ 1327181 w 8613217"/>
                <a:gd name="connsiteY196" fmla="*/ 2198060 h 6281670"/>
                <a:gd name="connsiteX197" fmla="*/ 816364 w 8613217"/>
                <a:gd name="connsiteY197" fmla="*/ 1324489 h 6281670"/>
                <a:gd name="connsiteX198" fmla="*/ 702625 w 8613217"/>
                <a:gd name="connsiteY198" fmla="*/ 1031056 h 6281670"/>
                <a:gd name="connsiteX199" fmla="*/ 767908 w 8613217"/>
                <a:gd name="connsiteY199" fmla="*/ 1173061 h 6281670"/>
                <a:gd name="connsiteX200" fmla="*/ 1444285 w 8613217"/>
                <a:gd name="connsiteY200" fmla="*/ 2226326 h 6281670"/>
                <a:gd name="connsiteX201" fmla="*/ 2209501 w 8613217"/>
                <a:gd name="connsiteY201" fmla="*/ 2876457 h 6281670"/>
                <a:gd name="connsiteX202" fmla="*/ 2308434 w 8613217"/>
                <a:gd name="connsiteY202" fmla="*/ 2939720 h 6281670"/>
                <a:gd name="connsiteX203" fmla="*/ 2340738 w 8613217"/>
                <a:gd name="connsiteY203" fmla="*/ 2972025 h 6281670"/>
                <a:gd name="connsiteX204" fmla="*/ 2302377 w 8613217"/>
                <a:gd name="connsiteY204" fmla="*/ 2972025 h 6281670"/>
                <a:gd name="connsiteX205" fmla="*/ 2266034 w 8613217"/>
                <a:gd name="connsiteY205" fmla="*/ 2967313 h 6281670"/>
                <a:gd name="connsiteX206" fmla="*/ 1817807 w 8613217"/>
                <a:gd name="connsiteY206" fmla="*/ 3025866 h 6281670"/>
                <a:gd name="connsiteX207" fmla="*/ 1007500 w 8613217"/>
                <a:gd name="connsiteY207" fmla="*/ 3309877 h 6281670"/>
                <a:gd name="connsiteX208" fmla="*/ 960389 w 8613217"/>
                <a:gd name="connsiteY208" fmla="*/ 3293725 h 6281670"/>
                <a:gd name="connsiteX209" fmla="*/ 446207 w 8613217"/>
                <a:gd name="connsiteY209" fmla="*/ 3134221 h 6281670"/>
                <a:gd name="connsiteX210" fmla="*/ 217383 w 8613217"/>
                <a:gd name="connsiteY210" fmla="*/ 3227096 h 6281670"/>
                <a:gd name="connsiteX211" fmla="*/ 0 w 8613217"/>
                <a:gd name="connsiteY211" fmla="*/ 3236518 h 6281670"/>
                <a:gd name="connsiteX212" fmla="*/ 0 w 8613217"/>
                <a:gd name="connsiteY212" fmla="*/ 3330740 h 6281670"/>
                <a:gd name="connsiteX213" fmla="*/ 9422 w 8613217"/>
                <a:gd name="connsiteY213" fmla="*/ 3346892 h 6281670"/>
                <a:gd name="connsiteX214" fmla="*/ 255072 w 8613217"/>
                <a:gd name="connsiteY214" fmla="*/ 3717723 h 6281670"/>
                <a:gd name="connsiteX215" fmla="*/ 747044 w 8613217"/>
                <a:gd name="connsiteY215" fmla="*/ 3826078 h 6281670"/>
                <a:gd name="connsiteX216" fmla="*/ 1016249 w 8613217"/>
                <a:gd name="connsiteY216" fmla="*/ 3490244 h 6281670"/>
                <a:gd name="connsiteX217" fmla="*/ 981253 w 8613217"/>
                <a:gd name="connsiteY217" fmla="*/ 3461305 h 6281670"/>
                <a:gd name="connsiteX218" fmla="*/ 563312 w 8613217"/>
                <a:gd name="connsiteY218" fmla="*/ 3490917 h 6281670"/>
                <a:gd name="connsiteX219" fmla="*/ 390347 w 8613217"/>
                <a:gd name="connsiteY219" fmla="*/ 3460632 h 6281670"/>
                <a:gd name="connsiteX220" fmla="*/ 489953 w 8613217"/>
                <a:gd name="connsiteY220" fmla="*/ 3463997 h 6281670"/>
                <a:gd name="connsiteX221" fmla="*/ 903183 w 8613217"/>
                <a:gd name="connsiteY221" fmla="*/ 3408137 h 6281670"/>
                <a:gd name="connsiteX222" fmla="*/ 1043170 w 8613217"/>
                <a:gd name="connsiteY222" fmla="*/ 3372467 h 6281670"/>
                <a:gd name="connsiteX223" fmla="*/ 1508895 w 8613217"/>
                <a:gd name="connsiteY223" fmla="*/ 3218347 h 6281670"/>
                <a:gd name="connsiteX224" fmla="*/ 1912029 w 8613217"/>
                <a:gd name="connsiteY224" fmla="*/ 3101243 h 6281670"/>
                <a:gd name="connsiteX225" fmla="*/ 1912029 w 8613217"/>
                <a:gd name="connsiteY225" fmla="*/ 3101243 h 6281670"/>
                <a:gd name="connsiteX226" fmla="*/ 1924816 w 8613217"/>
                <a:gd name="connsiteY226" fmla="*/ 3099224 h 6281670"/>
                <a:gd name="connsiteX227" fmla="*/ 1986061 w 8613217"/>
                <a:gd name="connsiteY227" fmla="*/ 3087783 h 6281670"/>
                <a:gd name="connsiteX228" fmla="*/ 1992791 w 8613217"/>
                <a:gd name="connsiteY228" fmla="*/ 3087110 h 6281670"/>
                <a:gd name="connsiteX229" fmla="*/ 2087013 w 8613217"/>
                <a:gd name="connsiteY229" fmla="*/ 3074322 h 6281670"/>
                <a:gd name="connsiteX230" fmla="*/ 2113933 w 8613217"/>
                <a:gd name="connsiteY230" fmla="*/ 3072976 h 6281670"/>
                <a:gd name="connsiteX231" fmla="*/ 2118644 w 8613217"/>
                <a:gd name="connsiteY231" fmla="*/ 3064227 h 6281670"/>
                <a:gd name="connsiteX232" fmla="*/ 2257958 w 8613217"/>
                <a:gd name="connsiteY232" fmla="*/ 3064227 h 6281670"/>
                <a:gd name="connsiteX233" fmla="*/ 2262669 w 8613217"/>
                <a:gd name="connsiteY233" fmla="*/ 3072976 h 6281670"/>
                <a:gd name="connsiteX234" fmla="*/ 2434960 w 8613217"/>
                <a:gd name="connsiteY234" fmla="*/ 3101243 h 6281670"/>
                <a:gd name="connsiteX235" fmla="*/ 2635518 w 8613217"/>
                <a:gd name="connsiteY235" fmla="*/ 3164506 h 6281670"/>
                <a:gd name="connsiteX236" fmla="*/ 3038653 w 8613217"/>
                <a:gd name="connsiteY236" fmla="*/ 3453902 h 6281670"/>
                <a:gd name="connsiteX237" fmla="*/ 3580428 w 8613217"/>
                <a:gd name="connsiteY237" fmla="*/ 4087880 h 6281670"/>
                <a:gd name="connsiteX238" fmla="*/ 3776274 w 8613217"/>
                <a:gd name="connsiteY238" fmla="*/ 4626290 h 6281670"/>
                <a:gd name="connsiteX239" fmla="*/ 3813963 w 8613217"/>
                <a:gd name="connsiteY239" fmla="*/ 4802619 h 6281670"/>
                <a:gd name="connsiteX240" fmla="*/ 3811944 w 8613217"/>
                <a:gd name="connsiteY240" fmla="*/ 5407658 h 6281670"/>
                <a:gd name="connsiteX241" fmla="*/ 3881265 w 8613217"/>
                <a:gd name="connsiteY241" fmla="*/ 5874056 h 6281670"/>
                <a:gd name="connsiteX242" fmla="*/ 3879919 w 8613217"/>
                <a:gd name="connsiteY242" fmla="*/ 5898957 h 6281670"/>
                <a:gd name="connsiteX243" fmla="*/ 3757430 w 8613217"/>
                <a:gd name="connsiteY243" fmla="*/ 5946068 h 6281670"/>
                <a:gd name="connsiteX244" fmla="*/ 3743970 w 8613217"/>
                <a:gd name="connsiteY244" fmla="*/ 6053750 h 6281670"/>
                <a:gd name="connsiteX245" fmla="*/ 3803195 w 8613217"/>
                <a:gd name="connsiteY245" fmla="*/ 6092112 h 6281670"/>
                <a:gd name="connsiteX246" fmla="*/ 3896071 w 8613217"/>
                <a:gd name="connsiteY246" fmla="*/ 6023464 h 6281670"/>
                <a:gd name="connsiteX247" fmla="*/ 3920972 w 8613217"/>
                <a:gd name="connsiteY247" fmla="*/ 5996544 h 6281670"/>
                <a:gd name="connsiteX248" fmla="*/ 3918953 w 8613217"/>
                <a:gd name="connsiteY248" fmla="*/ 6053077 h 6281670"/>
                <a:gd name="connsiteX249" fmla="*/ 3931741 w 8613217"/>
                <a:gd name="connsiteY249" fmla="*/ 6077978 h 6281670"/>
                <a:gd name="connsiteX250" fmla="*/ 3951931 w 8613217"/>
                <a:gd name="connsiteY250" fmla="*/ 6055769 h 6281670"/>
                <a:gd name="connsiteX251" fmla="*/ 3972121 w 8613217"/>
                <a:gd name="connsiteY251" fmla="*/ 5988468 h 6281670"/>
                <a:gd name="connsiteX252" fmla="*/ 3994331 w 8613217"/>
                <a:gd name="connsiteY252" fmla="*/ 5968277 h 6281670"/>
                <a:gd name="connsiteX253" fmla="*/ 4005099 w 8613217"/>
                <a:gd name="connsiteY253" fmla="*/ 5995198 h 6281670"/>
                <a:gd name="connsiteX254" fmla="*/ 4071054 w 8613217"/>
                <a:gd name="connsiteY254" fmla="*/ 6040290 h 6281670"/>
                <a:gd name="connsiteX255" fmla="*/ 4100667 w 8613217"/>
                <a:gd name="connsiteY255" fmla="*/ 6026829 h 6281670"/>
                <a:gd name="connsiteX256" fmla="*/ 4110089 w 8613217"/>
                <a:gd name="connsiteY256" fmla="*/ 5993179 h 6281670"/>
                <a:gd name="connsiteX257" fmla="*/ 4124895 w 8613217"/>
                <a:gd name="connsiteY257" fmla="*/ 6032214 h 6281670"/>
                <a:gd name="connsiteX258" fmla="*/ 4117492 w 8613217"/>
                <a:gd name="connsiteY258" fmla="*/ 6106918 h 6281670"/>
                <a:gd name="connsiteX259" fmla="*/ 4080476 w 8613217"/>
                <a:gd name="connsiteY259" fmla="*/ 6141242 h 6281670"/>
                <a:gd name="connsiteX260" fmla="*/ 4176717 w 8613217"/>
                <a:gd name="connsiteY260" fmla="*/ 6189025 h 6281670"/>
                <a:gd name="connsiteX261" fmla="*/ 4170660 w 8613217"/>
                <a:gd name="connsiteY261" fmla="*/ 6271133 h 6281670"/>
                <a:gd name="connsiteX262" fmla="*/ 4195562 w 8613217"/>
                <a:gd name="connsiteY262" fmla="*/ 6277863 h 6281670"/>
                <a:gd name="connsiteX263" fmla="*/ 4261517 w 8613217"/>
                <a:gd name="connsiteY263" fmla="*/ 6267768 h 6281670"/>
                <a:gd name="connsiteX264" fmla="*/ 4289784 w 8613217"/>
                <a:gd name="connsiteY264" fmla="*/ 6247578 h 6281670"/>
                <a:gd name="connsiteX265" fmla="*/ 4295840 w 8613217"/>
                <a:gd name="connsiteY265" fmla="*/ 6204505 h 6281670"/>
                <a:gd name="connsiteX266" fmla="*/ 4305936 w 8613217"/>
                <a:gd name="connsiteY266" fmla="*/ 6182969 h 6281670"/>
                <a:gd name="connsiteX267" fmla="*/ 4324107 w 8613217"/>
                <a:gd name="connsiteY267" fmla="*/ 6199794 h 6281670"/>
                <a:gd name="connsiteX268" fmla="*/ 4336894 w 8613217"/>
                <a:gd name="connsiteY268" fmla="*/ 6230752 h 6281670"/>
                <a:gd name="connsiteX269" fmla="*/ 4342951 w 8613217"/>
                <a:gd name="connsiteY269" fmla="*/ 6226714 h 6281670"/>
                <a:gd name="connsiteX270" fmla="*/ 4369872 w 8613217"/>
                <a:gd name="connsiteY270" fmla="*/ 6185660 h 6281670"/>
                <a:gd name="connsiteX271" fmla="*/ 4382659 w 8613217"/>
                <a:gd name="connsiteY271" fmla="*/ 6234791 h 6281670"/>
                <a:gd name="connsiteX272" fmla="*/ 4406888 w 8613217"/>
                <a:gd name="connsiteY272" fmla="*/ 6265749 h 6281670"/>
                <a:gd name="connsiteX273" fmla="*/ 4484284 w 8613217"/>
                <a:gd name="connsiteY273" fmla="*/ 6275171 h 6281670"/>
                <a:gd name="connsiteX274" fmla="*/ 4499090 w 8613217"/>
                <a:gd name="connsiteY274" fmla="*/ 6272479 h 6281670"/>
                <a:gd name="connsiteX275" fmla="*/ 4512551 w 8613217"/>
                <a:gd name="connsiteY275" fmla="*/ 6181622 h 6281670"/>
                <a:gd name="connsiteX276" fmla="*/ 4572449 w 8613217"/>
                <a:gd name="connsiteY276" fmla="*/ 6153356 h 6281670"/>
                <a:gd name="connsiteX277" fmla="*/ 4575814 w 8613217"/>
                <a:gd name="connsiteY277" fmla="*/ 6127781 h 6281670"/>
                <a:gd name="connsiteX278" fmla="*/ 4538125 w 8613217"/>
                <a:gd name="connsiteY278" fmla="*/ 6076633 h 6281670"/>
                <a:gd name="connsiteX279" fmla="*/ 4536779 w 8613217"/>
                <a:gd name="connsiteY279" fmla="*/ 6042309 h 6281670"/>
                <a:gd name="connsiteX280" fmla="*/ 4573122 w 8613217"/>
                <a:gd name="connsiteY280" fmla="*/ 6032214 h 6281670"/>
                <a:gd name="connsiteX281" fmla="*/ 4637731 w 8613217"/>
                <a:gd name="connsiteY281" fmla="*/ 6051058 h 6281670"/>
                <a:gd name="connsiteX282" fmla="*/ 4665997 w 8613217"/>
                <a:gd name="connsiteY282" fmla="*/ 6029522 h 6281670"/>
                <a:gd name="connsiteX283" fmla="*/ 4665997 w 8613217"/>
                <a:gd name="connsiteY283" fmla="*/ 5985776 h 6281670"/>
                <a:gd name="connsiteX284" fmla="*/ 4681477 w 8613217"/>
                <a:gd name="connsiteY284" fmla="*/ 5966931 h 6281670"/>
                <a:gd name="connsiteX285" fmla="*/ 4701667 w 8613217"/>
                <a:gd name="connsiteY285" fmla="*/ 5981065 h 6281670"/>
                <a:gd name="connsiteX286" fmla="*/ 4724550 w 8613217"/>
                <a:gd name="connsiteY286" fmla="*/ 6054423 h 6281670"/>
                <a:gd name="connsiteX287" fmla="*/ 4743394 w 8613217"/>
                <a:gd name="connsiteY287" fmla="*/ 6073268 h 6281670"/>
                <a:gd name="connsiteX288" fmla="*/ 4752143 w 8613217"/>
                <a:gd name="connsiteY288" fmla="*/ 6050385 h 6281670"/>
                <a:gd name="connsiteX289" fmla="*/ 4752143 w 8613217"/>
                <a:gd name="connsiteY289" fmla="*/ 5996544 h 6281670"/>
                <a:gd name="connsiteX290" fmla="*/ 4800600 w 8613217"/>
                <a:gd name="connsiteY290" fmla="*/ 6046347 h 6281670"/>
                <a:gd name="connsiteX291" fmla="*/ 4859825 w 8613217"/>
                <a:gd name="connsiteY291" fmla="*/ 6088747 h 6281670"/>
                <a:gd name="connsiteX292" fmla="*/ 4932511 w 8613217"/>
                <a:gd name="connsiteY292" fmla="*/ 6036252 h 6281670"/>
                <a:gd name="connsiteX293" fmla="*/ 4919050 w 8613217"/>
                <a:gd name="connsiteY293" fmla="*/ 5940011 h 6281670"/>
                <a:gd name="connsiteX294" fmla="*/ 4830213 w 8613217"/>
                <a:gd name="connsiteY294" fmla="*/ 5933281 h 6281670"/>
                <a:gd name="connsiteX295" fmla="*/ 4779064 w 8613217"/>
                <a:gd name="connsiteY295" fmla="*/ 5876074 h 6281670"/>
                <a:gd name="connsiteX296" fmla="*/ 4778391 w 8613217"/>
                <a:gd name="connsiteY296" fmla="*/ 5829637 h 6281670"/>
                <a:gd name="connsiteX297" fmla="*/ 5091342 w 8613217"/>
                <a:gd name="connsiteY297" fmla="*/ 5236712 h 6281670"/>
                <a:gd name="connsiteX298" fmla="*/ 5116243 w 8613217"/>
                <a:gd name="connsiteY298" fmla="*/ 5202389 h 6281670"/>
                <a:gd name="connsiteX299" fmla="*/ 5269690 w 8613217"/>
                <a:gd name="connsiteY299" fmla="*/ 5086631 h 6281670"/>
                <a:gd name="connsiteX300" fmla="*/ 5744837 w 8613217"/>
                <a:gd name="connsiteY300" fmla="*/ 4795889 h 6281670"/>
                <a:gd name="connsiteX301" fmla="*/ 5814830 w 8613217"/>
                <a:gd name="connsiteY301" fmla="*/ 4775699 h 6281670"/>
                <a:gd name="connsiteX302" fmla="*/ 6103553 w 8613217"/>
                <a:gd name="connsiteY302" fmla="*/ 4765603 h 6281670"/>
                <a:gd name="connsiteX303" fmla="*/ 7086824 w 8613217"/>
                <a:gd name="connsiteY303" fmla="*/ 4811369 h 6281670"/>
                <a:gd name="connsiteX304" fmla="*/ 7489959 w 8613217"/>
                <a:gd name="connsiteY304" fmla="*/ 4805311 h 6281670"/>
                <a:gd name="connsiteX305" fmla="*/ 7516880 w 8613217"/>
                <a:gd name="connsiteY305" fmla="*/ 4801946 h 6281670"/>
                <a:gd name="connsiteX306" fmla="*/ 7536397 w 8613217"/>
                <a:gd name="connsiteY306" fmla="*/ 4800600 h 6281670"/>
                <a:gd name="connsiteX307" fmla="*/ 7619850 w 8613217"/>
                <a:gd name="connsiteY307" fmla="*/ 4791178 h 6281670"/>
                <a:gd name="connsiteX308" fmla="*/ 7661577 w 8613217"/>
                <a:gd name="connsiteY308" fmla="*/ 4813388 h 6281670"/>
                <a:gd name="connsiteX309" fmla="*/ 7920014 w 8613217"/>
                <a:gd name="connsiteY309" fmla="*/ 5004523 h 6281670"/>
                <a:gd name="connsiteX310" fmla="*/ 8354780 w 8613217"/>
                <a:gd name="connsiteY310" fmla="*/ 4830886 h 6281670"/>
                <a:gd name="connsiteX311" fmla="*/ 8579567 w 8613217"/>
                <a:gd name="connsiteY311" fmla="*/ 4409580 h 6281670"/>
                <a:gd name="connsiteX312" fmla="*/ 8613217 w 8613217"/>
                <a:gd name="connsiteY312" fmla="*/ 4250076 h 6281670"/>
                <a:gd name="connsiteX313" fmla="*/ 8613217 w 8613217"/>
                <a:gd name="connsiteY313" fmla="*/ 4196235 h 6281670"/>
                <a:gd name="connsiteX314" fmla="*/ 8420062 w 8613217"/>
                <a:gd name="connsiteY314" fmla="*/ 4211041 h 6281670"/>
                <a:gd name="connsiteX315" fmla="*/ 4571776 w 8613217"/>
                <a:gd name="connsiteY315" fmla="*/ 915970 h 6281670"/>
                <a:gd name="connsiteX316" fmla="*/ 4583890 w 8613217"/>
                <a:gd name="connsiteY316" fmla="*/ 888377 h 6281670"/>
                <a:gd name="connsiteX317" fmla="*/ 4571776 w 8613217"/>
                <a:gd name="connsiteY317" fmla="*/ 915970 h 6281670"/>
                <a:gd name="connsiteX318" fmla="*/ 2362948 w 8613217"/>
                <a:gd name="connsiteY318" fmla="*/ 965100 h 6281670"/>
                <a:gd name="connsiteX319" fmla="*/ 2363621 w 8613217"/>
                <a:gd name="connsiteY319" fmla="*/ 962408 h 6281670"/>
                <a:gd name="connsiteX320" fmla="*/ 2368332 w 8613217"/>
                <a:gd name="connsiteY320" fmla="*/ 967119 h 6281670"/>
                <a:gd name="connsiteX321" fmla="*/ 2362948 w 8613217"/>
                <a:gd name="connsiteY321" fmla="*/ 965100 h 6281670"/>
                <a:gd name="connsiteX322" fmla="*/ 2435633 w 8613217"/>
                <a:gd name="connsiteY322" fmla="*/ 1055284 h 6281670"/>
                <a:gd name="connsiteX323" fmla="*/ 2426211 w 8613217"/>
                <a:gd name="connsiteY323" fmla="*/ 1053265 h 6281670"/>
                <a:gd name="connsiteX324" fmla="*/ 2370351 w 8613217"/>
                <a:gd name="connsiteY324" fmla="*/ 968465 h 6281670"/>
                <a:gd name="connsiteX325" fmla="*/ 2432268 w 8613217"/>
                <a:gd name="connsiteY325" fmla="*/ 1045862 h 6281670"/>
                <a:gd name="connsiteX326" fmla="*/ 2435633 w 8613217"/>
                <a:gd name="connsiteY326" fmla="*/ 1055284 h 6281670"/>
                <a:gd name="connsiteX327" fmla="*/ 695895 w 8613217"/>
                <a:gd name="connsiteY327" fmla="*/ 1016922 h 6281670"/>
                <a:gd name="connsiteX328" fmla="*/ 692530 w 8613217"/>
                <a:gd name="connsiteY328" fmla="*/ 1005481 h 6281670"/>
                <a:gd name="connsiteX329" fmla="*/ 695895 w 8613217"/>
                <a:gd name="connsiteY329" fmla="*/ 1016922 h 6281670"/>
                <a:gd name="connsiteX330" fmla="*/ 4511205 w 8613217"/>
                <a:gd name="connsiteY330" fmla="*/ 6014042 h 6281670"/>
                <a:gd name="connsiteX331" fmla="*/ 4537452 w 8613217"/>
                <a:gd name="connsiteY331" fmla="*/ 5944049 h 6281670"/>
                <a:gd name="connsiteX332" fmla="*/ 4511205 w 8613217"/>
                <a:gd name="connsiteY332" fmla="*/ 6014042 h 6281670"/>
                <a:gd name="connsiteX333" fmla="*/ 4750797 w 8613217"/>
                <a:gd name="connsiteY333" fmla="*/ 5917128 h 6281670"/>
                <a:gd name="connsiteX334" fmla="*/ 4741375 w 8613217"/>
                <a:gd name="connsiteY334" fmla="*/ 5939338 h 6281670"/>
                <a:gd name="connsiteX335" fmla="*/ 4732626 w 8613217"/>
                <a:gd name="connsiteY335" fmla="*/ 5935300 h 6281670"/>
                <a:gd name="connsiteX336" fmla="*/ 4727915 w 8613217"/>
                <a:gd name="connsiteY336" fmla="*/ 5907706 h 6281670"/>
                <a:gd name="connsiteX337" fmla="*/ 4750797 w 8613217"/>
                <a:gd name="connsiteY337" fmla="*/ 5875402 h 6281670"/>
                <a:gd name="connsiteX338" fmla="*/ 4750797 w 8613217"/>
                <a:gd name="connsiteY338" fmla="*/ 5917128 h 6281670"/>
                <a:gd name="connsiteX339" fmla="*/ 4875978 w 8613217"/>
                <a:gd name="connsiteY339" fmla="*/ 5457461 h 6281670"/>
                <a:gd name="connsiteX340" fmla="*/ 4616868 w 8613217"/>
                <a:gd name="connsiteY340" fmla="*/ 5877421 h 6281670"/>
                <a:gd name="connsiteX341" fmla="*/ 4562354 w 8613217"/>
                <a:gd name="connsiteY341" fmla="*/ 5884824 h 6281670"/>
                <a:gd name="connsiteX342" fmla="*/ 4880015 w 8613217"/>
                <a:gd name="connsiteY342" fmla="*/ 5419772 h 6281670"/>
                <a:gd name="connsiteX343" fmla="*/ 4875978 w 8613217"/>
                <a:gd name="connsiteY343" fmla="*/ 5457461 h 6281670"/>
                <a:gd name="connsiteX344" fmla="*/ 5020675 w 8613217"/>
                <a:gd name="connsiteY344" fmla="*/ 5141145 h 6281670"/>
                <a:gd name="connsiteX345" fmla="*/ 4989717 w 8613217"/>
                <a:gd name="connsiteY345" fmla="*/ 5179506 h 6281670"/>
                <a:gd name="connsiteX346" fmla="*/ 4445922 w 8613217"/>
                <a:gd name="connsiteY346" fmla="*/ 5878767 h 6281670"/>
                <a:gd name="connsiteX347" fmla="*/ 4415637 w 8613217"/>
                <a:gd name="connsiteY347" fmla="*/ 5953471 h 6281670"/>
                <a:gd name="connsiteX348" fmla="*/ 4357085 w 8613217"/>
                <a:gd name="connsiteY348" fmla="*/ 6075286 h 6281670"/>
                <a:gd name="connsiteX349" fmla="*/ 4338240 w 8613217"/>
                <a:gd name="connsiteY349" fmla="*/ 6125762 h 6281670"/>
                <a:gd name="connsiteX350" fmla="*/ 4322761 w 8613217"/>
                <a:gd name="connsiteY350" fmla="*/ 6080671 h 6281670"/>
                <a:gd name="connsiteX351" fmla="*/ 4306609 w 8613217"/>
                <a:gd name="connsiteY351" fmla="*/ 6061826 h 6281670"/>
                <a:gd name="connsiteX352" fmla="*/ 4295168 w 8613217"/>
                <a:gd name="connsiteY352" fmla="*/ 6082689 h 6281670"/>
                <a:gd name="connsiteX353" fmla="*/ 4292475 w 8613217"/>
                <a:gd name="connsiteY353" fmla="*/ 6112302 h 6281670"/>
                <a:gd name="connsiteX354" fmla="*/ 4277669 w 8613217"/>
                <a:gd name="connsiteY354" fmla="*/ 6097496 h 6281670"/>
                <a:gd name="connsiteX355" fmla="*/ 4183447 w 8613217"/>
                <a:gd name="connsiteY355" fmla="*/ 5282478 h 6281670"/>
                <a:gd name="connsiteX356" fmla="*/ 4412945 w 8613217"/>
                <a:gd name="connsiteY356" fmla="*/ 4743394 h 6281670"/>
                <a:gd name="connsiteX357" fmla="*/ 5036828 w 8613217"/>
                <a:gd name="connsiteY357" fmla="*/ 3935106 h 6281670"/>
                <a:gd name="connsiteX358" fmla="*/ 5054999 w 8613217"/>
                <a:gd name="connsiteY358" fmla="*/ 3966064 h 6281670"/>
                <a:gd name="connsiteX359" fmla="*/ 5020675 w 8613217"/>
                <a:gd name="connsiteY359" fmla="*/ 5141145 h 6281670"/>
                <a:gd name="connsiteX0" fmla="*/ 8420062 w 8613217"/>
                <a:gd name="connsiteY0" fmla="*/ 4211041 h 6281670"/>
                <a:gd name="connsiteX1" fmla="*/ 7990681 w 8613217"/>
                <a:gd name="connsiteY1" fmla="*/ 4231232 h 6281670"/>
                <a:gd name="connsiteX2" fmla="*/ 7630619 w 8613217"/>
                <a:gd name="connsiteY2" fmla="*/ 4614849 h 6281670"/>
                <a:gd name="connsiteX3" fmla="*/ 7659558 w 8613217"/>
                <a:gd name="connsiteY3" fmla="*/ 4643788 h 6281670"/>
                <a:gd name="connsiteX4" fmla="*/ 7859443 w 8613217"/>
                <a:gd name="connsiteY4" fmla="*/ 4617541 h 6281670"/>
                <a:gd name="connsiteX5" fmla="*/ 8222196 w 8613217"/>
                <a:gd name="connsiteY5" fmla="*/ 4498418 h 6281670"/>
                <a:gd name="connsiteX6" fmla="*/ 8236330 w 8613217"/>
                <a:gd name="connsiteY6" fmla="*/ 4496398 h 6281670"/>
                <a:gd name="connsiteX7" fmla="*/ 8228254 w 8613217"/>
                <a:gd name="connsiteY7" fmla="*/ 4504475 h 6281670"/>
                <a:gd name="connsiteX8" fmla="*/ 7670326 w 8613217"/>
                <a:gd name="connsiteY8" fmla="*/ 4709743 h 6281670"/>
                <a:gd name="connsiteX9" fmla="*/ 7436791 w 8613217"/>
                <a:gd name="connsiteY9" fmla="*/ 4735318 h 6281670"/>
                <a:gd name="connsiteX10" fmla="*/ 6759067 w 8613217"/>
                <a:gd name="connsiteY10" fmla="*/ 4696956 h 6281670"/>
                <a:gd name="connsiteX11" fmla="*/ 6037597 w 8613217"/>
                <a:gd name="connsiteY11" fmla="*/ 4656576 h 6281670"/>
                <a:gd name="connsiteX12" fmla="*/ 6023464 w 8613217"/>
                <a:gd name="connsiteY12" fmla="*/ 4649172 h 6281670"/>
                <a:gd name="connsiteX13" fmla="*/ 6361317 w 8613217"/>
                <a:gd name="connsiteY13" fmla="*/ 4472170 h 6281670"/>
                <a:gd name="connsiteX14" fmla="*/ 6783296 w 8613217"/>
                <a:gd name="connsiteY14" fmla="*/ 4236616 h 6281670"/>
                <a:gd name="connsiteX15" fmla="*/ 7066634 w 8613217"/>
                <a:gd name="connsiteY15" fmla="*/ 4052210 h 6281670"/>
                <a:gd name="connsiteX16" fmla="*/ 7151433 w 8613217"/>
                <a:gd name="connsiteY16" fmla="*/ 4042115 h 6281670"/>
                <a:gd name="connsiteX17" fmla="*/ 7304208 w 8613217"/>
                <a:gd name="connsiteY17" fmla="*/ 4071727 h 6281670"/>
                <a:gd name="connsiteX18" fmla="*/ 7625235 w 8613217"/>
                <a:gd name="connsiteY18" fmla="*/ 3948566 h 6281670"/>
                <a:gd name="connsiteX19" fmla="*/ 8172394 w 8613217"/>
                <a:gd name="connsiteY19" fmla="*/ 2496877 h 6281670"/>
                <a:gd name="connsiteX20" fmla="*/ 7882325 w 8613217"/>
                <a:gd name="connsiteY20" fmla="*/ 1811077 h 6281670"/>
                <a:gd name="connsiteX21" fmla="*/ 7854059 w 8613217"/>
                <a:gd name="connsiteY21" fmla="*/ 1889820 h 6281670"/>
                <a:gd name="connsiteX22" fmla="*/ 7732917 w 8613217"/>
                <a:gd name="connsiteY22" fmla="*/ 2389195 h 6281670"/>
                <a:gd name="connsiteX23" fmla="*/ 7607736 w 8613217"/>
                <a:gd name="connsiteY23" fmla="*/ 2746565 h 6281670"/>
                <a:gd name="connsiteX24" fmla="*/ 7178354 w 8613217"/>
                <a:gd name="connsiteY24" fmla="*/ 3424962 h 6281670"/>
                <a:gd name="connsiteX25" fmla="*/ 7050481 w 8613217"/>
                <a:gd name="connsiteY25" fmla="*/ 3653113 h 6281670"/>
                <a:gd name="connsiteX26" fmla="*/ 7022888 w 8613217"/>
                <a:gd name="connsiteY26" fmla="*/ 3873861 h 6281670"/>
                <a:gd name="connsiteX27" fmla="*/ 7057884 w 8613217"/>
                <a:gd name="connsiteY27" fmla="*/ 3889341 h 6281670"/>
                <a:gd name="connsiteX28" fmla="*/ 7311611 w 8613217"/>
                <a:gd name="connsiteY28" fmla="*/ 3701570 h 6281670"/>
                <a:gd name="connsiteX29" fmla="*/ 7883672 w 8613217"/>
                <a:gd name="connsiteY29" fmla="*/ 2875784 h 6281670"/>
                <a:gd name="connsiteX30" fmla="*/ 7909246 w 8613217"/>
                <a:gd name="connsiteY30" fmla="*/ 2790311 h 6281670"/>
                <a:gd name="connsiteX31" fmla="*/ 7835888 w 8613217"/>
                <a:gd name="connsiteY31" fmla="*/ 3051440 h 6281670"/>
                <a:gd name="connsiteX32" fmla="*/ 7279306 w 8613217"/>
                <a:gd name="connsiteY32" fmla="*/ 3802522 h 6281670"/>
                <a:gd name="connsiteX33" fmla="*/ 6992603 w 8613217"/>
                <a:gd name="connsiteY33" fmla="*/ 4017213 h 6281670"/>
                <a:gd name="connsiteX34" fmla="*/ 6713302 w 8613217"/>
                <a:gd name="connsiteY34" fmla="*/ 4190851 h 6281670"/>
                <a:gd name="connsiteX35" fmla="*/ 6627830 w 8613217"/>
                <a:gd name="connsiteY35" fmla="*/ 4239308 h 6281670"/>
                <a:gd name="connsiteX36" fmla="*/ 6605620 w 8613217"/>
                <a:gd name="connsiteY36" fmla="*/ 4251422 h 6281670"/>
                <a:gd name="connsiteX37" fmla="*/ 6226714 w 8613217"/>
                <a:gd name="connsiteY37" fmla="*/ 4447268 h 6281670"/>
                <a:gd name="connsiteX38" fmla="*/ 5314782 w 8613217"/>
                <a:gd name="connsiteY38" fmla="*/ 4943279 h 6281670"/>
                <a:gd name="connsiteX39" fmla="*/ 5158643 w 8613217"/>
                <a:gd name="connsiteY39" fmla="*/ 5046250 h 6281670"/>
                <a:gd name="connsiteX40" fmla="*/ 5162681 w 8613217"/>
                <a:gd name="connsiteY40" fmla="*/ 5025387 h 6281670"/>
                <a:gd name="connsiteX41" fmla="*/ 5227290 w 8613217"/>
                <a:gd name="connsiteY41" fmla="*/ 4323434 h 6281670"/>
                <a:gd name="connsiteX42" fmla="*/ 5106148 w 8613217"/>
                <a:gd name="connsiteY42" fmla="*/ 3860401 h 6281670"/>
                <a:gd name="connsiteX43" fmla="*/ 5139799 w 8613217"/>
                <a:gd name="connsiteY43" fmla="*/ 3818675 h 6281670"/>
                <a:gd name="connsiteX44" fmla="*/ 5695034 w 8613217"/>
                <a:gd name="connsiteY44" fmla="*/ 3194119 h 6281670"/>
                <a:gd name="connsiteX45" fmla="*/ 5830983 w 8613217"/>
                <a:gd name="connsiteY45" fmla="*/ 3023174 h 6281670"/>
                <a:gd name="connsiteX46" fmla="*/ 5873382 w 8613217"/>
                <a:gd name="connsiteY46" fmla="*/ 3008367 h 6281670"/>
                <a:gd name="connsiteX47" fmla="*/ 5983083 w 8613217"/>
                <a:gd name="connsiteY47" fmla="*/ 3009040 h 6281670"/>
                <a:gd name="connsiteX48" fmla="*/ 6257000 w 8613217"/>
                <a:gd name="connsiteY48" fmla="*/ 2840787 h 6281670"/>
                <a:gd name="connsiteX49" fmla="*/ 6605620 w 8613217"/>
                <a:gd name="connsiteY49" fmla="*/ 2172485 h 6281670"/>
                <a:gd name="connsiteX50" fmla="*/ 6623118 w 8613217"/>
                <a:gd name="connsiteY50" fmla="*/ 1339969 h 6281670"/>
                <a:gd name="connsiteX51" fmla="*/ 6528224 w 8613217"/>
                <a:gd name="connsiteY51" fmla="*/ 660899 h 6281670"/>
                <a:gd name="connsiteX52" fmla="*/ 6514091 w 8613217"/>
                <a:gd name="connsiteY52" fmla="*/ 520239 h 6281670"/>
                <a:gd name="connsiteX53" fmla="*/ 6493900 w 8613217"/>
                <a:gd name="connsiteY53" fmla="*/ 546486 h 6281670"/>
                <a:gd name="connsiteX54" fmla="*/ 6244212 w 8613217"/>
                <a:gd name="connsiteY54" fmla="*/ 975869 h 6281670"/>
                <a:gd name="connsiteX55" fmla="*/ 5935300 w 8613217"/>
                <a:gd name="connsiteY55" fmla="*/ 1788868 h 6281670"/>
                <a:gd name="connsiteX56" fmla="*/ 5707148 w 8613217"/>
                <a:gd name="connsiteY56" fmla="*/ 2531874 h 6281670"/>
                <a:gd name="connsiteX57" fmla="*/ 5679555 w 8613217"/>
                <a:gd name="connsiteY57" fmla="*/ 2738489 h 6281670"/>
                <a:gd name="connsiteX58" fmla="*/ 5734069 w 8613217"/>
                <a:gd name="connsiteY58" fmla="*/ 2914818 h 6281670"/>
                <a:gd name="connsiteX59" fmla="*/ 5963566 w 8613217"/>
                <a:gd name="connsiteY59" fmla="*/ 2599175 h 6281670"/>
                <a:gd name="connsiteX60" fmla="*/ 6141914 w 8613217"/>
                <a:gd name="connsiteY60" fmla="*/ 2254593 h 6281670"/>
                <a:gd name="connsiteX61" fmla="*/ 6262384 w 8613217"/>
                <a:gd name="connsiteY61" fmla="*/ 1884436 h 6281670"/>
                <a:gd name="connsiteX62" fmla="*/ 6343145 w 8613217"/>
                <a:gd name="connsiteY62" fmla="*/ 1508222 h 6281670"/>
                <a:gd name="connsiteX63" fmla="*/ 6310167 w 8613217"/>
                <a:gd name="connsiteY63" fmla="*/ 1747814 h 6281670"/>
                <a:gd name="connsiteX64" fmla="*/ 6045001 w 8613217"/>
                <a:gd name="connsiteY64" fmla="*/ 2568890 h 6281670"/>
                <a:gd name="connsiteX65" fmla="*/ 5560432 w 8613217"/>
                <a:gd name="connsiteY65" fmla="*/ 3235173 h 6281670"/>
                <a:gd name="connsiteX66" fmla="*/ 5096726 w 8613217"/>
                <a:gd name="connsiteY66" fmla="*/ 3741278 h 6281670"/>
                <a:gd name="connsiteX67" fmla="*/ 5067113 w 8613217"/>
                <a:gd name="connsiteY67" fmla="*/ 3767525 h 6281670"/>
                <a:gd name="connsiteX68" fmla="*/ 4911647 w 8613217"/>
                <a:gd name="connsiteY68" fmla="*/ 3459959 h 6281670"/>
                <a:gd name="connsiteX69" fmla="*/ 4890784 w 8613217"/>
                <a:gd name="connsiteY69" fmla="*/ 3404099 h 6281670"/>
                <a:gd name="connsiteX70" fmla="*/ 4849730 w 8613217"/>
                <a:gd name="connsiteY70" fmla="*/ 3028558 h 6281670"/>
                <a:gd name="connsiteX71" fmla="*/ 4856460 w 8613217"/>
                <a:gd name="connsiteY71" fmla="*/ 2981447 h 6281670"/>
                <a:gd name="connsiteX72" fmla="*/ 4952701 w 8613217"/>
                <a:gd name="connsiteY72" fmla="*/ 2717626 h 6281670"/>
                <a:gd name="connsiteX73" fmla="*/ 5173449 w 8613217"/>
                <a:gd name="connsiteY73" fmla="*/ 2368332 h 6281670"/>
                <a:gd name="connsiteX74" fmla="*/ 5481689 w 8613217"/>
                <a:gd name="connsiteY74" fmla="*/ 1759928 h 6281670"/>
                <a:gd name="connsiteX75" fmla="*/ 5514667 w 8613217"/>
                <a:gd name="connsiteY75" fmla="*/ 1741757 h 6281670"/>
                <a:gd name="connsiteX76" fmla="*/ 5803389 w 8613217"/>
                <a:gd name="connsiteY76" fmla="*/ 1570812 h 6281670"/>
                <a:gd name="connsiteX77" fmla="*/ 5822907 w 8613217"/>
                <a:gd name="connsiteY77" fmla="*/ 1095665 h 6281670"/>
                <a:gd name="connsiteX78" fmla="*/ 5540241 w 8613217"/>
                <a:gd name="connsiteY78" fmla="*/ 601000 h 6281670"/>
                <a:gd name="connsiteX79" fmla="*/ 5514667 w 8613217"/>
                <a:gd name="connsiteY79" fmla="*/ 600327 h 6281670"/>
                <a:gd name="connsiteX80" fmla="*/ 5421791 w 8613217"/>
                <a:gd name="connsiteY80" fmla="*/ 697914 h 6281670"/>
                <a:gd name="connsiteX81" fmla="*/ 5124319 w 8613217"/>
                <a:gd name="connsiteY81" fmla="*/ 1196617 h 6281670"/>
                <a:gd name="connsiteX82" fmla="*/ 5316801 w 8613217"/>
                <a:gd name="connsiteY82" fmla="*/ 1686570 h 6281670"/>
                <a:gd name="connsiteX83" fmla="*/ 5361220 w 8613217"/>
                <a:gd name="connsiteY83" fmla="*/ 1669072 h 6281670"/>
                <a:gd name="connsiteX84" fmla="*/ 5461499 w 8613217"/>
                <a:gd name="connsiteY84" fmla="*/ 1248439 h 6281670"/>
                <a:gd name="connsiteX85" fmla="*/ 5491784 w 8613217"/>
                <a:gd name="connsiteY85" fmla="*/ 1043170 h 6281670"/>
                <a:gd name="connsiteX86" fmla="*/ 5497841 w 8613217"/>
                <a:gd name="connsiteY86" fmla="*/ 1081532 h 6281670"/>
                <a:gd name="connsiteX87" fmla="*/ 5481016 w 8613217"/>
                <a:gd name="connsiteY87" fmla="*/ 1353429 h 6281670"/>
                <a:gd name="connsiteX88" fmla="*/ 5415734 w 8613217"/>
                <a:gd name="connsiteY88" fmla="*/ 1727624 h 6281670"/>
                <a:gd name="connsiteX89" fmla="*/ 5151240 w 8613217"/>
                <a:gd name="connsiteY89" fmla="*/ 2245171 h 6281670"/>
                <a:gd name="connsiteX90" fmla="*/ 4908282 w 8613217"/>
                <a:gd name="connsiteY90" fmla="*/ 2596483 h 6281670"/>
                <a:gd name="connsiteX91" fmla="*/ 4750124 w 8613217"/>
                <a:gd name="connsiteY91" fmla="*/ 2989523 h 6281670"/>
                <a:gd name="connsiteX92" fmla="*/ 4737337 w 8613217"/>
                <a:gd name="connsiteY92" fmla="*/ 3162487 h 6281670"/>
                <a:gd name="connsiteX93" fmla="*/ 4680804 w 8613217"/>
                <a:gd name="connsiteY93" fmla="*/ 3076341 h 6281670"/>
                <a:gd name="connsiteX94" fmla="*/ 4591293 w 8613217"/>
                <a:gd name="connsiteY94" fmla="*/ 2915491 h 6281670"/>
                <a:gd name="connsiteX95" fmla="*/ 4565719 w 8613217"/>
                <a:gd name="connsiteY95" fmla="*/ 2868381 h 6281670"/>
                <a:gd name="connsiteX96" fmla="*/ 4552259 w 8613217"/>
                <a:gd name="connsiteY96" fmla="*/ 2838095 h 6281670"/>
                <a:gd name="connsiteX97" fmla="*/ 4404869 w 8613217"/>
                <a:gd name="connsiteY97" fmla="*/ 2499569 h 6281670"/>
                <a:gd name="connsiteX98" fmla="*/ 4425059 w 8613217"/>
                <a:gd name="connsiteY98" fmla="*/ 2408713 h 6281670"/>
                <a:gd name="connsiteX99" fmla="*/ 4497071 w 8613217"/>
                <a:gd name="connsiteY99" fmla="*/ 2304396 h 6281670"/>
                <a:gd name="connsiteX100" fmla="*/ 4551585 w 8613217"/>
                <a:gd name="connsiteY100" fmla="*/ 2152968 h 6281670"/>
                <a:gd name="connsiteX101" fmla="*/ 4741375 w 8613217"/>
                <a:gd name="connsiteY101" fmla="*/ 1413327 h 6281670"/>
                <a:gd name="connsiteX102" fmla="*/ 4929146 w 8613217"/>
                <a:gd name="connsiteY102" fmla="*/ 819730 h 6281670"/>
                <a:gd name="connsiteX103" fmla="*/ 5233347 w 8613217"/>
                <a:gd name="connsiteY103" fmla="*/ 28940 h 6281670"/>
                <a:gd name="connsiteX104" fmla="*/ 5238058 w 8613217"/>
                <a:gd name="connsiteY104" fmla="*/ 0 h 6281670"/>
                <a:gd name="connsiteX105" fmla="*/ 4976929 w 8613217"/>
                <a:gd name="connsiteY105" fmla="*/ 159504 h 6281670"/>
                <a:gd name="connsiteX106" fmla="*/ 4204984 w 8613217"/>
                <a:gd name="connsiteY106" fmla="*/ 890396 h 6281670"/>
                <a:gd name="connsiteX107" fmla="*/ 3943182 w 8613217"/>
                <a:gd name="connsiteY107" fmla="*/ 2139508 h 6281670"/>
                <a:gd name="connsiteX108" fmla="*/ 4076438 w 8613217"/>
                <a:gd name="connsiteY108" fmla="*/ 2389868 h 6281670"/>
                <a:gd name="connsiteX109" fmla="*/ 4215079 w 8613217"/>
                <a:gd name="connsiteY109" fmla="*/ 2474668 h 6281670"/>
                <a:gd name="connsiteX110" fmla="*/ 4244018 w 8613217"/>
                <a:gd name="connsiteY110" fmla="*/ 2445055 h 6281670"/>
                <a:gd name="connsiteX111" fmla="*/ 4230558 w 8613217"/>
                <a:gd name="connsiteY111" fmla="*/ 1718875 h 6281670"/>
                <a:gd name="connsiteX112" fmla="*/ 4411599 w 8613217"/>
                <a:gd name="connsiteY112" fmla="*/ 1186522 h 6281670"/>
                <a:gd name="connsiteX113" fmla="*/ 4552259 w 8613217"/>
                <a:gd name="connsiteY113" fmla="*/ 934815 h 6281670"/>
                <a:gd name="connsiteX114" fmla="*/ 4572449 w 8613217"/>
                <a:gd name="connsiteY114" fmla="*/ 920008 h 6281670"/>
                <a:gd name="connsiteX115" fmla="*/ 4553604 w 8613217"/>
                <a:gd name="connsiteY115" fmla="*/ 956351 h 6281670"/>
                <a:gd name="connsiteX116" fmla="*/ 4390735 w 8613217"/>
                <a:gd name="connsiteY116" fmla="*/ 1302280 h 6281670"/>
                <a:gd name="connsiteX117" fmla="*/ 4340260 w 8613217"/>
                <a:gd name="connsiteY117" fmla="*/ 2524471 h 6281670"/>
                <a:gd name="connsiteX118" fmla="*/ 4501109 w 8613217"/>
                <a:gd name="connsiteY118" fmla="*/ 2892609 h 6281670"/>
                <a:gd name="connsiteX119" fmla="*/ 4519281 w 8613217"/>
                <a:gd name="connsiteY119" fmla="*/ 2931644 h 6281670"/>
                <a:gd name="connsiteX120" fmla="*/ 4692918 w 8613217"/>
                <a:gd name="connsiteY120" fmla="*/ 3241230 h 6281670"/>
                <a:gd name="connsiteX121" fmla="*/ 4992409 w 8613217"/>
                <a:gd name="connsiteY121" fmla="*/ 3809925 h 6281670"/>
                <a:gd name="connsiteX122" fmla="*/ 5000485 w 8613217"/>
                <a:gd name="connsiteY122" fmla="*/ 3847614 h 6281670"/>
                <a:gd name="connsiteX123" fmla="*/ 4993755 w 8613217"/>
                <a:gd name="connsiteY123" fmla="*/ 3855017 h 6281670"/>
                <a:gd name="connsiteX124" fmla="*/ 4993082 w 8613217"/>
                <a:gd name="connsiteY124" fmla="*/ 3855690 h 6281670"/>
                <a:gd name="connsiteX125" fmla="*/ 4982313 w 8613217"/>
                <a:gd name="connsiteY125" fmla="*/ 3867131 h 6281670"/>
                <a:gd name="connsiteX126" fmla="*/ 4626290 w 8613217"/>
                <a:gd name="connsiteY126" fmla="*/ 4274977 h 6281670"/>
                <a:gd name="connsiteX127" fmla="*/ 4180755 w 8613217"/>
                <a:gd name="connsiteY127" fmla="*/ 4968853 h 6281670"/>
                <a:gd name="connsiteX128" fmla="*/ 4071727 w 8613217"/>
                <a:gd name="connsiteY128" fmla="*/ 5853192 h 6281670"/>
                <a:gd name="connsiteX129" fmla="*/ 4040769 w 8613217"/>
                <a:gd name="connsiteY129" fmla="*/ 5907706 h 6281670"/>
                <a:gd name="connsiteX130" fmla="*/ 4005099 w 8613217"/>
                <a:gd name="connsiteY130" fmla="*/ 5881459 h 6281670"/>
                <a:gd name="connsiteX131" fmla="*/ 4007791 w 8613217"/>
                <a:gd name="connsiteY131" fmla="*/ 5830983 h 6281670"/>
                <a:gd name="connsiteX132" fmla="*/ 3990293 w 8613217"/>
                <a:gd name="connsiteY132" fmla="*/ 5807427 h 6281670"/>
                <a:gd name="connsiteX133" fmla="*/ 3964045 w 8613217"/>
                <a:gd name="connsiteY133" fmla="*/ 5789256 h 6281670"/>
                <a:gd name="connsiteX134" fmla="*/ 3941836 w 8613217"/>
                <a:gd name="connsiteY134" fmla="*/ 5705129 h 6281670"/>
                <a:gd name="connsiteX135" fmla="*/ 3908185 w 8613217"/>
                <a:gd name="connsiteY135" fmla="*/ 5236040 h 6281670"/>
                <a:gd name="connsiteX136" fmla="*/ 3918953 w 8613217"/>
                <a:gd name="connsiteY136" fmla="*/ 4237288 h 6281670"/>
                <a:gd name="connsiteX137" fmla="*/ 3786370 w 8613217"/>
                <a:gd name="connsiteY137" fmla="*/ 3122779 h 6281670"/>
                <a:gd name="connsiteX138" fmla="*/ 3570333 w 8613217"/>
                <a:gd name="connsiteY138" fmla="*/ 2570236 h 6281670"/>
                <a:gd name="connsiteX139" fmla="*/ 3563603 w 8613217"/>
                <a:gd name="connsiteY139" fmla="*/ 2556776 h 6281670"/>
                <a:gd name="connsiteX140" fmla="*/ 3556872 w 8613217"/>
                <a:gd name="connsiteY140" fmla="*/ 2543315 h 6281670"/>
                <a:gd name="connsiteX141" fmla="*/ 3531298 w 8613217"/>
                <a:gd name="connsiteY141" fmla="*/ 2494185 h 6281670"/>
                <a:gd name="connsiteX142" fmla="*/ 3525241 w 8613217"/>
                <a:gd name="connsiteY142" fmla="*/ 2482071 h 6281670"/>
                <a:gd name="connsiteX143" fmla="*/ 3410829 w 8613217"/>
                <a:gd name="connsiteY143" fmla="*/ 2273437 h 6281670"/>
                <a:gd name="connsiteX144" fmla="*/ 3411502 w 8613217"/>
                <a:gd name="connsiteY144" fmla="*/ 2229018 h 6281670"/>
                <a:gd name="connsiteX145" fmla="*/ 3451209 w 8613217"/>
                <a:gd name="connsiteY145" fmla="*/ 2126720 h 6281670"/>
                <a:gd name="connsiteX146" fmla="*/ 3431692 w 8613217"/>
                <a:gd name="connsiteY146" fmla="*/ 1895877 h 6281670"/>
                <a:gd name="connsiteX147" fmla="*/ 3186715 w 8613217"/>
                <a:gd name="connsiteY147" fmla="*/ 1401886 h 6281670"/>
                <a:gd name="connsiteX148" fmla="*/ 2531874 w 8613217"/>
                <a:gd name="connsiteY148" fmla="*/ 701952 h 6281670"/>
                <a:gd name="connsiteX149" fmla="*/ 1731662 w 8613217"/>
                <a:gd name="connsiteY149" fmla="*/ 39035 h 6281670"/>
                <a:gd name="connsiteX150" fmla="*/ 1722913 w 8613217"/>
                <a:gd name="connsiteY150" fmla="*/ 36343 h 6281670"/>
                <a:gd name="connsiteX151" fmla="*/ 1723586 w 8613217"/>
                <a:gd name="connsiteY151" fmla="*/ 47111 h 6281670"/>
                <a:gd name="connsiteX152" fmla="*/ 1984042 w 8613217"/>
                <a:gd name="connsiteY152" fmla="*/ 871552 h 6281670"/>
                <a:gd name="connsiteX153" fmla="*/ 2773486 w 8613217"/>
                <a:gd name="connsiteY153" fmla="*/ 2064130 h 6281670"/>
                <a:gd name="connsiteX154" fmla="*/ 3058170 w 8613217"/>
                <a:gd name="connsiteY154" fmla="*/ 2286897 h 6281670"/>
                <a:gd name="connsiteX155" fmla="*/ 3235845 w 8613217"/>
                <a:gd name="connsiteY155" fmla="*/ 2329297 h 6281670"/>
                <a:gd name="connsiteX156" fmla="*/ 3256709 w 8613217"/>
                <a:gd name="connsiteY156" fmla="*/ 2294974 h 6281670"/>
                <a:gd name="connsiteX157" fmla="*/ 3083072 w 8613217"/>
                <a:gd name="connsiteY157" fmla="*/ 1999521 h 6281670"/>
                <a:gd name="connsiteX158" fmla="*/ 2450440 w 8613217"/>
                <a:gd name="connsiteY158" fmla="*/ 1092973 h 6281670"/>
                <a:gd name="connsiteX159" fmla="*/ 2432941 w 8613217"/>
                <a:gd name="connsiteY159" fmla="*/ 1062014 h 6281670"/>
                <a:gd name="connsiteX160" fmla="*/ 2454478 w 8613217"/>
                <a:gd name="connsiteY160" fmla="*/ 1076820 h 6281670"/>
                <a:gd name="connsiteX161" fmla="*/ 2967986 w 8613217"/>
                <a:gd name="connsiteY161" fmla="*/ 1739738 h 6281670"/>
                <a:gd name="connsiteX162" fmla="*/ 3266131 w 8613217"/>
                <a:gd name="connsiteY162" fmla="*/ 2175850 h 6281670"/>
                <a:gd name="connsiteX163" fmla="*/ 3457939 w 8613217"/>
                <a:gd name="connsiteY163" fmla="*/ 2509665 h 6281670"/>
                <a:gd name="connsiteX164" fmla="*/ 3464670 w 8613217"/>
                <a:gd name="connsiteY164" fmla="*/ 2523125 h 6281670"/>
                <a:gd name="connsiteX165" fmla="*/ 3471400 w 8613217"/>
                <a:gd name="connsiteY165" fmla="*/ 2536585 h 6281670"/>
                <a:gd name="connsiteX166" fmla="*/ 3478130 w 8613217"/>
                <a:gd name="connsiteY166" fmla="*/ 2550045 h 6281670"/>
                <a:gd name="connsiteX167" fmla="*/ 3484860 w 8613217"/>
                <a:gd name="connsiteY167" fmla="*/ 2563506 h 6281670"/>
                <a:gd name="connsiteX168" fmla="*/ 3491590 w 8613217"/>
                <a:gd name="connsiteY168" fmla="*/ 2576966 h 6281670"/>
                <a:gd name="connsiteX169" fmla="*/ 3498320 w 8613217"/>
                <a:gd name="connsiteY169" fmla="*/ 2590426 h 6281670"/>
                <a:gd name="connsiteX170" fmla="*/ 3504378 w 8613217"/>
                <a:gd name="connsiteY170" fmla="*/ 2605906 h 6281670"/>
                <a:gd name="connsiteX171" fmla="*/ 3733875 w 8613217"/>
                <a:gd name="connsiteY171" fmla="*/ 3249979 h 6281670"/>
                <a:gd name="connsiteX172" fmla="*/ 3823385 w 8613217"/>
                <a:gd name="connsiteY172" fmla="*/ 4359777 h 6281670"/>
                <a:gd name="connsiteX173" fmla="*/ 3816655 w 8613217"/>
                <a:gd name="connsiteY173" fmla="*/ 4369199 h 6281670"/>
                <a:gd name="connsiteX174" fmla="*/ 3800503 w 8613217"/>
                <a:gd name="connsiteY174" fmla="*/ 4322761 h 6281670"/>
                <a:gd name="connsiteX175" fmla="*/ 3407464 w 8613217"/>
                <a:gd name="connsiteY175" fmla="*/ 3663208 h 6281670"/>
                <a:gd name="connsiteX176" fmla="*/ 2516395 w 8613217"/>
                <a:gd name="connsiteY176" fmla="*/ 2980101 h 6281670"/>
                <a:gd name="connsiteX177" fmla="*/ 2502934 w 8613217"/>
                <a:gd name="connsiteY177" fmla="*/ 2971351 h 6281670"/>
                <a:gd name="connsiteX178" fmla="*/ 2390541 w 8613217"/>
                <a:gd name="connsiteY178" fmla="*/ 2898666 h 6281670"/>
                <a:gd name="connsiteX179" fmla="*/ 2247863 w 8613217"/>
                <a:gd name="connsiteY179" fmla="*/ 2802425 h 6281670"/>
                <a:gd name="connsiteX180" fmla="*/ 2055381 w 8613217"/>
                <a:gd name="connsiteY180" fmla="*/ 2665131 h 6281670"/>
                <a:gd name="connsiteX181" fmla="*/ 1471879 w 8613217"/>
                <a:gd name="connsiteY181" fmla="*/ 2148930 h 6281670"/>
                <a:gd name="connsiteX182" fmla="*/ 1461111 w 8613217"/>
                <a:gd name="connsiteY182" fmla="*/ 2109895 h 6281670"/>
                <a:gd name="connsiteX183" fmla="*/ 1501492 w 8613217"/>
                <a:gd name="connsiteY183" fmla="*/ 1918759 h 6281670"/>
                <a:gd name="connsiteX184" fmla="*/ 1395155 w 8613217"/>
                <a:gd name="connsiteY184" fmla="*/ 1570812 h 6281670"/>
                <a:gd name="connsiteX185" fmla="*/ 937507 w 8613217"/>
                <a:gd name="connsiteY185" fmla="*/ 860783 h 6281670"/>
                <a:gd name="connsiteX186" fmla="*/ 682435 w 8613217"/>
                <a:gd name="connsiteY186" fmla="*/ 471109 h 6281670"/>
                <a:gd name="connsiteX187" fmla="*/ 590905 w 8613217"/>
                <a:gd name="connsiteY187" fmla="*/ 214691 h 6281670"/>
                <a:gd name="connsiteX188" fmla="*/ 581483 w 8613217"/>
                <a:gd name="connsiteY188" fmla="*/ 222767 h 6281670"/>
                <a:gd name="connsiteX189" fmla="*/ 555909 w 8613217"/>
                <a:gd name="connsiteY189" fmla="*/ 262475 h 6281670"/>
                <a:gd name="connsiteX190" fmla="*/ 423998 w 8613217"/>
                <a:gd name="connsiteY190" fmla="*/ 619845 h 6281670"/>
                <a:gd name="connsiteX191" fmla="*/ 443515 w 8613217"/>
                <a:gd name="connsiteY191" fmla="*/ 1227575 h 6281670"/>
                <a:gd name="connsiteX192" fmla="*/ 806942 w 8613217"/>
                <a:gd name="connsiteY192" fmla="*/ 1996156 h 6281670"/>
                <a:gd name="connsiteX193" fmla="*/ 1087589 w 8613217"/>
                <a:gd name="connsiteY193" fmla="*/ 2216231 h 6281670"/>
                <a:gd name="connsiteX194" fmla="*/ 1317086 w 8613217"/>
                <a:gd name="connsiteY194" fmla="*/ 2233729 h 6281670"/>
                <a:gd name="connsiteX195" fmla="*/ 1327181 w 8613217"/>
                <a:gd name="connsiteY195" fmla="*/ 2198060 h 6281670"/>
                <a:gd name="connsiteX196" fmla="*/ 816364 w 8613217"/>
                <a:gd name="connsiteY196" fmla="*/ 1324489 h 6281670"/>
                <a:gd name="connsiteX197" fmla="*/ 702625 w 8613217"/>
                <a:gd name="connsiteY197" fmla="*/ 1031056 h 6281670"/>
                <a:gd name="connsiteX198" fmla="*/ 767908 w 8613217"/>
                <a:gd name="connsiteY198" fmla="*/ 1173061 h 6281670"/>
                <a:gd name="connsiteX199" fmla="*/ 1444285 w 8613217"/>
                <a:gd name="connsiteY199" fmla="*/ 2226326 h 6281670"/>
                <a:gd name="connsiteX200" fmla="*/ 2209501 w 8613217"/>
                <a:gd name="connsiteY200" fmla="*/ 2876457 h 6281670"/>
                <a:gd name="connsiteX201" fmla="*/ 2308434 w 8613217"/>
                <a:gd name="connsiteY201" fmla="*/ 2939720 h 6281670"/>
                <a:gd name="connsiteX202" fmla="*/ 2340738 w 8613217"/>
                <a:gd name="connsiteY202" fmla="*/ 2972025 h 6281670"/>
                <a:gd name="connsiteX203" fmla="*/ 2302377 w 8613217"/>
                <a:gd name="connsiteY203" fmla="*/ 2972025 h 6281670"/>
                <a:gd name="connsiteX204" fmla="*/ 2266034 w 8613217"/>
                <a:gd name="connsiteY204" fmla="*/ 2967313 h 6281670"/>
                <a:gd name="connsiteX205" fmla="*/ 1817807 w 8613217"/>
                <a:gd name="connsiteY205" fmla="*/ 3025866 h 6281670"/>
                <a:gd name="connsiteX206" fmla="*/ 1007500 w 8613217"/>
                <a:gd name="connsiteY206" fmla="*/ 3309877 h 6281670"/>
                <a:gd name="connsiteX207" fmla="*/ 960389 w 8613217"/>
                <a:gd name="connsiteY207" fmla="*/ 3293725 h 6281670"/>
                <a:gd name="connsiteX208" fmla="*/ 446207 w 8613217"/>
                <a:gd name="connsiteY208" fmla="*/ 3134221 h 6281670"/>
                <a:gd name="connsiteX209" fmla="*/ 217383 w 8613217"/>
                <a:gd name="connsiteY209" fmla="*/ 3227096 h 6281670"/>
                <a:gd name="connsiteX210" fmla="*/ 0 w 8613217"/>
                <a:gd name="connsiteY210" fmla="*/ 3236518 h 6281670"/>
                <a:gd name="connsiteX211" fmla="*/ 0 w 8613217"/>
                <a:gd name="connsiteY211" fmla="*/ 3330740 h 6281670"/>
                <a:gd name="connsiteX212" fmla="*/ 9422 w 8613217"/>
                <a:gd name="connsiteY212" fmla="*/ 3346892 h 6281670"/>
                <a:gd name="connsiteX213" fmla="*/ 255072 w 8613217"/>
                <a:gd name="connsiteY213" fmla="*/ 3717723 h 6281670"/>
                <a:gd name="connsiteX214" fmla="*/ 747044 w 8613217"/>
                <a:gd name="connsiteY214" fmla="*/ 3826078 h 6281670"/>
                <a:gd name="connsiteX215" fmla="*/ 1016249 w 8613217"/>
                <a:gd name="connsiteY215" fmla="*/ 3490244 h 6281670"/>
                <a:gd name="connsiteX216" fmla="*/ 981253 w 8613217"/>
                <a:gd name="connsiteY216" fmla="*/ 3461305 h 6281670"/>
                <a:gd name="connsiteX217" fmla="*/ 563312 w 8613217"/>
                <a:gd name="connsiteY217" fmla="*/ 3490917 h 6281670"/>
                <a:gd name="connsiteX218" fmla="*/ 390347 w 8613217"/>
                <a:gd name="connsiteY218" fmla="*/ 3460632 h 6281670"/>
                <a:gd name="connsiteX219" fmla="*/ 489953 w 8613217"/>
                <a:gd name="connsiteY219" fmla="*/ 3463997 h 6281670"/>
                <a:gd name="connsiteX220" fmla="*/ 903183 w 8613217"/>
                <a:gd name="connsiteY220" fmla="*/ 3408137 h 6281670"/>
                <a:gd name="connsiteX221" fmla="*/ 1043170 w 8613217"/>
                <a:gd name="connsiteY221" fmla="*/ 3372467 h 6281670"/>
                <a:gd name="connsiteX222" fmla="*/ 1508895 w 8613217"/>
                <a:gd name="connsiteY222" fmla="*/ 3218347 h 6281670"/>
                <a:gd name="connsiteX223" fmla="*/ 1912029 w 8613217"/>
                <a:gd name="connsiteY223" fmla="*/ 3101243 h 6281670"/>
                <a:gd name="connsiteX224" fmla="*/ 1912029 w 8613217"/>
                <a:gd name="connsiteY224" fmla="*/ 3101243 h 6281670"/>
                <a:gd name="connsiteX225" fmla="*/ 1924816 w 8613217"/>
                <a:gd name="connsiteY225" fmla="*/ 3099224 h 6281670"/>
                <a:gd name="connsiteX226" fmla="*/ 1986061 w 8613217"/>
                <a:gd name="connsiteY226" fmla="*/ 3087783 h 6281670"/>
                <a:gd name="connsiteX227" fmla="*/ 1992791 w 8613217"/>
                <a:gd name="connsiteY227" fmla="*/ 3087110 h 6281670"/>
                <a:gd name="connsiteX228" fmla="*/ 2087013 w 8613217"/>
                <a:gd name="connsiteY228" fmla="*/ 3074322 h 6281670"/>
                <a:gd name="connsiteX229" fmla="*/ 2113933 w 8613217"/>
                <a:gd name="connsiteY229" fmla="*/ 3072976 h 6281670"/>
                <a:gd name="connsiteX230" fmla="*/ 2118644 w 8613217"/>
                <a:gd name="connsiteY230" fmla="*/ 3064227 h 6281670"/>
                <a:gd name="connsiteX231" fmla="*/ 2257958 w 8613217"/>
                <a:gd name="connsiteY231" fmla="*/ 3064227 h 6281670"/>
                <a:gd name="connsiteX232" fmla="*/ 2262669 w 8613217"/>
                <a:gd name="connsiteY232" fmla="*/ 3072976 h 6281670"/>
                <a:gd name="connsiteX233" fmla="*/ 2434960 w 8613217"/>
                <a:gd name="connsiteY233" fmla="*/ 3101243 h 6281670"/>
                <a:gd name="connsiteX234" fmla="*/ 2635518 w 8613217"/>
                <a:gd name="connsiteY234" fmla="*/ 3164506 h 6281670"/>
                <a:gd name="connsiteX235" fmla="*/ 3038653 w 8613217"/>
                <a:gd name="connsiteY235" fmla="*/ 3453902 h 6281670"/>
                <a:gd name="connsiteX236" fmla="*/ 3580428 w 8613217"/>
                <a:gd name="connsiteY236" fmla="*/ 4087880 h 6281670"/>
                <a:gd name="connsiteX237" fmla="*/ 3776274 w 8613217"/>
                <a:gd name="connsiteY237" fmla="*/ 4626290 h 6281670"/>
                <a:gd name="connsiteX238" fmla="*/ 3813963 w 8613217"/>
                <a:gd name="connsiteY238" fmla="*/ 4802619 h 6281670"/>
                <a:gd name="connsiteX239" fmla="*/ 3811944 w 8613217"/>
                <a:gd name="connsiteY239" fmla="*/ 5407658 h 6281670"/>
                <a:gd name="connsiteX240" fmla="*/ 3881265 w 8613217"/>
                <a:gd name="connsiteY240" fmla="*/ 5874056 h 6281670"/>
                <a:gd name="connsiteX241" fmla="*/ 3879919 w 8613217"/>
                <a:gd name="connsiteY241" fmla="*/ 5898957 h 6281670"/>
                <a:gd name="connsiteX242" fmla="*/ 3757430 w 8613217"/>
                <a:gd name="connsiteY242" fmla="*/ 5946068 h 6281670"/>
                <a:gd name="connsiteX243" fmla="*/ 3743970 w 8613217"/>
                <a:gd name="connsiteY243" fmla="*/ 6053750 h 6281670"/>
                <a:gd name="connsiteX244" fmla="*/ 3803195 w 8613217"/>
                <a:gd name="connsiteY244" fmla="*/ 6092112 h 6281670"/>
                <a:gd name="connsiteX245" fmla="*/ 3896071 w 8613217"/>
                <a:gd name="connsiteY245" fmla="*/ 6023464 h 6281670"/>
                <a:gd name="connsiteX246" fmla="*/ 3920972 w 8613217"/>
                <a:gd name="connsiteY246" fmla="*/ 5996544 h 6281670"/>
                <a:gd name="connsiteX247" fmla="*/ 3918953 w 8613217"/>
                <a:gd name="connsiteY247" fmla="*/ 6053077 h 6281670"/>
                <a:gd name="connsiteX248" fmla="*/ 3931741 w 8613217"/>
                <a:gd name="connsiteY248" fmla="*/ 6077978 h 6281670"/>
                <a:gd name="connsiteX249" fmla="*/ 3951931 w 8613217"/>
                <a:gd name="connsiteY249" fmla="*/ 6055769 h 6281670"/>
                <a:gd name="connsiteX250" fmla="*/ 3972121 w 8613217"/>
                <a:gd name="connsiteY250" fmla="*/ 5988468 h 6281670"/>
                <a:gd name="connsiteX251" fmla="*/ 3994331 w 8613217"/>
                <a:gd name="connsiteY251" fmla="*/ 5968277 h 6281670"/>
                <a:gd name="connsiteX252" fmla="*/ 4005099 w 8613217"/>
                <a:gd name="connsiteY252" fmla="*/ 5995198 h 6281670"/>
                <a:gd name="connsiteX253" fmla="*/ 4071054 w 8613217"/>
                <a:gd name="connsiteY253" fmla="*/ 6040290 h 6281670"/>
                <a:gd name="connsiteX254" fmla="*/ 4100667 w 8613217"/>
                <a:gd name="connsiteY254" fmla="*/ 6026829 h 6281670"/>
                <a:gd name="connsiteX255" fmla="*/ 4110089 w 8613217"/>
                <a:gd name="connsiteY255" fmla="*/ 5993179 h 6281670"/>
                <a:gd name="connsiteX256" fmla="*/ 4124895 w 8613217"/>
                <a:gd name="connsiteY256" fmla="*/ 6032214 h 6281670"/>
                <a:gd name="connsiteX257" fmla="*/ 4117492 w 8613217"/>
                <a:gd name="connsiteY257" fmla="*/ 6106918 h 6281670"/>
                <a:gd name="connsiteX258" fmla="*/ 4080476 w 8613217"/>
                <a:gd name="connsiteY258" fmla="*/ 6141242 h 6281670"/>
                <a:gd name="connsiteX259" fmla="*/ 4176717 w 8613217"/>
                <a:gd name="connsiteY259" fmla="*/ 6189025 h 6281670"/>
                <a:gd name="connsiteX260" fmla="*/ 4170660 w 8613217"/>
                <a:gd name="connsiteY260" fmla="*/ 6271133 h 6281670"/>
                <a:gd name="connsiteX261" fmla="*/ 4195562 w 8613217"/>
                <a:gd name="connsiteY261" fmla="*/ 6277863 h 6281670"/>
                <a:gd name="connsiteX262" fmla="*/ 4261517 w 8613217"/>
                <a:gd name="connsiteY262" fmla="*/ 6267768 h 6281670"/>
                <a:gd name="connsiteX263" fmla="*/ 4289784 w 8613217"/>
                <a:gd name="connsiteY263" fmla="*/ 6247578 h 6281670"/>
                <a:gd name="connsiteX264" fmla="*/ 4295840 w 8613217"/>
                <a:gd name="connsiteY264" fmla="*/ 6204505 h 6281670"/>
                <a:gd name="connsiteX265" fmla="*/ 4305936 w 8613217"/>
                <a:gd name="connsiteY265" fmla="*/ 6182969 h 6281670"/>
                <a:gd name="connsiteX266" fmla="*/ 4324107 w 8613217"/>
                <a:gd name="connsiteY266" fmla="*/ 6199794 h 6281670"/>
                <a:gd name="connsiteX267" fmla="*/ 4336894 w 8613217"/>
                <a:gd name="connsiteY267" fmla="*/ 6230752 h 6281670"/>
                <a:gd name="connsiteX268" fmla="*/ 4342951 w 8613217"/>
                <a:gd name="connsiteY268" fmla="*/ 6226714 h 6281670"/>
                <a:gd name="connsiteX269" fmla="*/ 4369872 w 8613217"/>
                <a:gd name="connsiteY269" fmla="*/ 6185660 h 6281670"/>
                <a:gd name="connsiteX270" fmla="*/ 4382659 w 8613217"/>
                <a:gd name="connsiteY270" fmla="*/ 6234791 h 6281670"/>
                <a:gd name="connsiteX271" fmla="*/ 4406888 w 8613217"/>
                <a:gd name="connsiteY271" fmla="*/ 6265749 h 6281670"/>
                <a:gd name="connsiteX272" fmla="*/ 4484284 w 8613217"/>
                <a:gd name="connsiteY272" fmla="*/ 6275171 h 6281670"/>
                <a:gd name="connsiteX273" fmla="*/ 4499090 w 8613217"/>
                <a:gd name="connsiteY273" fmla="*/ 6272479 h 6281670"/>
                <a:gd name="connsiteX274" fmla="*/ 4512551 w 8613217"/>
                <a:gd name="connsiteY274" fmla="*/ 6181622 h 6281670"/>
                <a:gd name="connsiteX275" fmla="*/ 4572449 w 8613217"/>
                <a:gd name="connsiteY275" fmla="*/ 6153356 h 6281670"/>
                <a:gd name="connsiteX276" fmla="*/ 4575814 w 8613217"/>
                <a:gd name="connsiteY276" fmla="*/ 6127781 h 6281670"/>
                <a:gd name="connsiteX277" fmla="*/ 4538125 w 8613217"/>
                <a:gd name="connsiteY277" fmla="*/ 6076633 h 6281670"/>
                <a:gd name="connsiteX278" fmla="*/ 4536779 w 8613217"/>
                <a:gd name="connsiteY278" fmla="*/ 6042309 h 6281670"/>
                <a:gd name="connsiteX279" fmla="*/ 4573122 w 8613217"/>
                <a:gd name="connsiteY279" fmla="*/ 6032214 h 6281670"/>
                <a:gd name="connsiteX280" fmla="*/ 4637731 w 8613217"/>
                <a:gd name="connsiteY280" fmla="*/ 6051058 h 6281670"/>
                <a:gd name="connsiteX281" fmla="*/ 4665997 w 8613217"/>
                <a:gd name="connsiteY281" fmla="*/ 6029522 h 6281670"/>
                <a:gd name="connsiteX282" fmla="*/ 4665997 w 8613217"/>
                <a:gd name="connsiteY282" fmla="*/ 5985776 h 6281670"/>
                <a:gd name="connsiteX283" fmla="*/ 4681477 w 8613217"/>
                <a:gd name="connsiteY283" fmla="*/ 5966931 h 6281670"/>
                <a:gd name="connsiteX284" fmla="*/ 4701667 w 8613217"/>
                <a:gd name="connsiteY284" fmla="*/ 5981065 h 6281670"/>
                <a:gd name="connsiteX285" fmla="*/ 4724550 w 8613217"/>
                <a:gd name="connsiteY285" fmla="*/ 6054423 h 6281670"/>
                <a:gd name="connsiteX286" fmla="*/ 4743394 w 8613217"/>
                <a:gd name="connsiteY286" fmla="*/ 6073268 h 6281670"/>
                <a:gd name="connsiteX287" fmla="*/ 4752143 w 8613217"/>
                <a:gd name="connsiteY287" fmla="*/ 6050385 h 6281670"/>
                <a:gd name="connsiteX288" fmla="*/ 4752143 w 8613217"/>
                <a:gd name="connsiteY288" fmla="*/ 5996544 h 6281670"/>
                <a:gd name="connsiteX289" fmla="*/ 4800600 w 8613217"/>
                <a:gd name="connsiteY289" fmla="*/ 6046347 h 6281670"/>
                <a:gd name="connsiteX290" fmla="*/ 4859825 w 8613217"/>
                <a:gd name="connsiteY290" fmla="*/ 6088747 h 6281670"/>
                <a:gd name="connsiteX291" fmla="*/ 4932511 w 8613217"/>
                <a:gd name="connsiteY291" fmla="*/ 6036252 h 6281670"/>
                <a:gd name="connsiteX292" fmla="*/ 4919050 w 8613217"/>
                <a:gd name="connsiteY292" fmla="*/ 5940011 h 6281670"/>
                <a:gd name="connsiteX293" fmla="*/ 4830213 w 8613217"/>
                <a:gd name="connsiteY293" fmla="*/ 5933281 h 6281670"/>
                <a:gd name="connsiteX294" fmla="*/ 4779064 w 8613217"/>
                <a:gd name="connsiteY294" fmla="*/ 5876074 h 6281670"/>
                <a:gd name="connsiteX295" fmla="*/ 4778391 w 8613217"/>
                <a:gd name="connsiteY295" fmla="*/ 5829637 h 6281670"/>
                <a:gd name="connsiteX296" fmla="*/ 5091342 w 8613217"/>
                <a:gd name="connsiteY296" fmla="*/ 5236712 h 6281670"/>
                <a:gd name="connsiteX297" fmla="*/ 5116243 w 8613217"/>
                <a:gd name="connsiteY297" fmla="*/ 5202389 h 6281670"/>
                <a:gd name="connsiteX298" fmla="*/ 5269690 w 8613217"/>
                <a:gd name="connsiteY298" fmla="*/ 5086631 h 6281670"/>
                <a:gd name="connsiteX299" fmla="*/ 5744837 w 8613217"/>
                <a:gd name="connsiteY299" fmla="*/ 4795889 h 6281670"/>
                <a:gd name="connsiteX300" fmla="*/ 5814830 w 8613217"/>
                <a:gd name="connsiteY300" fmla="*/ 4775699 h 6281670"/>
                <a:gd name="connsiteX301" fmla="*/ 6103553 w 8613217"/>
                <a:gd name="connsiteY301" fmla="*/ 4765603 h 6281670"/>
                <a:gd name="connsiteX302" fmla="*/ 7086824 w 8613217"/>
                <a:gd name="connsiteY302" fmla="*/ 4811369 h 6281670"/>
                <a:gd name="connsiteX303" fmla="*/ 7489959 w 8613217"/>
                <a:gd name="connsiteY303" fmla="*/ 4805311 h 6281670"/>
                <a:gd name="connsiteX304" fmla="*/ 7516880 w 8613217"/>
                <a:gd name="connsiteY304" fmla="*/ 4801946 h 6281670"/>
                <a:gd name="connsiteX305" fmla="*/ 7536397 w 8613217"/>
                <a:gd name="connsiteY305" fmla="*/ 4800600 h 6281670"/>
                <a:gd name="connsiteX306" fmla="*/ 7619850 w 8613217"/>
                <a:gd name="connsiteY306" fmla="*/ 4791178 h 6281670"/>
                <a:gd name="connsiteX307" fmla="*/ 7661577 w 8613217"/>
                <a:gd name="connsiteY307" fmla="*/ 4813388 h 6281670"/>
                <a:gd name="connsiteX308" fmla="*/ 7920014 w 8613217"/>
                <a:gd name="connsiteY308" fmla="*/ 5004523 h 6281670"/>
                <a:gd name="connsiteX309" fmla="*/ 8354780 w 8613217"/>
                <a:gd name="connsiteY309" fmla="*/ 4830886 h 6281670"/>
                <a:gd name="connsiteX310" fmla="*/ 8579567 w 8613217"/>
                <a:gd name="connsiteY310" fmla="*/ 4409580 h 6281670"/>
                <a:gd name="connsiteX311" fmla="*/ 8613217 w 8613217"/>
                <a:gd name="connsiteY311" fmla="*/ 4250076 h 6281670"/>
                <a:gd name="connsiteX312" fmla="*/ 8613217 w 8613217"/>
                <a:gd name="connsiteY312" fmla="*/ 4196235 h 6281670"/>
                <a:gd name="connsiteX313" fmla="*/ 8420062 w 8613217"/>
                <a:gd name="connsiteY313" fmla="*/ 4211041 h 6281670"/>
                <a:gd name="connsiteX314" fmla="*/ 4571776 w 8613217"/>
                <a:gd name="connsiteY314" fmla="*/ 915970 h 6281670"/>
                <a:gd name="connsiteX315" fmla="*/ 4583890 w 8613217"/>
                <a:gd name="connsiteY315" fmla="*/ 888377 h 6281670"/>
                <a:gd name="connsiteX316" fmla="*/ 4571776 w 8613217"/>
                <a:gd name="connsiteY316" fmla="*/ 915970 h 6281670"/>
                <a:gd name="connsiteX317" fmla="*/ 2362948 w 8613217"/>
                <a:gd name="connsiteY317" fmla="*/ 965100 h 6281670"/>
                <a:gd name="connsiteX318" fmla="*/ 2363621 w 8613217"/>
                <a:gd name="connsiteY318" fmla="*/ 962408 h 6281670"/>
                <a:gd name="connsiteX319" fmla="*/ 2368332 w 8613217"/>
                <a:gd name="connsiteY319" fmla="*/ 967119 h 6281670"/>
                <a:gd name="connsiteX320" fmla="*/ 2362948 w 8613217"/>
                <a:gd name="connsiteY320" fmla="*/ 965100 h 6281670"/>
                <a:gd name="connsiteX321" fmla="*/ 2435633 w 8613217"/>
                <a:gd name="connsiteY321" fmla="*/ 1055284 h 6281670"/>
                <a:gd name="connsiteX322" fmla="*/ 2426211 w 8613217"/>
                <a:gd name="connsiteY322" fmla="*/ 1053265 h 6281670"/>
                <a:gd name="connsiteX323" fmla="*/ 2370351 w 8613217"/>
                <a:gd name="connsiteY323" fmla="*/ 968465 h 6281670"/>
                <a:gd name="connsiteX324" fmla="*/ 2432268 w 8613217"/>
                <a:gd name="connsiteY324" fmla="*/ 1045862 h 6281670"/>
                <a:gd name="connsiteX325" fmla="*/ 2435633 w 8613217"/>
                <a:gd name="connsiteY325" fmla="*/ 1055284 h 6281670"/>
                <a:gd name="connsiteX326" fmla="*/ 695895 w 8613217"/>
                <a:gd name="connsiteY326" fmla="*/ 1016922 h 6281670"/>
                <a:gd name="connsiteX327" fmla="*/ 692530 w 8613217"/>
                <a:gd name="connsiteY327" fmla="*/ 1005481 h 6281670"/>
                <a:gd name="connsiteX328" fmla="*/ 695895 w 8613217"/>
                <a:gd name="connsiteY328" fmla="*/ 1016922 h 6281670"/>
                <a:gd name="connsiteX329" fmla="*/ 4511205 w 8613217"/>
                <a:gd name="connsiteY329" fmla="*/ 6014042 h 6281670"/>
                <a:gd name="connsiteX330" fmla="*/ 4537452 w 8613217"/>
                <a:gd name="connsiteY330" fmla="*/ 5944049 h 6281670"/>
                <a:gd name="connsiteX331" fmla="*/ 4511205 w 8613217"/>
                <a:gd name="connsiteY331" fmla="*/ 6014042 h 6281670"/>
                <a:gd name="connsiteX332" fmla="*/ 4750797 w 8613217"/>
                <a:gd name="connsiteY332" fmla="*/ 5917128 h 6281670"/>
                <a:gd name="connsiteX333" fmla="*/ 4741375 w 8613217"/>
                <a:gd name="connsiteY333" fmla="*/ 5939338 h 6281670"/>
                <a:gd name="connsiteX334" fmla="*/ 4732626 w 8613217"/>
                <a:gd name="connsiteY334" fmla="*/ 5935300 h 6281670"/>
                <a:gd name="connsiteX335" fmla="*/ 4727915 w 8613217"/>
                <a:gd name="connsiteY335" fmla="*/ 5907706 h 6281670"/>
                <a:gd name="connsiteX336" fmla="*/ 4750797 w 8613217"/>
                <a:gd name="connsiteY336" fmla="*/ 5875402 h 6281670"/>
                <a:gd name="connsiteX337" fmla="*/ 4750797 w 8613217"/>
                <a:gd name="connsiteY337" fmla="*/ 5917128 h 6281670"/>
                <a:gd name="connsiteX338" fmla="*/ 4875978 w 8613217"/>
                <a:gd name="connsiteY338" fmla="*/ 5457461 h 6281670"/>
                <a:gd name="connsiteX339" fmla="*/ 4616868 w 8613217"/>
                <a:gd name="connsiteY339" fmla="*/ 5877421 h 6281670"/>
                <a:gd name="connsiteX340" fmla="*/ 4562354 w 8613217"/>
                <a:gd name="connsiteY340" fmla="*/ 5884824 h 6281670"/>
                <a:gd name="connsiteX341" fmla="*/ 4880015 w 8613217"/>
                <a:gd name="connsiteY341" fmla="*/ 5419772 h 6281670"/>
                <a:gd name="connsiteX342" fmla="*/ 4875978 w 8613217"/>
                <a:gd name="connsiteY342" fmla="*/ 5457461 h 6281670"/>
                <a:gd name="connsiteX343" fmla="*/ 5020675 w 8613217"/>
                <a:gd name="connsiteY343" fmla="*/ 5141145 h 6281670"/>
                <a:gd name="connsiteX344" fmla="*/ 4989717 w 8613217"/>
                <a:gd name="connsiteY344" fmla="*/ 5179506 h 6281670"/>
                <a:gd name="connsiteX345" fmla="*/ 4445922 w 8613217"/>
                <a:gd name="connsiteY345" fmla="*/ 5878767 h 6281670"/>
                <a:gd name="connsiteX346" fmla="*/ 4415637 w 8613217"/>
                <a:gd name="connsiteY346" fmla="*/ 5953471 h 6281670"/>
                <a:gd name="connsiteX347" fmla="*/ 4357085 w 8613217"/>
                <a:gd name="connsiteY347" fmla="*/ 6075286 h 6281670"/>
                <a:gd name="connsiteX348" fmla="*/ 4338240 w 8613217"/>
                <a:gd name="connsiteY348" fmla="*/ 6125762 h 6281670"/>
                <a:gd name="connsiteX349" fmla="*/ 4322761 w 8613217"/>
                <a:gd name="connsiteY349" fmla="*/ 6080671 h 6281670"/>
                <a:gd name="connsiteX350" fmla="*/ 4306609 w 8613217"/>
                <a:gd name="connsiteY350" fmla="*/ 6061826 h 6281670"/>
                <a:gd name="connsiteX351" fmla="*/ 4295168 w 8613217"/>
                <a:gd name="connsiteY351" fmla="*/ 6082689 h 6281670"/>
                <a:gd name="connsiteX352" fmla="*/ 4292475 w 8613217"/>
                <a:gd name="connsiteY352" fmla="*/ 6112302 h 6281670"/>
                <a:gd name="connsiteX353" fmla="*/ 4277669 w 8613217"/>
                <a:gd name="connsiteY353" fmla="*/ 6097496 h 6281670"/>
                <a:gd name="connsiteX354" fmla="*/ 4183447 w 8613217"/>
                <a:gd name="connsiteY354" fmla="*/ 5282478 h 6281670"/>
                <a:gd name="connsiteX355" fmla="*/ 4412945 w 8613217"/>
                <a:gd name="connsiteY355" fmla="*/ 4743394 h 6281670"/>
                <a:gd name="connsiteX356" fmla="*/ 5036828 w 8613217"/>
                <a:gd name="connsiteY356" fmla="*/ 3935106 h 6281670"/>
                <a:gd name="connsiteX357" fmla="*/ 5054999 w 8613217"/>
                <a:gd name="connsiteY357" fmla="*/ 3966064 h 6281670"/>
                <a:gd name="connsiteX358" fmla="*/ 5020675 w 8613217"/>
                <a:gd name="connsiteY358" fmla="*/ 5141145 h 6281670"/>
                <a:gd name="connsiteX0" fmla="*/ 8420062 w 8613217"/>
                <a:gd name="connsiteY0" fmla="*/ 4211041 h 6281670"/>
                <a:gd name="connsiteX1" fmla="*/ 7990681 w 8613217"/>
                <a:gd name="connsiteY1" fmla="*/ 4231232 h 6281670"/>
                <a:gd name="connsiteX2" fmla="*/ 7630619 w 8613217"/>
                <a:gd name="connsiteY2" fmla="*/ 4614849 h 6281670"/>
                <a:gd name="connsiteX3" fmla="*/ 7659558 w 8613217"/>
                <a:gd name="connsiteY3" fmla="*/ 4643788 h 6281670"/>
                <a:gd name="connsiteX4" fmla="*/ 7859443 w 8613217"/>
                <a:gd name="connsiteY4" fmla="*/ 4617541 h 6281670"/>
                <a:gd name="connsiteX5" fmla="*/ 8222196 w 8613217"/>
                <a:gd name="connsiteY5" fmla="*/ 4498418 h 6281670"/>
                <a:gd name="connsiteX6" fmla="*/ 8236330 w 8613217"/>
                <a:gd name="connsiteY6" fmla="*/ 4496398 h 6281670"/>
                <a:gd name="connsiteX7" fmla="*/ 8228254 w 8613217"/>
                <a:gd name="connsiteY7" fmla="*/ 4504475 h 6281670"/>
                <a:gd name="connsiteX8" fmla="*/ 7670326 w 8613217"/>
                <a:gd name="connsiteY8" fmla="*/ 4709743 h 6281670"/>
                <a:gd name="connsiteX9" fmla="*/ 7436791 w 8613217"/>
                <a:gd name="connsiteY9" fmla="*/ 4735318 h 6281670"/>
                <a:gd name="connsiteX10" fmla="*/ 6759067 w 8613217"/>
                <a:gd name="connsiteY10" fmla="*/ 4696956 h 6281670"/>
                <a:gd name="connsiteX11" fmla="*/ 6037597 w 8613217"/>
                <a:gd name="connsiteY11" fmla="*/ 4656576 h 6281670"/>
                <a:gd name="connsiteX12" fmla="*/ 6023464 w 8613217"/>
                <a:gd name="connsiteY12" fmla="*/ 4649172 h 6281670"/>
                <a:gd name="connsiteX13" fmla="*/ 6361317 w 8613217"/>
                <a:gd name="connsiteY13" fmla="*/ 4472170 h 6281670"/>
                <a:gd name="connsiteX14" fmla="*/ 6783296 w 8613217"/>
                <a:gd name="connsiteY14" fmla="*/ 4236616 h 6281670"/>
                <a:gd name="connsiteX15" fmla="*/ 7066634 w 8613217"/>
                <a:gd name="connsiteY15" fmla="*/ 4052210 h 6281670"/>
                <a:gd name="connsiteX16" fmla="*/ 7151433 w 8613217"/>
                <a:gd name="connsiteY16" fmla="*/ 4042115 h 6281670"/>
                <a:gd name="connsiteX17" fmla="*/ 7304208 w 8613217"/>
                <a:gd name="connsiteY17" fmla="*/ 4071727 h 6281670"/>
                <a:gd name="connsiteX18" fmla="*/ 7625235 w 8613217"/>
                <a:gd name="connsiteY18" fmla="*/ 3948566 h 6281670"/>
                <a:gd name="connsiteX19" fmla="*/ 8172394 w 8613217"/>
                <a:gd name="connsiteY19" fmla="*/ 2496877 h 6281670"/>
                <a:gd name="connsiteX20" fmla="*/ 7882325 w 8613217"/>
                <a:gd name="connsiteY20" fmla="*/ 1811077 h 6281670"/>
                <a:gd name="connsiteX21" fmla="*/ 7854059 w 8613217"/>
                <a:gd name="connsiteY21" fmla="*/ 1889820 h 6281670"/>
                <a:gd name="connsiteX22" fmla="*/ 7732917 w 8613217"/>
                <a:gd name="connsiteY22" fmla="*/ 2389195 h 6281670"/>
                <a:gd name="connsiteX23" fmla="*/ 7607736 w 8613217"/>
                <a:gd name="connsiteY23" fmla="*/ 2746565 h 6281670"/>
                <a:gd name="connsiteX24" fmla="*/ 7178354 w 8613217"/>
                <a:gd name="connsiteY24" fmla="*/ 3424962 h 6281670"/>
                <a:gd name="connsiteX25" fmla="*/ 7050481 w 8613217"/>
                <a:gd name="connsiteY25" fmla="*/ 3653113 h 6281670"/>
                <a:gd name="connsiteX26" fmla="*/ 7022888 w 8613217"/>
                <a:gd name="connsiteY26" fmla="*/ 3873861 h 6281670"/>
                <a:gd name="connsiteX27" fmla="*/ 7057884 w 8613217"/>
                <a:gd name="connsiteY27" fmla="*/ 3889341 h 6281670"/>
                <a:gd name="connsiteX28" fmla="*/ 7311611 w 8613217"/>
                <a:gd name="connsiteY28" fmla="*/ 3701570 h 6281670"/>
                <a:gd name="connsiteX29" fmla="*/ 7883672 w 8613217"/>
                <a:gd name="connsiteY29" fmla="*/ 2875784 h 6281670"/>
                <a:gd name="connsiteX30" fmla="*/ 7909246 w 8613217"/>
                <a:gd name="connsiteY30" fmla="*/ 2790311 h 6281670"/>
                <a:gd name="connsiteX31" fmla="*/ 7835888 w 8613217"/>
                <a:gd name="connsiteY31" fmla="*/ 3051440 h 6281670"/>
                <a:gd name="connsiteX32" fmla="*/ 7279306 w 8613217"/>
                <a:gd name="connsiteY32" fmla="*/ 3802522 h 6281670"/>
                <a:gd name="connsiteX33" fmla="*/ 6992603 w 8613217"/>
                <a:gd name="connsiteY33" fmla="*/ 4017213 h 6281670"/>
                <a:gd name="connsiteX34" fmla="*/ 6713302 w 8613217"/>
                <a:gd name="connsiteY34" fmla="*/ 4190851 h 6281670"/>
                <a:gd name="connsiteX35" fmla="*/ 6627830 w 8613217"/>
                <a:gd name="connsiteY35" fmla="*/ 4239308 h 6281670"/>
                <a:gd name="connsiteX36" fmla="*/ 6605620 w 8613217"/>
                <a:gd name="connsiteY36" fmla="*/ 4251422 h 6281670"/>
                <a:gd name="connsiteX37" fmla="*/ 6226714 w 8613217"/>
                <a:gd name="connsiteY37" fmla="*/ 4447268 h 6281670"/>
                <a:gd name="connsiteX38" fmla="*/ 5314782 w 8613217"/>
                <a:gd name="connsiteY38" fmla="*/ 4943279 h 6281670"/>
                <a:gd name="connsiteX39" fmla="*/ 5158643 w 8613217"/>
                <a:gd name="connsiteY39" fmla="*/ 5046250 h 6281670"/>
                <a:gd name="connsiteX40" fmla="*/ 5162681 w 8613217"/>
                <a:gd name="connsiteY40" fmla="*/ 5025387 h 6281670"/>
                <a:gd name="connsiteX41" fmla="*/ 5227290 w 8613217"/>
                <a:gd name="connsiteY41" fmla="*/ 4323434 h 6281670"/>
                <a:gd name="connsiteX42" fmla="*/ 5106148 w 8613217"/>
                <a:gd name="connsiteY42" fmla="*/ 3860401 h 6281670"/>
                <a:gd name="connsiteX43" fmla="*/ 5139799 w 8613217"/>
                <a:gd name="connsiteY43" fmla="*/ 3818675 h 6281670"/>
                <a:gd name="connsiteX44" fmla="*/ 5695034 w 8613217"/>
                <a:gd name="connsiteY44" fmla="*/ 3194119 h 6281670"/>
                <a:gd name="connsiteX45" fmla="*/ 5830983 w 8613217"/>
                <a:gd name="connsiteY45" fmla="*/ 3023174 h 6281670"/>
                <a:gd name="connsiteX46" fmla="*/ 5873382 w 8613217"/>
                <a:gd name="connsiteY46" fmla="*/ 3008367 h 6281670"/>
                <a:gd name="connsiteX47" fmla="*/ 5983083 w 8613217"/>
                <a:gd name="connsiteY47" fmla="*/ 3009040 h 6281670"/>
                <a:gd name="connsiteX48" fmla="*/ 6257000 w 8613217"/>
                <a:gd name="connsiteY48" fmla="*/ 2840787 h 6281670"/>
                <a:gd name="connsiteX49" fmla="*/ 6605620 w 8613217"/>
                <a:gd name="connsiteY49" fmla="*/ 2172485 h 6281670"/>
                <a:gd name="connsiteX50" fmla="*/ 6623118 w 8613217"/>
                <a:gd name="connsiteY50" fmla="*/ 1339969 h 6281670"/>
                <a:gd name="connsiteX51" fmla="*/ 6528224 w 8613217"/>
                <a:gd name="connsiteY51" fmla="*/ 660899 h 6281670"/>
                <a:gd name="connsiteX52" fmla="*/ 6514091 w 8613217"/>
                <a:gd name="connsiteY52" fmla="*/ 520239 h 6281670"/>
                <a:gd name="connsiteX53" fmla="*/ 6493900 w 8613217"/>
                <a:gd name="connsiteY53" fmla="*/ 546486 h 6281670"/>
                <a:gd name="connsiteX54" fmla="*/ 6244212 w 8613217"/>
                <a:gd name="connsiteY54" fmla="*/ 975869 h 6281670"/>
                <a:gd name="connsiteX55" fmla="*/ 5935300 w 8613217"/>
                <a:gd name="connsiteY55" fmla="*/ 1788868 h 6281670"/>
                <a:gd name="connsiteX56" fmla="*/ 5707148 w 8613217"/>
                <a:gd name="connsiteY56" fmla="*/ 2531874 h 6281670"/>
                <a:gd name="connsiteX57" fmla="*/ 5679555 w 8613217"/>
                <a:gd name="connsiteY57" fmla="*/ 2738489 h 6281670"/>
                <a:gd name="connsiteX58" fmla="*/ 5734069 w 8613217"/>
                <a:gd name="connsiteY58" fmla="*/ 2914818 h 6281670"/>
                <a:gd name="connsiteX59" fmla="*/ 5963566 w 8613217"/>
                <a:gd name="connsiteY59" fmla="*/ 2599175 h 6281670"/>
                <a:gd name="connsiteX60" fmla="*/ 6141914 w 8613217"/>
                <a:gd name="connsiteY60" fmla="*/ 2254593 h 6281670"/>
                <a:gd name="connsiteX61" fmla="*/ 6262384 w 8613217"/>
                <a:gd name="connsiteY61" fmla="*/ 1884436 h 6281670"/>
                <a:gd name="connsiteX62" fmla="*/ 6343145 w 8613217"/>
                <a:gd name="connsiteY62" fmla="*/ 1508222 h 6281670"/>
                <a:gd name="connsiteX63" fmla="*/ 6310167 w 8613217"/>
                <a:gd name="connsiteY63" fmla="*/ 1747814 h 6281670"/>
                <a:gd name="connsiteX64" fmla="*/ 6045001 w 8613217"/>
                <a:gd name="connsiteY64" fmla="*/ 2568890 h 6281670"/>
                <a:gd name="connsiteX65" fmla="*/ 5560432 w 8613217"/>
                <a:gd name="connsiteY65" fmla="*/ 3235173 h 6281670"/>
                <a:gd name="connsiteX66" fmla="*/ 5096726 w 8613217"/>
                <a:gd name="connsiteY66" fmla="*/ 3741278 h 6281670"/>
                <a:gd name="connsiteX67" fmla="*/ 5067113 w 8613217"/>
                <a:gd name="connsiteY67" fmla="*/ 3767525 h 6281670"/>
                <a:gd name="connsiteX68" fmla="*/ 4911647 w 8613217"/>
                <a:gd name="connsiteY68" fmla="*/ 3459959 h 6281670"/>
                <a:gd name="connsiteX69" fmla="*/ 4890784 w 8613217"/>
                <a:gd name="connsiteY69" fmla="*/ 3404099 h 6281670"/>
                <a:gd name="connsiteX70" fmla="*/ 4849730 w 8613217"/>
                <a:gd name="connsiteY70" fmla="*/ 3028558 h 6281670"/>
                <a:gd name="connsiteX71" fmla="*/ 4856460 w 8613217"/>
                <a:gd name="connsiteY71" fmla="*/ 2981447 h 6281670"/>
                <a:gd name="connsiteX72" fmla="*/ 4952701 w 8613217"/>
                <a:gd name="connsiteY72" fmla="*/ 2717626 h 6281670"/>
                <a:gd name="connsiteX73" fmla="*/ 5173449 w 8613217"/>
                <a:gd name="connsiteY73" fmla="*/ 2368332 h 6281670"/>
                <a:gd name="connsiteX74" fmla="*/ 5481689 w 8613217"/>
                <a:gd name="connsiteY74" fmla="*/ 1759928 h 6281670"/>
                <a:gd name="connsiteX75" fmla="*/ 5514667 w 8613217"/>
                <a:gd name="connsiteY75" fmla="*/ 1741757 h 6281670"/>
                <a:gd name="connsiteX76" fmla="*/ 5803389 w 8613217"/>
                <a:gd name="connsiteY76" fmla="*/ 1570812 h 6281670"/>
                <a:gd name="connsiteX77" fmla="*/ 5822907 w 8613217"/>
                <a:gd name="connsiteY77" fmla="*/ 1095665 h 6281670"/>
                <a:gd name="connsiteX78" fmla="*/ 5540241 w 8613217"/>
                <a:gd name="connsiteY78" fmla="*/ 601000 h 6281670"/>
                <a:gd name="connsiteX79" fmla="*/ 5514667 w 8613217"/>
                <a:gd name="connsiteY79" fmla="*/ 600327 h 6281670"/>
                <a:gd name="connsiteX80" fmla="*/ 5421791 w 8613217"/>
                <a:gd name="connsiteY80" fmla="*/ 697914 h 6281670"/>
                <a:gd name="connsiteX81" fmla="*/ 5124319 w 8613217"/>
                <a:gd name="connsiteY81" fmla="*/ 1196617 h 6281670"/>
                <a:gd name="connsiteX82" fmla="*/ 5316801 w 8613217"/>
                <a:gd name="connsiteY82" fmla="*/ 1686570 h 6281670"/>
                <a:gd name="connsiteX83" fmla="*/ 5361220 w 8613217"/>
                <a:gd name="connsiteY83" fmla="*/ 1669072 h 6281670"/>
                <a:gd name="connsiteX84" fmla="*/ 5461499 w 8613217"/>
                <a:gd name="connsiteY84" fmla="*/ 1248439 h 6281670"/>
                <a:gd name="connsiteX85" fmla="*/ 5491784 w 8613217"/>
                <a:gd name="connsiteY85" fmla="*/ 1043170 h 6281670"/>
                <a:gd name="connsiteX86" fmla="*/ 5497841 w 8613217"/>
                <a:gd name="connsiteY86" fmla="*/ 1081532 h 6281670"/>
                <a:gd name="connsiteX87" fmla="*/ 5481016 w 8613217"/>
                <a:gd name="connsiteY87" fmla="*/ 1353429 h 6281670"/>
                <a:gd name="connsiteX88" fmla="*/ 5415734 w 8613217"/>
                <a:gd name="connsiteY88" fmla="*/ 1727624 h 6281670"/>
                <a:gd name="connsiteX89" fmla="*/ 5151240 w 8613217"/>
                <a:gd name="connsiteY89" fmla="*/ 2245171 h 6281670"/>
                <a:gd name="connsiteX90" fmla="*/ 4908282 w 8613217"/>
                <a:gd name="connsiteY90" fmla="*/ 2596483 h 6281670"/>
                <a:gd name="connsiteX91" fmla="*/ 4750124 w 8613217"/>
                <a:gd name="connsiteY91" fmla="*/ 2989523 h 6281670"/>
                <a:gd name="connsiteX92" fmla="*/ 4737337 w 8613217"/>
                <a:gd name="connsiteY92" fmla="*/ 3162487 h 6281670"/>
                <a:gd name="connsiteX93" fmla="*/ 4680804 w 8613217"/>
                <a:gd name="connsiteY93" fmla="*/ 3076341 h 6281670"/>
                <a:gd name="connsiteX94" fmla="*/ 4591293 w 8613217"/>
                <a:gd name="connsiteY94" fmla="*/ 2915491 h 6281670"/>
                <a:gd name="connsiteX95" fmla="*/ 4552259 w 8613217"/>
                <a:gd name="connsiteY95" fmla="*/ 2838095 h 6281670"/>
                <a:gd name="connsiteX96" fmla="*/ 4404869 w 8613217"/>
                <a:gd name="connsiteY96" fmla="*/ 2499569 h 6281670"/>
                <a:gd name="connsiteX97" fmla="*/ 4425059 w 8613217"/>
                <a:gd name="connsiteY97" fmla="*/ 2408713 h 6281670"/>
                <a:gd name="connsiteX98" fmla="*/ 4497071 w 8613217"/>
                <a:gd name="connsiteY98" fmla="*/ 2304396 h 6281670"/>
                <a:gd name="connsiteX99" fmla="*/ 4551585 w 8613217"/>
                <a:gd name="connsiteY99" fmla="*/ 2152968 h 6281670"/>
                <a:gd name="connsiteX100" fmla="*/ 4741375 w 8613217"/>
                <a:gd name="connsiteY100" fmla="*/ 1413327 h 6281670"/>
                <a:gd name="connsiteX101" fmla="*/ 4929146 w 8613217"/>
                <a:gd name="connsiteY101" fmla="*/ 819730 h 6281670"/>
                <a:gd name="connsiteX102" fmla="*/ 5233347 w 8613217"/>
                <a:gd name="connsiteY102" fmla="*/ 28940 h 6281670"/>
                <a:gd name="connsiteX103" fmla="*/ 5238058 w 8613217"/>
                <a:gd name="connsiteY103" fmla="*/ 0 h 6281670"/>
                <a:gd name="connsiteX104" fmla="*/ 4976929 w 8613217"/>
                <a:gd name="connsiteY104" fmla="*/ 159504 h 6281670"/>
                <a:gd name="connsiteX105" fmla="*/ 4204984 w 8613217"/>
                <a:gd name="connsiteY105" fmla="*/ 890396 h 6281670"/>
                <a:gd name="connsiteX106" fmla="*/ 3943182 w 8613217"/>
                <a:gd name="connsiteY106" fmla="*/ 2139508 h 6281670"/>
                <a:gd name="connsiteX107" fmla="*/ 4076438 w 8613217"/>
                <a:gd name="connsiteY107" fmla="*/ 2389868 h 6281670"/>
                <a:gd name="connsiteX108" fmla="*/ 4215079 w 8613217"/>
                <a:gd name="connsiteY108" fmla="*/ 2474668 h 6281670"/>
                <a:gd name="connsiteX109" fmla="*/ 4244018 w 8613217"/>
                <a:gd name="connsiteY109" fmla="*/ 2445055 h 6281670"/>
                <a:gd name="connsiteX110" fmla="*/ 4230558 w 8613217"/>
                <a:gd name="connsiteY110" fmla="*/ 1718875 h 6281670"/>
                <a:gd name="connsiteX111" fmla="*/ 4411599 w 8613217"/>
                <a:gd name="connsiteY111" fmla="*/ 1186522 h 6281670"/>
                <a:gd name="connsiteX112" fmla="*/ 4552259 w 8613217"/>
                <a:gd name="connsiteY112" fmla="*/ 934815 h 6281670"/>
                <a:gd name="connsiteX113" fmla="*/ 4572449 w 8613217"/>
                <a:gd name="connsiteY113" fmla="*/ 920008 h 6281670"/>
                <a:gd name="connsiteX114" fmla="*/ 4553604 w 8613217"/>
                <a:gd name="connsiteY114" fmla="*/ 956351 h 6281670"/>
                <a:gd name="connsiteX115" fmla="*/ 4390735 w 8613217"/>
                <a:gd name="connsiteY115" fmla="*/ 1302280 h 6281670"/>
                <a:gd name="connsiteX116" fmla="*/ 4340260 w 8613217"/>
                <a:gd name="connsiteY116" fmla="*/ 2524471 h 6281670"/>
                <a:gd name="connsiteX117" fmla="*/ 4501109 w 8613217"/>
                <a:gd name="connsiteY117" fmla="*/ 2892609 h 6281670"/>
                <a:gd name="connsiteX118" fmla="*/ 4519281 w 8613217"/>
                <a:gd name="connsiteY118" fmla="*/ 2931644 h 6281670"/>
                <a:gd name="connsiteX119" fmla="*/ 4692918 w 8613217"/>
                <a:gd name="connsiteY119" fmla="*/ 3241230 h 6281670"/>
                <a:gd name="connsiteX120" fmla="*/ 4992409 w 8613217"/>
                <a:gd name="connsiteY120" fmla="*/ 3809925 h 6281670"/>
                <a:gd name="connsiteX121" fmla="*/ 5000485 w 8613217"/>
                <a:gd name="connsiteY121" fmla="*/ 3847614 h 6281670"/>
                <a:gd name="connsiteX122" fmla="*/ 4993755 w 8613217"/>
                <a:gd name="connsiteY122" fmla="*/ 3855017 h 6281670"/>
                <a:gd name="connsiteX123" fmla="*/ 4993082 w 8613217"/>
                <a:gd name="connsiteY123" fmla="*/ 3855690 h 6281670"/>
                <a:gd name="connsiteX124" fmla="*/ 4982313 w 8613217"/>
                <a:gd name="connsiteY124" fmla="*/ 3867131 h 6281670"/>
                <a:gd name="connsiteX125" fmla="*/ 4626290 w 8613217"/>
                <a:gd name="connsiteY125" fmla="*/ 4274977 h 6281670"/>
                <a:gd name="connsiteX126" fmla="*/ 4180755 w 8613217"/>
                <a:gd name="connsiteY126" fmla="*/ 4968853 h 6281670"/>
                <a:gd name="connsiteX127" fmla="*/ 4071727 w 8613217"/>
                <a:gd name="connsiteY127" fmla="*/ 5853192 h 6281670"/>
                <a:gd name="connsiteX128" fmla="*/ 4040769 w 8613217"/>
                <a:gd name="connsiteY128" fmla="*/ 5907706 h 6281670"/>
                <a:gd name="connsiteX129" fmla="*/ 4005099 w 8613217"/>
                <a:gd name="connsiteY129" fmla="*/ 5881459 h 6281670"/>
                <a:gd name="connsiteX130" fmla="*/ 4007791 w 8613217"/>
                <a:gd name="connsiteY130" fmla="*/ 5830983 h 6281670"/>
                <a:gd name="connsiteX131" fmla="*/ 3990293 w 8613217"/>
                <a:gd name="connsiteY131" fmla="*/ 5807427 h 6281670"/>
                <a:gd name="connsiteX132" fmla="*/ 3964045 w 8613217"/>
                <a:gd name="connsiteY132" fmla="*/ 5789256 h 6281670"/>
                <a:gd name="connsiteX133" fmla="*/ 3941836 w 8613217"/>
                <a:gd name="connsiteY133" fmla="*/ 5705129 h 6281670"/>
                <a:gd name="connsiteX134" fmla="*/ 3908185 w 8613217"/>
                <a:gd name="connsiteY134" fmla="*/ 5236040 h 6281670"/>
                <a:gd name="connsiteX135" fmla="*/ 3918953 w 8613217"/>
                <a:gd name="connsiteY135" fmla="*/ 4237288 h 6281670"/>
                <a:gd name="connsiteX136" fmla="*/ 3786370 w 8613217"/>
                <a:gd name="connsiteY136" fmla="*/ 3122779 h 6281670"/>
                <a:gd name="connsiteX137" fmla="*/ 3570333 w 8613217"/>
                <a:gd name="connsiteY137" fmla="*/ 2570236 h 6281670"/>
                <a:gd name="connsiteX138" fmla="*/ 3563603 w 8613217"/>
                <a:gd name="connsiteY138" fmla="*/ 2556776 h 6281670"/>
                <a:gd name="connsiteX139" fmla="*/ 3556872 w 8613217"/>
                <a:gd name="connsiteY139" fmla="*/ 2543315 h 6281670"/>
                <a:gd name="connsiteX140" fmla="*/ 3531298 w 8613217"/>
                <a:gd name="connsiteY140" fmla="*/ 2494185 h 6281670"/>
                <a:gd name="connsiteX141" fmla="*/ 3525241 w 8613217"/>
                <a:gd name="connsiteY141" fmla="*/ 2482071 h 6281670"/>
                <a:gd name="connsiteX142" fmla="*/ 3410829 w 8613217"/>
                <a:gd name="connsiteY142" fmla="*/ 2273437 h 6281670"/>
                <a:gd name="connsiteX143" fmla="*/ 3411502 w 8613217"/>
                <a:gd name="connsiteY143" fmla="*/ 2229018 h 6281670"/>
                <a:gd name="connsiteX144" fmla="*/ 3451209 w 8613217"/>
                <a:gd name="connsiteY144" fmla="*/ 2126720 h 6281670"/>
                <a:gd name="connsiteX145" fmla="*/ 3431692 w 8613217"/>
                <a:gd name="connsiteY145" fmla="*/ 1895877 h 6281670"/>
                <a:gd name="connsiteX146" fmla="*/ 3186715 w 8613217"/>
                <a:gd name="connsiteY146" fmla="*/ 1401886 h 6281670"/>
                <a:gd name="connsiteX147" fmla="*/ 2531874 w 8613217"/>
                <a:gd name="connsiteY147" fmla="*/ 701952 h 6281670"/>
                <a:gd name="connsiteX148" fmla="*/ 1731662 w 8613217"/>
                <a:gd name="connsiteY148" fmla="*/ 39035 h 6281670"/>
                <a:gd name="connsiteX149" fmla="*/ 1722913 w 8613217"/>
                <a:gd name="connsiteY149" fmla="*/ 36343 h 6281670"/>
                <a:gd name="connsiteX150" fmla="*/ 1723586 w 8613217"/>
                <a:gd name="connsiteY150" fmla="*/ 47111 h 6281670"/>
                <a:gd name="connsiteX151" fmla="*/ 1984042 w 8613217"/>
                <a:gd name="connsiteY151" fmla="*/ 871552 h 6281670"/>
                <a:gd name="connsiteX152" fmla="*/ 2773486 w 8613217"/>
                <a:gd name="connsiteY152" fmla="*/ 2064130 h 6281670"/>
                <a:gd name="connsiteX153" fmla="*/ 3058170 w 8613217"/>
                <a:gd name="connsiteY153" fmla="*/ 2286897 h 6281670"/>
                <a:gd name="connsiteX154" fmla="*/ 3235845 w 8613217"/>
                <a:gd name="connsiteY154" fmla="*/ 2329297 h 6281670"/>
                <a:gd name="connsiteX155" fmla="*/ 3256709 w 8613217"/>
                <a:gd name="connsiteY155" fmla="*/ 2294974 h 6281670"/>
                <a:gd name="connsiteX156" fmla="*/ 3083072 w 8613217"/>
                <a:gd name="connsiteY156" fmla="*/ 1999521 h 6281670"/>
                <a:gd name="connsiteX157" fmla="*/ 2450440 w 8613217"/>
                <a:gd name="connsiteY157" fmla="*/ 1092973 h 6281670"/>
                <a:gd name="connsiteX158" fmla="*/ 2432941 w 8613217"/>
                <a:gd name="connsiteY158" fmla="*/ 1062014 h 6281670"/>
                <a:gd name="connsiteX159" fmla="*/ 2454478 w 8613217"/>
                <a:gd name="connsiteY159" fmla="*/ 1076820 h 6281670"/>
                <a:gd name="connsiteX160" fmla="*/ 2967986 w 8613217"/>
                <a:gd name="connsiteY160" fmla="*/ 1739738 h 6281670"/>
                <a:gd name="connsiteX161" fmla="*/ 3266131 w 8613217"/>
                <a:gd name="connsiteY161" fmla="*/ 2175850 h 6281670"/>
                <a:gd name="connsiteX162" fmla="*/ 3457939 w 8613217"/>
                <a:gd name="connsiteY162" fmla="*/ 2509665 h 6281670"/>
                <a:gd name="connsiteX163" fmla="*/ 3464670 w 8613217"/>
                <a:gd name="connsiteY163" fmla="*/ 2523125 h 6281670"/>
                <a:gd name="connsiteX164" fmla="*/ 3471400 w 8613217"/>
                <a:gd name="connsiteY164" fmla="*/ 2536585 h 6281670"/>
                <a:gd name="connsiteX165" fmla="*/ 3478130 w 8613217"/>
                <a:gd name="connsiteY165" fmla="*/ 2550045 h 6281670"/>
                <a:gd name="connsiteX166" fmla="*/ 3484860 w 8613217"/>
                <a:gd name="connsiteY166" fmla="*/ 2563506 h 6281670"/>
                <a:gd name="connsiteX167" fmla="*/ 3491590 w 8613217"/>
                <a:gd name="connsiteY167" fmla="*/ 2576966 h 6281670"/>
                <a:gd name="connsiteX168" fmla="*/ 3498320 w 8613217"/>
                <a:gd name="connsiteY168" fmla="*/ 2590426 h 6281670"/>
                <a:gd name="connsiteX169" fmla="*/ 3504378 w 8613217"/>
                <a:gd name="connsiteY169" fmla="*/ 2605906 h 6281670"/>
                <a:gd name="connsiteX170" fmla="*/ 3733875 w 8613217"/>
                <a:gd name="connsiteY170" fmla="*/ 3249979 h 6281670"/>
                <a:gd name="connsiteX171" fmla="*/ 3823385 w 8613217"/>
                <a:gd name="connsiteY171" fmla="*/ 4359777 h 6281670"/>
                <a:gd name="connsiteX172" fmla="*/ 3816655 w 8613217"/>
                <a:gd name="connsiteY172" fmla="*/ 4369199 h 6281670"/>
                <a:gd name="connsiteX173" fmla="*/ 3800503 w 8613217"/>
                <a:gd name="connsiteY173" fmla="*/ 4322761 h 6281670"/>
                <a:gd name="connsiteX174" fmla="*/ 3407464 w 8613217"/>
                <a:gd name="connsiteY174" fmla="*/ 3663208 h 6281670"/>
                <a:gd name="connsiteX175" fmla="*/ 2516395 w 8613217"/>
                <a:gd name="connsiteY175" fmla="*/ 2980101 h 6281670"/>
                <a:gd name="connsiteX176" fmla="*/ 2502934 w 8613217"/>
                <a:gd name="connsiteY176" fmla="*/ 2971351 h 6281670"/>
                <a:gd name="connsiteX177" fmla="*/ 2390541 w 8613217"/>
                <a:gd name="connsiteY177" fmla="*/ 2898666 h 6281670"/>
                <a:gd name="connsiteX178" fmla="*/ 2247863 w 8613217"/>
                <a:gd name="connsiteY178" fmla="*/ 2802425 h 6281670"/>
                <a:gd name="connsiteX179" fmla="*/ 2055381 w 8613217"/>
                <a:gd name="connsiteY179" fmla="*/ 2665131 h 6281670"/>
                <a:gd name="connsiteX180" fmla="*/ 1471879 w 8613217"/>
                <a:gd name="connsiteY180" fmla="*/ 2148930 h 6281670"/>
                <a:gd name="connsiteX181" fmla="*/ 1461111 w 8613217"/>
                <a:gd name="connsiteY181" fmla="*/ 2109895 h 6281670"/>
                <a:gd name="connsiteX182" fmla="*/ 1501492 w 8613217"/>
                <a:gd name="connsiteY182" fmla="*/ 1918759 h 6281670"/>
                <a:gd name="connsiteX183" fmla="*/ 1395155 w 8613217"/>
                <a:gd name="connsiteY183" fmla="*/ 1570812 h 6281670"/>
                <a:gd name="connsiteX184" fmla="*/ 937507 w 8613217"/>
                <a:gd name="connsiteY184" fmla="*/ 860783 h 6281670"/>
                <a:gd name="connsiteX185" fmla="*/ 682435 w 8613217"/>
                <a:gd name="connsiteY185" fmla="*/ 471109 h 6281670"/>
                <a:gd name="connsiteX186" fmla="*/ 590905 w 8613217"/>
                <a:gd name="connsiteY186" fmla="*/ 214691 h 6281670"/>
                <a:gd name="connsiteX187" fmla="*/ 581483 w 8613217"/>
                <a:gd name="connsiteY187" fmla="*/ 222767 h 6281670"/>
                <a:gd name="connsiteX188" fmla="*/ 555909 w 8613217"/>
                <a:gd name="connsiteY188" fmla="*/ 262475 h 6281670"/>
                <a:gd name="connsiteX189" fmla="*/ 423998 w 8613217"/>
                <a:gd name="connsiteY189" fmla="*/ 619845 h 6281670"/>
                <a:gd name="connsiteX190" fmla="*/ 443515 w 8613217"/>
                <a:gd name="connsiteY190" fmla="*/ 1227575 h 6281670"/>
                <a:gd name="connsiteX191" fmla="*/ 806942 w 8613217"/>
                <a:gd name="connsiteY191" fmla="*/ 1996156 h 6281670"/>
                <a:gd name="connsiteX192" fmla="*/ 1087589 w 8613217"/>
                <a:gd name="connsiteY192" fmla="*/ 2216231 h 6281670"/>
                <a:gd name="connsiteX193" fmla="*/ 1317086 w 8613217"/>
                <a:gd name="connsiteY193" fmla="*/ 2233729 h 6281670"/>
                <a:gd name="connsiteX194" fmla="*/ 1327181 w 8613217"/>
                <a:gd name="connsiteY194" fmla="*/ 2198060 h 6281670"/>
                <a:gd name="connsiteX195" fmla="*/ 816364 w 8613217"/>
                <a:gd name="connsiteY195" fmla="*/ 1324489 h 6281670"/>
                <a:gd name="connsiteX196" fmla="*/ 702625 w 8613217"/>
                <a:gd name="connsiteY196" fmla="*/ 1031056 h 6281670"/>
                <a:gd name="connsiteX197" fmla="*/ 767908 w 8613217"/>
                <a:gd name="connsiteY197" fmla="*/ 1173061 h 6281670"/>
                <a:gd name="connsiteX198" fmla="*/ 1444285 w 8613217"/>
                <a:gd name="connsiteY198" fmla="*/ 2226326 h 6281670"/>
                <a:gd name="connsiteX199" fmla="*/ 2209501 w 8613217"/>
                <a:gd name="connsiteY199" fmla="*/ 2876457 h 6281670"/>
                <a:gd name="connsiteX200" fmla="*/ 2308434 w 8613217"/>
                <a:gd name="connsiteY200" fmla="*/ 2939720 h 6281670"/>
                <a:gd name="connsiteX201" fmla="*/ 2340738 w 8613217"/>
                <a:gd name="connsiteY201" fmla="*/ 2972025 h 6281670"/>
                <a:gd name="connsiteX202" fmla="*/ 2302377 w 8613217"/>
                <a:gd name="connsiteY202" fmla="*/ 2972025 h 6281670"/>
                <a:gd name="connsiteX203" fmla="*/ 2266034 w 8613217"/>
                <a:gd name="connsiteY203" fmla="*/ 2967313 h 6281670"/>
                <a:gd name="connsiteX204" fmla="*/ 1817807 w 8613217"/>
                <a:gd name="connsiteY204" fmla="*/ 3025866 h 6281670"/>
                <a:gd name="connsiteX205" fmla="*/ 1007500 w 8613217"/>
                <a:gd name="connsiteY205" fmla="*/ 3309877 h 6281670"/>
                <a:gd name="connsiteX206" fmla="*/ 960389 w 8613217"/>
                <a:gd name="connsiteY206" fmla="*/ 3293725 h 6281670"/>
                <a:gd name="connsiteX207" fmla="*/ 446207 w 8613217"/>
                <a:gd name="connsiteY207" fmla="*/ 3134221 h 6281670"/>
                <a:gd name="connsiteX208" fmla="*/ 217383 w 8613217"/>
                <a:gd name="connsiteY208" fmla="*/ 3227096 h 6281670"/>
                <a:gd name="connsiteX209" fmla="*/ 0 w 8613217"/>
                <a:gd name="connsiteY209" fmla="*/ 3236518 h 6281670"/>
                <a:gd name="connsiteX210" fmla="*/ 0 w 8613217"/>
                <a:gd name="connsiteY210" fmla="*/ 3330740 h 6281670"/>
                <a:gd name="connsiteX211" fmla="*/ 9422 w 8613217"/>
                <a:gd name="connsiteY211" fmla="*/ 3346892 h 6281670"/>
                <a:gd name="connsiteX212" fmla="*/ 255072 w 8613217"/>
                <a:gd name="connsiteY212" fmla="*/ 3717723 h 6281670"/>
                <a:gd name="connsiteX213" fmla="*/ 747044 w 8613217"/>
                <a:gd name="connsiteY213" fmla="*/ 3826078 h 6281670"/>
                <a:gd name="connsiteX214" fmla="*/ 1016249 w 8613217"/>
                <a:gd name="connsiteY214" fmla="*/ 3490244 h 6281670"/>
                <a:gd name="connsiteX215" fmla="*/ 981253 w 8613217"/>
                <a:gd name="connsiteY215" fmla="*/ 3461305 h 6281670"/>
                <a:gd name="connsiteX216" fmla="*/ 563312 w 8613217"/>
                <a:gd name="connsiteY216" fmla="*/ 3490917 h 6281670"/>
                <a:gd name="connsiteX217" fmla="*/ 390347 w 8613217"/>
                <a:gd name="connsiteY217" fmla="*/ 3460632 h 6281670"/>
                <a:gd name="connsiteX218" fmla="*/ 489953 w 8613217"/>
                <a:gd name="connsiteY218" fmla="*/ 3463997 h 6281670"/>
                <a:gd name="connsiteX219" fmla="*/ 903183 w 8613217"/>
                <a:gd name="connsiteY219" fmla="*/ 3408137 h 6281670"/>
                <a:gd name="connsiteX220" fmla="*/ 1043170 w 8613217"/>
                <a:gd name="connsiteY220" fmla="*/ 3372467 h 6281670"/>
                <a:gd name="connsiteX221" fmla="*/ 1508895 w 8613217"/>
                <a:gd name="connsiteY221" fmla="*/ 3218347 h 6281670"/>
                <a:gd name="connsiteX222" fmla="*/ 1912029 w 8613217"/>
                <a:gd name="connsiteY222" fmla="*/ 3101243 h 6281670"/>
                <a:gd name="connsiteX223" fmla="*/ 1912029 w 8613217"/>
                <a:gd name="connsiteY223" fmla="*/ 3101243 h 6281670"/>
                <a:gd name="connsiteX224" fmla="*/ 1924816 w 8613217"/>
                <a:gd name="connsiteY224" fmla="*/ 3099224 h 6281670"/>
                <a:gd name="connsiteX225" fmla="*/ 1986061 w 8613217"/>
                <a:gd name="connsiteY225" fmla="*/ 3087783 h 6281670"/>
                <a:gd name="connsiteX226" fmla="*/ 1992791 w 8613217"/>
                <a:gd name="connsiteY226" fmla="*/ 3087110 h 6281670"/>
                <a:gd name="connsiteX227" fmla="*/ 2087013 w 8613217"/>
                <a:gd name="connsiteY227" fmla="*/ 3074322 h 6281670"/>
                <a:gd name="connsiteX228" fmla="*/ 2113933 w 8613217"/>
                <a:gd name="connsiteY228" fmla="*/ 3072976 h 6281670"/>
                <a:gd name="connsiteX229" fmla="*/ 2118644 w 8613217"/>
                <a:gd name="connsiteY229" fmla="*/ 3064227 h 6281670"/>
                <a:gd name="connsiteX230" fmla="*/ 2257958 w 8613217"/>
                <a:gd name="connsiteY230" fmla="*/ 3064227 h 6281670"/>
                <a:gd name="connsiteX231" fmla="*/ 2262669 w 8613217"/>
                <a:gd name="connsiteY231" fmla="*/ 3072976 h 6281670"/>
                <a:gd name="connsiteX232" fmla="*/ 2434960 w 8613217"/>
                <a:gd name="connsiteY232" fmla="*/ 3101243 h 6281670"/>
                <a:gd name="connsiteX233" fmla="*/ 2635518 w 8613217"/>
                <a:gd name="connsiteY233" fmla="*/ 3164506 h 6281670"/>
                <a:gd name="connsiteX234" fmla="*/ 3038653 w 8613217"/>
                <a:gd name="connsiteY234" fmla="*/ 3453902 h 6281670"/>
                <a:gd name="connsiteX235" fmla="*/ 3580428 w 8613217"/>
                <a:gd name="connsiteY235" fmla="*/ 4087880 h 6281670"/>
                <a:gd name="connsiteX236" fmla="*/ 3776274 w 8613217"/>
                <a:gd name="connsiteY236" fmla="*/ 4626290 h 6281670"/>
                <a:gd name="connsiteX237" fmla="*/ 3813963 w 8613217"/>
                <a:gd name="connsiteY237" fmla="*/ 4802619 h 6281670"/>
                <a:gd name="connsiteX238" fmla="*/ 3811944 w 8613217"/>
                <a:gd name="connsiteY238" fmla="*/ 5407658 h 6281670"/>
                <a:gd name="connsiteX239" fmla="*/ 3881265 w 8613217"/>
                <a:gd name="connsiteY239" fmla="*/ 5874056 h 6281670"/>
                <a:gd name="connsiteX240" fmla="*/ 3879919 w 8613217"/>
                <a:gd name="connsiteY240" fmla="*/ 5898957 h 6281670"/>
                <a:gd name="connsiteX241" fmla="*/ 3757430 w 8613217"/>
                <a:gd name="connsiteY241" fmla="*/ 5946068 h 6281670"/>
                <a:gd name="connsiteX242" fmla="*/ 3743970 w 8613217"/>
                <a:gd name="connsiteY242" fmla="*/ 6053750 h 6281670"/>
                <a:gd name="connsiteX243" fmla="*/ 3803195 w 8613217"/>
                <a:gd name="connsiteY243" fmla="*/ 6092112 h 6281670"/>
                <a:gd name="connsiteX244" fmla="*/ 3896071 w 8613217"/>
                <a:gd name="connsiteY244" fmla="*/ 6023464 h 6281670"/>
                <a:gd name="connsiteX245" fmla="*/ 3920972 w 8613217"/>
                <a:gd name="connsiteY245" fmla="*/ 5996544 h 6281670"/>
                <a:gd name="connsiteX246" fmla="*/ 3918953 w 8613217"/>
                <a:gd name="connsiteY246" fmla="*/ 6053077 h 6281670"/>
                <a:gd name="connsiteX247" fmla="*/ 3931741 w 8613217"/>
                <a:gd name="connsiteY247" fmla="*/ 6077978 h 6281670"/>
                <a:gd name="connsiteX248" fmla="*/ 3951931 w 8613217"/>
                <a:gd name="connsiteY248" fmla="*/ 6055769 h 6281670"/>
                <a:gd name="connsiteX249" fmla="*/ 3972121 w 8613217"/>
                <a:gd name="connsiteY249" fmla="*/ 5988468 h 6281670"/>
                <a:gd name="connsiteX250" fmla="*/ 3994331 w 8613217"/>
                <a:gd name="connsiteY250" fmla="*/ 5968277 h 6281670"/>
                <a:gd name="connsiteX251" fmla="*/ 4005099 w 8613217"/>
                <a:gd name="connsiteY251" fmla="*/ 5995198 h 6281670"/>
                <a:gd name="connsiteX252" fmla="*/ 4071054 w 8613217"/>
                <a:gd name="connsiteY252" fmla="*/ 6040290 h 6281670"/>
                <a:gd name="connsiteX253" fmla="*/ 4100667 w 8613217"/>
                <a:gd name="connsiteY253" fmla="*/ 6026829 h 6281670"/>
                <a:gd name="connsiteX254" fmla="*/ 4110089 w 8613217"/>
                <a:gd name="connsiteY254" fmla="*/ 5993179 h 6281670"/>
                <a:gd name="connsiteX255" fmla="*/ 4124895 w 8613217"/>
                <a:gd name="connsiteY255" fmla="*/ 6032214 h 6281670"/>
                <a:gd name="connsiteX256" fmla="*/ 4117492 w 8613217"/>
                <a:gd name="connsiteY256" fmla="*/ 6106918 h 6281670"/>
                <a:gd name="connsiteX257" fmla="*/ 4080476 w 8613217"/>
                <a:gd name="connsiteY257" fmla="*/ 6141242 h 6281670"/>
                <a:gd name="connsiteX258" fmla="*/ 4176717 w 8613217"/>
                <a:gd name="connsiteY258" fmla="*/ 6189025 h 6281670"/>
                <a:gd name="connsiteX259" fmla="*/ 4170660 w 8613217"/>
                <a:gd name="connsiteY259" fmla="*/ 6271133 h 6281670"/>
                <a:gd name="connsiteX260" fmla="*/ 4195562 w 8613217"/>
                <a:gd name="connsiteY260" fmla="*/ 6277863 h 6281670"/>
                <a:gd name="connsiteX261" fmla="*/ 4261517 w 8613217"/>
                <a:gd name="connsiteY261" fmla="*/ 6267768 h 6281670"/>
                <a:gd name="connsiteX262" fmla="*/ 4289784 w 8613217"/>
                <a:gd name="connsiteY262" fmla="*/ 6247578 h 6281670"/>
                <a:gd name="connsiteX263" fmla="*/ 4295840 w 8613217"/>
                <a:gd name="connsiteY263" fmla="*/ 6204505 h 6281670"/>
                <a:gd name="connsiteX264" fmla="*/ 4305936 w 8613217"/>
                <a:gd name="connsiteY264" fmla="*/ 6182969 h 6281670"/>
                <a:gd name="connsiteX265" fmla="*/ 4324107 w 8613217"/>
                <a:gd name="connsiteY265" fmla="*/ 6199794 h 6281670"/>
                <a:gd name="connsiteX266" fmla="*/ 4336894 w 8613217"/>
                <a:gd name="connsiteY266" fmla="*/ 6230752 h 6281670"/>
                <a:gd name="connsiteX267" fmla="*/ 4342951 w 8613217"/>
                <a:gd name="connsiteY267" fmla="*/ 6226714 h 6281670"/>
                <a:gd name="connsiteX268" fmla="*/ 4369872 w 8613217"/>
                <a:gd name="connsiteY268" fmla="*/ 6185660 h 6281670"/>
                <a:gd name="connsiteX269" fmla="*/ 4382659 w 8613217"/>
                <a:gd name="connsiteY269" fmla="*/ 6234791 h 6281670"/>
                <a:gd name="connsiteX270" fmla="*/ 4406888 w 8613217"/>
                <a:gd name="connsiteY270" fmla="*/ 6265749 h 6281670"/>
                <a:gd name="connsiteX271" fmla="*/ 4484284 w 8613217"/>
                <a:gd name="connsiteY271" fmla="*/ 6275171 h 6281670"/>
                <a:gd name="connsiteX272" fmla="*/ 4499090 w 8613217"/>
                <a:gd name="connsiteY272" fmla="*/ 6272479 h 6281670"/>
                <a:gd name="connsiteX273" fmla="*/ 4512551 w 8613217"/>
                <a:gd name="connsiteY273" fmla="*/ 6181622 h 6281670"/>
                <a:gd name="connsiteX274" fmla="*/ 4572449 w 8613217"/>
                <a:gd name="connsiteY274" fmla="*/ 6153356 h 6281670"/>
                <a:gd name="connsiteX275" fmla="*/ 4575814 w 8613217"/>
                <a:gd name="connsiteY275" fmla="*/ 6127781 h 6281670"/>
                <a:gd name="connsiteX276" fmla="*/ 4538125 w 8613217"/>
                <a:gd name="connsiteY276" fmla="*/ 6076633 h 6281670"/>
                <a:gd name="connsiteX277" fmla="*/ 4536779 w 8613217"/>
                <a:gd name="connsiteY277" fmla="*/ 6042309 h 6281670"/>
                <a:gd name="connsiteX278" fmla="*/ 4573122 w 8613217"/>
                <a:gd name="connsiteY278" fmla="*/ 6032214 h 6281670"/>
                <a:gd name="connsiteX279" fmla="*/ 4637731 w 8613217"/>
                <a:gd name="connsiteY279" fmla="*/ 6051058 h 6281670"/>
                <a:gd name="connsiteX280" fmla="*/ 4665997 w 8613217"/>
                <a:gd name="connsiteY280" fmla="*/ 6029522 h 6281670"/>
                <a:gd name="connsiteX281" fmla="*/ 4665997 w 8613217"/>
                <a:gd name="connsiteY281" fmla="*/ 5985776 h 6281670"/>
                <a:gd name="connsiteX282" fmla="*/ 4681477 w 8613217"/>
                <a:gd name="connsiteY282" fmla="*/ 5966931 h 6281670"/>
                <a:gd name="connsiteX283" fmla="*/ 4701667 w 8613217"/>
                <a:gd name="connsiteY283" fmla="*/ 5981065 h 6281670"/>
                <a:gd name="connsiteX284" fmla="*/ 4724550 w 8613217"/>
                <a:gd name="connsiteY284" fmla="*/ 6054423 h 6281670"/>
                <a:gd name="connsiteX285" fmla="*/ 4743394 w 8613217"/>
                <a:gd name="connsiteY285" fmla="*/ 6073268 h 6281670"/>
                <a:gd name="connsiteX286" fmla="*/ 4752143 w 8613217"/>
                <a:gd name="connsiteY286" fmla="*/ 6050385 h 6281670"/>
                <a:gd name="connsiteX287" fmla="*/ 4752143 w 8613217"/>
                <a:gd name="connsiteY287" fmla="*/ 5996544 h 6281670"/>
                <a:gd name="connsiteX288" fmla="*/ 4800600 w 8613217"/>
                <a:gd name="connsiteY288" fmla="*/ 6046347 h 6281670"/>
                <a:gd name="connsiteX289" fmla="*/ 4859825 w 8613217"/>
                <a:gd name="connsiteY289" fmla="*/ 6088747 h 6281670"/>
                <a:gd name="connsiteX290" fmla="*/ 4932511 w 8613217"/>
                <a:gd name="connsiteY290" fmla="*/ 6036252 h 6281670"/>
                <a:gd name="connsiteX291" fmla="*/ 4919050 w 8613217"/>
                <a:gd name="connsiteY291" fmla="*/ 5940011 h 6281670"/>
                <a:gd name="connsiteX292" fmla="*/ 4830213 w 8613217"/>
                <a:gd name="connsiteY292" fmla="*/ 5933281 h 6281670"/>
                <a:gd name="connsiteX293" fmla="*/ 4779064 w 8613217"/>
                <a:gd name="connsiteY293" fmla="*/ 5876074 h 6281670"/>
                <a:gd name="connsiteX294" fmla="*/ 4778391 w 8613217"/>
                <a:gd name="connsiteY294" fmla="*/ 5829637 h 6281670"/>
                <a:gd name="connsiteX295" fmla="*/ 5091342 w 8613217"/>
                <a:gd name="connsiteY295" fmla="*/ 5236712 h 6281670"/>
                <a:gd name="connsiteX296" fmla="*/ 5116243 w 8613217"/>
                <a:gd name="connsiteY296" fmla="*/ 5202389 h 6281670"/>
                <a:gd name="connsiteX297" fmla="*/ 5269690 w 8613217"/>
                <a:gd name="connsiteY297" fmla="*/ 5086631 h 6281670"/>
                <a:gd name="connsiteX298" fmla="*/ 5744837 w 8613217"/>
                <a:gd name="connsiteY298" fmla="*/ 4795889 h 6281670"/>
                <a:gd name="connsiteX299" fmla="*/ 5814830 w 8613217"/>
                <a:gd name="connsiteY299" fmla="*/ 4775699 h 6281670"/>
                <a:gd name="connsiteX300" fmla="*/ 6103553 w 8613217"/>
                <a:gd name="connsiteY300" fmla="*/ 4765603 h 6281670"/>
                <a:gd name="connsiteX301" fmla="*/ 7086824 w 8613217"/>
                <a:gd name="connsiteY301" fmla="*/ 4811369 h 6281670"/>
                <a:gd name="connsiteX302" fmla="*/ 7489959 w 8613217"/>
                <a:gd name="connsiteY302" fmla="*/ 4805311 h 6281670"/>
                <a:gd name="connsiteX303" fmla="*/ 7516880 w 8613217"/>
                <a:gd name="connsiteY303" fmla="*/ 4801946 h 6281670"/>
                <a:gd name="connsiteX304" fmla="*/ 7536397 w 8613217"/>
                <a:gd name="connsiteY304" fmla="*/ 4800600 h 6281670"/>
                <a:gd name="connsiteX305" fmla="*/ 7619850 w 8613217"/>
                <a:gd name="connsiteY305" fmla="*/ 4791178 h 6281670"/>
                <a:gd name="connsiteX306" fmla="*/ 7661577 w 8613217"/>
                <a:gd name="connsiteY306" fmla="*/ 4813388 h 6281670"/>
                <a:gd name="connsiteX307" fmla="*/ 7920014 w 8613217"/>
                <a:gd name="connsiteY307" fmla="*/ 5004523 h 6281670"/>
                <a:gd name="connsiteX308" fmla="*/ 8354780 w 8613217"/>
                <a:gd name="connsiteY308" fmla="*/ 4830886 h 6281670"/>
                <a:gd name="connsiteX309" fmla="*/ 8579567 w 8613217"/>
                <a:gd name="connsiteY309" fmla="*/ 4409580 h 6281670"/>
                <a:gd name="connsiteX310" fmla="*/ 8613217 w 8613217"/>
                <a:gd name="connsiteY310" fmla="*/ 4250076 h 6281670"/>
                <a:gd name="connsiteX311" fmla="*/ 8613217 w 8613217"/>
                <a:gd name="connsiteY311" fmla="*/ 4196235 h 6281670"/>
                <a:gd name="connsiteX312" fmla="*/ 8420062 w 8613217"/>
                <a:gd name="connsiteY312" fmla="*/ 4211041 h 6281670"/>
                <a:gd name="connsiteX313" fmla="*/ 4571776 w 8613217"/>
                <a:gd name="connsiteY313" fmla="*/ 915970 h 6281670"/>
                <a:gd name="connsiteX314" fmla="*/ 4583890 w 8613217"/>
                <a:gd name="connsiteY314" fmla="*/ 888377 h 6281670"/>
                <a:gd name="connsiteX315" fmla="*/ 4571776 w 8613217"/>
                <a:gd name="connsiteY315" fmla="*/ 915970 h 6281670"/>
                <a:gd name="connsiteX316" fmla="*/ 2362948 w 8613217"/>
                <a:gd name="connsiteY316" fmla="*/ 965100 h 6281670"/>
                <a:gd name="connsiteX317" fmla="*/ 2363621 w 8613217"/>
                <a:gd name="connsiteY317" fmla="*/ 962408 h 6281670"/>
                <a:gd name="connsiteX318" fmla="*/ 2368332 w 8613217"/>
                <a:gd name="connsiteY318" fmla="*/ 967119 h 6281670"/>
                <a:gd name="connsiteX319" fmla="*/ 2362948 w 8613217"/>
                <a:gd name="connsiteY319" fmla="*/ 965100 h 6281670"/>
                <a:gd name="connsiteX320" fmla="*/ 2435633 w 8613217"/>
                <a:gd name="connsiteY320" fmla="*/ 1055284 h 6281670"/>
                <a:gd name="connsiteX321" fmla="*/ 2426211 w 8613217"/>
                <a:gd name="connsiteY321" fmla="*/ 1053265 h 6281670"/>
                <a:gd name="connsiteX322" fmla="*/ 2370351 w 8613217"/>
                <a:gd name="connsiteY322" fmla="*/ 968465 h 6281670"/>
                <a:gd name="connsiteX323" fmla="*/ 2432268 w 8613217"/>
                <a:gd name="connsiteY323" fmla="*/ 1045862 h 6281670"/>
                <a:gd name="connsiteX324" fmla="*/ 2435633 w 8613217"/>
                <a:gd name="connsiteY324" fmla="*/ 1055284 h 6281670"/>
                <a:gd name="connsiteX325" fmla="*/ 695895 w 8613217"/>
                <a:gd name="connsiteY325" fmla="*/ 1016922 h 6281670"/>
                <a:gd name="connsiteX326" fmla="*/ 692530 w 8613217"/>
                <a:gd name="connsiteY326" fmla="*/ 1005481 h 6281670"/>
                <a:gd name="connsiteX327" fmla="*/ 695895 w 8613217"/>
                <a:gd name="connsiteY327" fmla="*/ 1016922 h 6281670"/>
                <a:gd name="connsiteX328" fmla="*/ 4511205 w 8613217"/>
                <a:gd name="connsiteY328" fmla="*/ 6014042 h 6281670"/>
                <a:gd name="connsiteX329" fmla="*/ 4537452 w 8613217"/>
                <a:gd name="connsiteY329" fmla="*/ 5944049 h 6281670"/>
                <a:gd name="connsiteX330" fmla="*/ 4511205 w 8613217"/>
                <a:gd name="connsiteY330" fmla="*/ 6014042 h 6281670"/>
                <a:gd name="connsiteX331" fmla="*/ 4750797 w 8613217"/>
                <a:gd name="connsiteY331" fmla="*/ 5917128 h 6281670"/>
                <a:gd name="connsiteX332" fmla="*/ 4741375 w 8613217"/>
                <a:gd name="connsiteY332" fmla="*/ 5939338 h 6281670"/>
                <a:gd name="connsiteX333" fmla="*/ 4732626 w 8613217"/>
                <a:gd name="connsiteY333" fmla="*/ 5935300 h 6281670"/>
                <a:gd name="connsiteX334" fmla="*/ 4727915 w 8613217"/>
                <a:gd name="connsiteY334" fmla="*/ 5907706 h 6281670"/>
                <a:gd name="connsiteX335" fmla="*/ 4750797 w 8613217"/>
                <a:gd name="connsiteY335" fmla="*/ 5875402 h 6281670"/>
                <a:gd name="connsiteX336" fmla="*/ 4750797 w 8613217"/>
                <a:gd name="connsiteY336" fmla="*/ 5917128 h 6281670"/>
                <a:gd name="connsiteX337" fmla="*/ 4875978 w 8613217"/>
                <a:gd name="connsiteY337" fmla="*/ 5457461 h 6281670"/>
                <a:gd name="connsiteX338" fmla="*/ 4616868 w 8613217"/>
                <a:gd name="connsiteY338" fmla="*/ 5877421 h 6281670"/>
                <a:gd name="connsiteX339" fmla="*/ 4562354 w 8613217"/>
                <a:gd name="connsiteY339" fmla="*/ 5884824 h 6281670"/>
                <a:gd name="connsiteX340" fmla="*/ 4880015 w 8613217"/>
                <a:gd name="connsiteY340" fmla="*/ 5419772 h 6281670"/>
                <a:gd name="connsiteX341" fmla="*/ 4875978 w 8613217"/>
                <a:gd name="connsiteY341" fmla="*/ 5457461 h 6281670"/>
                <a:gd name="connsiteX342" fmla="*/ 5020675 w 8613217"/>
                <a:gd name="connsiteY342" fmla="*/ 5141145 h 6281670"/>
                <a:gd name="connsiteX343" fmla="*/ 4989717 w 8613217"/>
                <a:gd name="connsiteY343" fmla="*/ 5179506 h 6281670"/>
                <a:gd name="connsiteX344" fmla="*/ 4445922 w 8613217"/>
                <a:gd name="connsiteY344" fmla="*/ 5878767 h 6281670"/>
                <a:gd name="connsiteX345" fmla="*/ 4415637 w 8613217"/>
                <a:gd name="connsiteY345" fmla="*/ 5953471 h 6281670"/>
                <a:gd name="connsiteX346" fmla="*/ 4357085 w 8613217"/>
                <a:gd name="connsiteY346" fmla="*/ 6075286 h 6281670"/>
                <a:gd name="connsiteX347" fmla="*/ 4338240 w 8613217"/>
                <a:gd name="connsiteY347" fmla="*/ 6125762 h 6281670"/>
                <a:gd name="connsiteX348" fmla="*/ 4322761 w 8613217"/>
                <a:gd name="connsiteY348" fmla="*/ 6080671 h 6281670"/>
                <a:gd name="connsiteX349" fmla="*/ 4306609 w 8613217"/>
                <a:gd name="connsiteY349" fmla="*/ 6061826 h 6281670"/>
                <a:gd name="connsiteX350" fmla="*/ 4295168 w 8613217"/>
                <a:gd name="connsiteY350" fmla="*/ 6082689 h 6281670"/>
                <a:gd name="connsiteX351" fmla="*/ 4292475 w 8613217"/>
                <a:gd name="connsiteY351" fmla="*/ 6112302 h 6281670"/>
                <a:gd name="connsiteX352" fmla="*/ 4277669 w 8613217"/>
                <a:gd name="connsiteY352" fmla="*/ 6097496 h 6281670"/>
                <a:gd name="connsiteX353" fmla="*/ 4183447 w 8613217"/>
                <a:gd name="connsiteY353" fmla="*/ 5282478 h 6281670"/>
                <a:gd name="connsiteX354" fmla="*/ 4412945 w 8613217"/>
                <a:gd name="connsiteY354" fmla="*/ 4743394 h 6281670"/>
                <a:gd name="connsiteX355" fmla="*/ 5036828 w 8613217"/>
                <a:gd name="connsiteY355" fmla="*/ 3935106 h 6281670"/>
                <a:gd name="connsiteX356" fmla="*/ 5054999 w 8613217"/>
                <a:gd name="connsiteY356" fmla="*/ 3966064 h 6281670"/>
                <a:gd name="connsiteX357" fmla="*/ 5020675 w 8613217"/>
                <a:gd name="connsiteY357" fmla="*/ 5141145 h 6281670"/>
                <a:gd name="connsiteX0" fmla="*/ 8420062 w 8613217"/>
                <a:gd name="connsiteY0" fmla="*/ 4211041 h 6281670"/>
                <a:gd name="connsiteX1" fmla="*/ 7990681 w 8613217"/>
                <a:gd name="connsiteY1" fmla="*/ 4231232 h 6281670"/>
                <a:gd name="connsiteX2" fmla="*/ 7630619 w 8613217"/>
                <a:gd name="connsiteY2" fmla="*/ 4614849 h 6281670"/>
                <a:gd name="connsiteX3" fmla="*/ 7659558 w 8613217"/>
                <a:gd name="connsiteY3" fmla="*/ 4643788 h 6281670"/>
                <a:gd name="connsiteX4" fmla="*/ 7859443 w 8613217"/>
                <a:gd name="connsiteY4" fmla="*/ 4617541 h 6281670"/>
                <a:gd name="connsiteX5" fmla="*/ 8222196 w 8613217"/>
                <a:gd name="connsiteY5" fmla="*/ 4498418 h 6281670"/>
                <a:gd name="connsiteX6" fmla="*/ 8236330 w 8613217"/>
                <a:gd name="connsiteY6" fmla="*/ 4496398 h 6281670"/>
                <a:gd name="connsiteX7" fmla="*/ 8228254 w 8613217"/>
                <a:gd name="connsiteY7" fmla="*/ 4504475 h 6281670"/>
                <a:gd name="connsiteX8" fmla="*/ 7670326 w 8613217"/>
                <a:gd name="connsiteY8" fmla="*/ 4709743 h 6281670"/>
                <a:gd name="connsiteX9" fmla="*/ 7436791 w 8613217"/>
                <a:gd name="connsiteY9" fmla="*/ 4735318 h 6281670"/>
                <a:gd name="connsiteX10" fmla="*/ 6759067 w 8613217"/>
                <a:gd name="connsiteY10" fmla="*/ 4696956 h 6281670"/>
                <a:gd name="connsiteX11" fmla="*/ 6037597 w 8613217"/>
                <a:gd name="connsiteY11" fmla="*/ 4656576 h 6281670"/>
                <a:gd name="connsiteX12" fmla="*/ 6023464 w 8613217"/>
                <a:gd name="connsiteY12" fmla="*/ 4649172 h 6281670"/>
                <a:gd name="connsiteX13" fmla="*/ 6361317 w 8613217"/>
                <a:gd name="connsiteY13" fmla="*/ 4472170 h 6281670"/>
                <a:gd name="connsiteX14" fmla="*/ 6783296 w 8613217"/>
                <a:gd name="connsiteY14" fmla="*/ 4236616 h 6281670"/>
                <a:gd name="connsiteX15" fmla="*/ 7066634 w 8613217"/>
                <a:gd name="connsiteY15" fmla="*/ 4052210 h 6281670"/>
                <a:gd name="connsiteX16" fmla="*/ 7151433 w 8613217"/>
                <a:gd name="connsiteY16" fmla="*/ 4042115 h 6281670"/>
                <a:gd name="connsiteX17" fmla="*/ 7304208 w 8613217"/>
                <a:gd name="connsiteY17" fmla="*/ 4071727 h 6281670"/>
                <a:gd name="connsiteX18" fmla="*/ 7625235 w 8613217"/>
                <a:gd name="connsiteY18" fmla="*/ 3948566 h 6281670"/>
                <a:gd name="connsiteX19" fmla="*/ 8172394 w 8613217"/>
                <a:gd name="connsiteY19" fmla="*/ 2496877 h 6281670"/>
                <a:gd name="connsiteX20" fmla="*/ 7882325 w 8613217"/>
                <a:gd name="connsiteY20" fmla="*/ 1811077 h 6281670"/>
                <a:gd name="connsiteX21" fmla="*/ 7854059 w 8613217"/>
                <a:gd name="connsiteY21" fmla="*/ 1889820 h 6281670"/>
                <a:gd name="connsiteX22" fmla="*/ 7732917 w 8613217"/>
                <a:gd name="connsiteY22" fmla="*/ 2389195 h 6281670"/>
                <a:gd name="connsiteX23" fmla="*/ 7607736 w 8613217"/>
                <a:gd name="connsiteY23" fmla="*/ 2746565 h 6281670"/>
                <a:gd name="connsiteX24" fmla="*/ 7178354 w 8613217"/>
                <a:gd name="connsiteY24" fmla="*/ 3424962 h 6281670"/>
                <a:gd name="connsiteX25" fmla="*/ 7050481 w 8613217"/>
                <a:gd name="connsiteY25" fmla="*/ 3653113 h 6281670"/>
                <a:gd name="connsiteX26" fmla="*/ 7022888 w 8613217"/>
                <a:gd name="connsiteY26" fmla="*/ 3873861 h 6281670"/>
                <a:gd name="connsiteX27" fmla="*/ 7057884 w 8613217"/>
                <a:gd name="connsiteY27" fmla="*/ 3889341 h 6281670"/>
                <a:gd name="connsiteX28" fmla="*/ 7311611 w 8613217"/>
                <a:gd name="connsiteY28" fmla="*/ 3701570 h 6281670"/>
                <a:gd name="connsiteX29" fmla="*/ 7883672 w 8613217"/>
                <a:gd name="connsiteY29" fmla="*/ 2875784 h 6281670"/>
                <a:gd name="connsiteX30" fmla="*/ 7909246 w 8613217"/>
                <a:gd name="connsiteY30" fmla="*/ 2790311 h 6281670"/>
                <a:gd name="connsiteX31" fmla="*/ 7835888 w 8613217"/>
                <a:gd name="connsiteY31" fmla="*/ 3051440 h 6281670"/>
                <a:gd name="connsiteX32" fmla="*/ 7279306 w 8613217"/>
                <a:gd name="connsiteY32" fmla="*/ 3802522 h 6281670"/>
                <a:gd name="connsiteX33" fmla="*/ 6992603 w 8613217"/>
                <a:gd name="connsiteY33" fmla="*/ 4017213 h 6281670"/>
                <a:gd name="connsiteX34" fmla="*/ 6713302 w 8613217"/>
                <a:gd name="connsiteY34" fmla="*/ 4190851 h 6281670"/>
                <a:gd name="connsiteX35" fmla="*/ 6627830 w 8613217"/>
                <a:gd name="connsiteY35" fmla="*/ 4239308 h 6281670"/>
                <a:gd name="connsiteX36" fmla="*/ 6605620 w 8613217"/>
                <a:gd name="connsiteY36" fmla="*/ 4251422 h 6281670"/>
                <a:gd name="connsiteX37" fmla="*/ 6226714 w 8613217"/>
                <a:gd name="connsiteY37" fmla="*/ 4447268 h 6281670"/>
                <a:gd name="connsiteX38" fmla="*/ 5314782 w 8613217"/>
                <a:gd name="connsiteY38" fmla="*/ 4943279 h 6281670"/>
                <a:gd name="connsiteX39" fmla="*/ 5158643 w 8613217"/>
                <a:gd name="connsiteY39" fmla="*/ 5046250 h 6281670"/>
                <a:gd name="connsiteX40" fmla="*/ 5162681 w 8613217"/>
                <a:gd name="connsiteY40" fmla="*/ 5025387 h 6281670"/>
                <a:gd name="connsiteX41" fmla="*/ 5227290 w 8613217"/>
                <a:gd name="connsiteY41" fmla="*/ 4323434 h 6281670"/>
                <a:gd name="connsiteX42" fmla="*/ 5106148 w 8613217"/>
                <a:gd name="connsiteY42" fmla="*/ 3860401 h 6281670"/>
                <a:gd name="connsiteX43" fmla="*/ 5139799 w 8613217"/>
                <a:gd name="connsiteY43" fmla="*/ 3818675 h 6281670"/>
                <a:gd name="connsiteX44" fmla="*/ 5695034 w 8613217"/>
                <a:gd name="connsiteY44" fmla="*/ 3194119 h 6281670"/>
                <a:gd name="connsiteX45" fmla="*/ 5830983 w 8613217"/>
                <a:gd name="connsiteY45" fmla="*/ 3023174 h 6281670"/>
                <a:gd name="connsiteX46" fmla="*/ 5873382 w 8613217"/>
                <a:gd name="connsiteY46" fmla="*/ 3008367 h 6281670"/>
                <a:gd name="connsiteX47" fmla="*/ 5983083 w 8613217"/>
                <a:gd name="connsiteY47" fmla="*/ 3009040 h 6281670"/>
                <a:gd name="connsiteX48" fmla="*/ 6257000 w 8613217"/>
                <a:gd name="connsiteY48" fmla="*/ 2840787 h 6281670"/>
                <a:gd name="connsiteX49" fmla="*/ 6605620 w 8613217"/>
                <a:gd name="connsiteY49" fmla="*/ 2172485 h 6281670"/>
                <a:gd name="connsiteX50" fmla="*/ 6623118 w 8613217"/>
                <a:gd name="connsiteY50" fmla="*/ 1339969 h 6281670"/>
                <a:gd name="connsiteX51" fmla="*/ 6528224 w 8613217"/>
                <a:gd name="connsiteY51" fmla="*/ 660899 h 6281670"/>
                <a:gd name="connsiteX52" fmla="*/ 6514091 w 8613217"/>
                <a:gd name="connsiteY52" fmla="*/ 520239 h 6281670"/>
                <a:gd name="connsiteX53" fmla="*/ 6493900 w 8613217"/>
                <a:gd name="connsiteY53" fmla="*/ 546486 h 6281670"/>
                <a:gd name="connsiteX54" fmla="*/ 6244212 w 8613217"/>
                <a:gd name="connsiteY54" fmla="*/ 975869 h 6281670"/>
                <a:gd name="connsiteX55" fmla="*/ 5935300 w 8613217"/>
                <a:gd name="connsiteY55" fmla="*/ 1788868 h 6281670"/>
                <a:gd name="connsiteX56" fmla="*/ 5707148 w 8613217"/>
                <a:gd name="connsiteY56" fmla="*/ 2531874 h 6281670"/>
                <a:gd name="connsiteX57" fmla="*/ 5679555 w 8613217"/>
                <a:gd name="connsiteY57" fmla="*/ 2738489 h 6281670"/>
                <a:gd name="connsiteX58" fmla="*/ 5734069 w 8613217"/>
                <a:gd name="connsiteY58" fmla="*/ 2914818 h 6281670"/>
                <a:gd name="connsiteX59" fmla="*/ 5963566 w 8613217"/>
                <a:gd name="connsiteY59" fmla="*/ 2599175 h 6281670"/>
                <a:gd name="connsiteX60" fmla="*/ 6141914 w 8613217"/>
                <a:gd name="connsiteY60" fmla="*/ 2254593 h 6281670"/>
                <a:gd name="connsiteX61" fmla="*/ 6262384 w 8613217"/>
                <a:gd name="connsiteY61" fmla="*/ 1884436 h 6281670"/>
                <a:gd name="connsiteX62" fmla="*/ 6343145 w 8613217"/>
                <a:gd name="connsiteY62" fmla="*/ 1508222 h 6281670"/>
                <a:gd name="connsiteX63" fmla="*/ 6310167 w 8613217"/>
                <a:gd name="connsiteY63" fmla="*/ 1747814 h 6281670"/>
                <a:gd name="connsiteX64" fmla="*/ 6045001 w 8613217"/>
                <a:gd name="connsiteY64" fmla="*/ 2568890 h 6281670"/>
                <a:gd name="connsiteX65" fmla="*/ 5560432 w 8613217"/>
                <a:gd name="connsiteY65" fmla="*/ 3235173 h 6281670"/>
                <a:gd name="connsiteX66" fmla="*/ 5096726 w 8613217"/>
                <a:gd name="connsiteY66" fmla="*/ 3741278 h 6281670"/>
                <a:gd name="connsiteX67" fmla="*/ 5067113 w 8613217"/>
                <a:gd name="connsiteY67" fmla="*/ 3767525 h 6281670"/>
                <a:gd name="connsiteX68" fmla="*/ 4911647 w 8613217"/>
                <a:gd name="connsiteY68" fmla="*/ 3459959 h 6281670"/>
                <a:gd name="connsiteX69" fmla="*/ 4890784 w 8613217"/>
                <a:gd name="connsiteY69" fmla="*/ 3404099 h 6281670"/>
                <a:gd name="connsiteX70" fmla="*/ 4849730 w 8613217"/>
                <a:gd name="connsiteY70" fmla="*/ 3028558 h 6281670"/>
                <a:gd name="connsiteX71" fmla="*/ 4856460 w 8613217"/>
                <a:gd name="connsiteY71" fmla="*/ 2981447 h 6281670"/>
                <a:gd name="connsiteX72" fmla="*/ 4952701 w 8613217"/>
                <a:gd name="connsiteY72" fmla="*/ 2717626 h 6281670"/>
                <a:gd name="connsiteX73" fmla="*/ 5173449 w 8613217"/>
                <a:gd name="connsiteY73" fmla="*/ 2368332 h 6281670"/>
                <a:gd name="connsiteX74" fmla="*/ 5481689 w 8613217"/>
                <a:gd name="connsiteY74" fmla="*/ 1759928 h 6281670"/>
                <a:gd name="connsiteX75" fmla="*/ 5514667 w 8613217"/>
                <a:gd name="connsiteY75" fmla="*/ 1741757 h 6281670"/>
                <a:gd name="connsiteX76" fmla="*/ 5803389 w 8613217"/>
                <a:gd name="connsiteY76" fmla="*/ 1570812 h 6281670"/>
                <a:gd name="connsiteX77" fmla="*/ 5822907 w 8613217"/>
                <a:gd name="connsiteY77" fmla="*/ 1095665 h 6281670"/>
                <a:gd name="connsiteX78" fmla="*/ 5540241 w 8613217"/>
                <a:gd name="connsiteY78" fmla="*/ 601000 h 6281670"/>
                <a:gd name="connsiteX79" fmla="*/ 5514667 w 8613217"/>
                <a:gd name="connsiteY79" fmla="*/ 600327 h 6281670"/>
                <a:gd name="connsiteX80" fmla="*/ 5421791 w 8613217"/>
                <a:gd name="connsiteY80" fmla="*/ 697914 h 6281670"/>
                <a:gd name="connsiteX81" fmla="*/ 5124319 w 8613217"/>
                <a:gd name="connsiteY81" fmla="*/ 1196617 h 6281670"/>
                <a:gd name="connsiteX82" fmla="*/ 5316801 w 8613217"/>
                <a:gd name="connsiteY82" fmla="*/ 1686570 h 6281670"/>
                <a:gd name="connsiteX83" fmla="*/ 5361220 w 8613217"/>
                <a:gd name="connsiteY83" fmla="*/ 1669072 h 6281670"/>
                <a:gd name="connsiteX84" fmla="*/ 5461499 w 8613217"/>
                <a:gd name="connsiteY84" fmla="*/ 1248439 h 6281670"/>
                <a:gd name="connsiteX85" fmla="*/ 5491784 w 8613217"/>
                <a:gd name="connsiteY85" fmla="*/ 1043170 h 6281670"/>
                <a:gd name="connsiteX86" fmla="*/ 5497841 w 8613217"/>
                <a:gd name="connsiteY86" fmla="*/ 1081532 h 6281670"/>
                <a:gd name="connsiteX87" fmla="*/ 5481016 w 8613217"/>
                <a:gd name="connsiteY87" fmla="*/ 1353429 h 6281670"/>
                <a:gd name="connsiteX88" fmla="*/ 5415734 w 8613217"/>
                <a:gd name="connsiteY88" fmla="*/ 1727624 h 6281670"/>
                <a:gd name="connsiteX89" fmla="*/ 5151240 w 8613217"/>
                <a:gd name="connsiteY89" fmla="*/ 2245171 h 6281670"/>
                <a:gd name="connsiteX90" fmla="*/ 4908282 w 8613217"/>
                <a:gd name="connsiteY90" fmla="*/ 2596483 h 6281670"/>
                <a:gd name="connsiteX91" fmla="*/ 4750124 w 8613217"/>
                <a:gd name="connsiteY91" fmla="*/ 2989523 h 6281670"/>
                <a:gd name="connsiteX92" fmla="*/ 4737337 w 8613217"/>
                <a:gd name="connsiteY92" fmla="*/ 3162487 h 6281670"/>
                <a:gd name="connsiteX93" fmla="*/ 4680804 w 8613217"/>
                <a:gd name="connsiteY93" fmla="*/ 3076341 h 6281670"/>
                <a:gd name="connsiteX94" fmla="*/ 4591293 w 8613217"/>
                <a:gd name="connsiteY94" fmla="*/ 2915491 h 6281670"/>
                <a:gd name="connsiteX95" fmla="*/ 4552259 w 8613217"/>
                <a:gd name="connsiteY95" fmla="*/ 2838095 h 6281670"/>
                <a:gd name="connsiteX96" fmla="*/ 4404869 w 8613217"/>
                <a:gd name="connsiteY96" fmla="*/ 2499569 h 6281670"/>
                <a:gd name="connsiteX97" fmla="*/ 4425059 w 8613217"/>
                <a:gd name="connsiteY97" fmla="*/ 2408713 h 6281670"/>
                <a:gd name="connsiteX98" fmla="*/ 4497071 w 8613217"/>
                <a:gd name="connsiteY98" fmla="*/ 2304396 h 6281670"/>
                <a:gd name="connsiteX99" fmla="*/ 4551585 w 8613217"/>
                <a:gd name="connsiteY99" fmla="*/ 2152968 h 6281670"/>
                <a:gd name="connsiteX100" fmla="*/ 4741375 w 8613217"/>
                <a:gd name="connsiteY100" fmla="*/ 1413327 h 6281670"/>
                <a:gd name="connsiteX101" fmla="*/ 4929146 w 8613217"/>
                <a:gd name="connsiteY101" fmla="*/ 819730 h 6281670"/>
                <a:gd name="connsiteX102" fmla="*/ 5233347 w 8613217"/>
                <a:gd name="connsiteY102" fmla="*/ 28940 h 6281670"/>
                <a:gd name="connsiteX103" fmla="*/ 5238058 w 8613217"/>
                <a:gd name="connsiteY103" fmla="*/ 0 h 6281670"/>
                <a:gd name="connsiteX104" fmla="*/ 4976929 w 8613217"/>
                <a:gd name="connsiteY104" fmla="*/ 159504 h 6281670"/>
                <a:gd name="connsiteX105" fmla="*/ 4204984 w 8613217"/>
                <a:gd name="connsiteY105" fmla="*/ 890396 h 6281670"/>
                <a:gd name="connsiteX106" fmla="*/ 3943182 w 8613217"/>
                <a:gd name="connsiteY106" fmla="*/ 2139508 h 6281670"/>
                <a:gd name="connsiteX107" fmla="*/ 4076438 w 8613217"/>
                <a:gd name="connsiteY107" fmla="*/ 2389868 h 6281670"/>
                <a:gd name="connsiteX108" fmla="*/ 4215079 w 8613217"/>
                <a:gd name="connsiteY108" fmla="*/ 2474668 h 6281670"/>
                <a:gd name="connsiteX109" fmla="*/ 4244018 w 8613217"/>
                <a:gd name="connsiteY109" fmla="*/ 2445055 h 6281670"/>
                <a:gd name="connsiteX110" fmla="*/ 4230558 w 8613217"/>
                <a:gd name="connsiteY110" fmla="*/ 1718875 h 6281670"/>
                <a:gd name="connsiteX111" fmla="*/ 4411599 w 8613217"/>
                <a:gd name="connsiteY111" fmla="*/ 1186522 h 6281670"/>
                <a:gd name="connsiteX112" fmla="*/ 4552259 w 8613217"/>
                <a:gd name="connsiteY112" fmla="*/ 934815 h 6281670"/>
                <a:gd name="connsiteX113" fmla="*/ 4572449 w 8613217"/>
                <a:gd name="connsiteY113" fmla="*/ 920008 h 6281670"/>
                <a:gd name="connsiteX114" fmla="*/ 4553604 w 8613217"/>
                <a:gd name="connsiteY114" fmla="*/ 956351 h 6281670"/>
                <a:gd name="connsiteX115" fmla="*/ 4390735 w 8613217"/>
                <a:gd name="connsiteY115" fmla="*/ 1302280 h 6281670"/>
                <a:gd name="connsiteX116" fmla="*/ 4340260 w 8613217"/>
                <a:gd name="connsiteY116" fmla="*/ 2524471 h 6281670"/>
                <a:gd name="connsiteX117" fmla="*/ 4501109 w 8613217"/>
                <a:gd name="connsiteY117" fmla="*/ 2892609 h 6281670"/>
                <a:gd name="connsiteX118" fmla="*/ 4692918 w 8613217"/>
                <a:gd name="connsiteY118" fmla="*/ 3241230 h 6281670"/>
                <a:gd name="connsiteX119" fmla="*/ 4992409 w 8613217"/>
                <a:gd name="connsiteY119" fmla="*/ 3809925 h 6281670"/>
                <a:gd name="connsiteX120" fmla="*/ 5000485 w 8613217"/>
                <a:gd name="connsiteY120" fmla="*/ 3847614 h 6281670"/>
                <a:gd name="connsiteX121" fmla="*/ 4993755 w 8613217"/>
                <a:gd name="connsiteY121" fmla="*/ 3855017 h 6281670"/>
                <a:gd name="connsiteX122" fmla="*/ 4993082 w 8613217"/>
                <a:gd name="connsiteY122" fmla="*/ 3855690 h 6281670"/>
                <a:gd name="connsiteX123" fmla="*/ 4982313 w 8613217"/>
                <a:gd name="connsiteY123" fmla="*/ 3867131 h 6281670"/>
                <a:gd name="connsiteX124" fmla="*/ 4626290 w 8613217"/>
                <a:gd name="connsiteY124" fmla="*/ 4274977 h 6281670"/>
                <a:gd name="connsiteX125" fmla="*/ 4180755 w 8613217"/>
                <a:gd name="connsiteY125" fmla="*/ 4968853 h 6281670"/>
                <a:gd name="connsiteX126" fmla="*/ 4071727 w 8613217"/>
                <a:gd name="connsiteY126" fmla="*/ 5853192 h 6281670"/>
                <a:gd name="connsiteX127" fmla="*/ 4040769 w 8613217"/>
                <a:gd name="connsiteY127" fmla="*/ 5907706 h 6281670"/>
                <a:gd name="connsiteX128" fmla="*/ 4005099 w 8613217"/>
                <a:gd name="connsiteY128" fmla="*/ 5881459 h 6281670"/>
                <a:gd name="connsiteX129" fmla="*/ 4007791 w 8613217"/>
                <a:gd name="connsiteY129" fmla="*/ 5830983 h 6281670"/>
                <a:gd name="connsiteX130" fmla="*/ 3990293 w 8613217"/>
                <a:gd name="connsiteY130" fmla="*/ 5807427 h 6281670"/>
                <a:gd name="connsiteX131" fmla="*/ 3964045 w 8613217"/>
                <a:gd name="connsiteY131" fmla="*/ 5789256 h 6281670"/>
                <a:gd name="connsiteX132" fmla="*/ 3941836 w 8613217"/>
                <a:gd name="connsiteY132" fmla="*/ 5705129 h 6281670"/>
                <a:gd name="connsiteX133" fmla="*/ 3908185 w 8613217"/>
                <a:gd name="connsiteY133" fmla="*/ 5236040 h 6281670"/>
                <a:gd name="connsiteX134" fmla="*/ 3918953 w 8613217"/>
                <a:gd name="connsiteY134" fmla="*/ 4237288 h 6281670"/>
                <a:gd name="connsiteX135" fmla="*/ 3786370 w 8613217"/>
                <a:gd name="connsiteY135" fmla="*/ 3122779 h 6281670"/>
                <a:gd name="connsiteX136" fmla="*/ 3570333 w 8613217"/>
                <a:gd name="connsiteY136" fmla="*/ 2570236 h 6281670"/>
                <a:gd name="connsiteX137" fmla="*/ 3563603 w 8613217"/>
                <a:gd name="connsiteY137" fmla="*/ 2556776 h 6281670"/>
                <a:gd name="connsiteX138" fmla="*/ 3556872 w 8613217"/>
                <a:gd name="connsiteY138" fmla="*/ 2543315 h 6281670"/>
                <a:gd name="connsiteX139" fmla="*/ 3531298 w 8613217"/>
                <a:gd name="connsiteY139" fmla="*/ 2494185 h 6281670"/>
                <a:gd name="connsiteX140" fmla="*/ 3525241 w 8613217"/>
                <a:gd name="connsiteY140" fmla="*/ 2482071 h 6281670"/>
                <a:gd name="connsiteX141" fmla="*/ 3410829 w 8613217"/>
                <a:gd name="connsiteY141" fmla="*/ 2273437 h 6281670"/>
                <a:gd name="connsiteX142" fmla="*/ 3411502 w 8613217"/>
                <a:gd name="connsiteY142" fmla="*/ 2229018 h 6281670"/>
                <a:gd name="connsiteX143" fmla="*/ 3451209 w 8613217"/>
                <a:gd name="connsiteY143" fmla="*/ 2126720 h 6281670"/>
                <a:gd name="connsiteX144" fmla="*/ 3431692 w 8613217"/>
                <a:gd name="connsiteY144" fmla="*/ 1895877 h 6281670"/>
                <a:gd name="connsiteX145" fmla="*/ 3186715 w 8613217"/>
                <a:gd name="connsiteY145" fmla="*/ 1401886 h 6281670"/>
                <a:gd name="connsiteX146" fmla="*/ 2531874 w 8613217"/>
                <a:gd name="connsiteY146" fmla="*/ 701952 h 6281670"/>
                <a:gd name="connsiteX147" fmla="*/ 1731662 w 8613217"/>
                <a:gd name="connsiteY147" fmla="*/ 39035 h 6281670"/>
                <a:gd name="connsiteX148" fmla="*/ 1722913 w 8613217"/>
                <a:gd name="connsiteY148" fmla="*/ 36343 h 6281670"/>
                <a:gd name="connsiteX149" fmla="*/ 1723586 w 8613217"/>
                <a:gd name="connsiteY149" fmla="*/ 47111 h 6281670"/>
                <a:gd name="connsiteX150" fmla="*/ 1984042 w 8613217"/>
                <a:gd name="connsiteY150" fmla="*/ 871552 h 6281670"/>
                <a:gd name="connsiteX151" fmla="*/ 2773486 w 8613217"/>
                <a:gd name="connsiteY151" fmla="*/ 2064130 h 6281670"/>
                <a:gd name="connsiteX152" fmla="*/ 3058170 w 8613217"/>
                <a:gd name="connsiteY152" fmla="*/ 2286897 h 6281670"/>
                <a:gd name="connsiteX153" fmla="*/ 3235845 w 8613217"/>
                <a:gd name="connsiteY153" fmla="*/ 2329297 h 6281670"/>
                <a:gd name="connsiteX154" fmla="*/ 3256709 w 8613217"/>
                <a:gd name="connsiteY154" fmla="*/ 2294974 h 6281670"/>
                <a:gd name="connsiteX155" fmla="*/ 3083072 w 8613217"/>
                <a:gd name="connsiteY155" fmla="*/ 1999521 h 6281670"/>
                <a:gd name="connsiteX156" fmla="*/ 2450440 w 8613217"/>
                <a:gd name="connsiteY156" fmla="*/ 1092973 h 6281670"/>
                <a:gd name="connsiteX157" fmla="*/ 2432941 w 8613217"/>
                <a:gd name="connsiteY157" fmla="*/ 1062014 h 6281670"/>
                <a:gd name="connsiteX158" fmla="*/ 2454478 w 8613217"/>
                <a:gd name="connsiteY158" fmla="*/ 1076820 h 6281670"/>
                <a:gd name="connsiteX159" fmla="*/ 2967986 w 8613217"/>
                <a:gd name="connsiteY159" fmla="*/ 1739738 h 6281670"/>
                <a:gd name="connsiteX160" fmla="*/ 3266131 w 8613217"/>
                <a:gd name="connsiteY160" fmla="*/ 2175850 h 6281670"/>
                <a:gd name="connsiteX161" fmla="*/ 3457939 w 8613217"/>
                <a:gd name="connsiteY161" fmla="*/ 2509665 h 6281670"/>
                <a:gd name="connsiteX162" fmla="*/ 3464670 w 8613217"/>
                <a:gd name="connsiteY162" fmla="*/ 2523125 h 6281670"/>
                <a:gd name="connsiteX163" fmla="*/ 3471400 w 8613217"/>
                <a:gd name="connsiteY163" fmla="*/ 2536585 h 6281670"/>
                <a:gd name="connsiteX164" fmla="*/ 3478130 w 8613217"/>
                <a:gd name="connsiteY164" fmla="*/ 2550045 h 6281670"/>
                <a:gd name="connsiteX165" fmla="*/ 3484860 w 8613217"/>
                <a:gd name="connsiteY165" fmla="*/ 2563506 h 6281670"/>
                <a:gd name="connsiteX166" fmla="*/ 3491590 w 8613217"/>
                <a:gd name="connsiteY166" fmla="*/ 2576966 h 6281670"/>
                <a:gd name="connsiteX167" fmla="*/ 3498320 w 8613217"/>
                <a:gd name="connsiteY167" fmla="*/ 2590426 h 6281670"/>
                <a:gd name="connsiteX168" fmla="*/ 3504378 w 8613217"/>
                <a:gd name="connsiteY168" fmla="*/ 2605906 h 6281670"/>
                <a:gd name="connsiteX169" fmla="*/ 3733875 w 8613217"/>
                <a:gd name="connsiteY169" fmla="*/ 3249979 h 6281670"/>
                <a:gd name="connsiteX170" fmla="*/ 3823385 w 8613217"/>
                <a:gd name="connsiteY170" fmla="*/ 4359777 h 6281670"/>
                <a:gd name="connsiteX171" fmla="*/ 3816655 w 8613217"/>
                <a:gd name="connsiteY171" fmla="*/ 4369199 h 6281670"/>
                <a:gd name="connsiteX172" fmla="*/ 3800503 w 8613217"/>
                <a:gd name="connsiteY172" fmla="*/ 4322761 h 6281670"/>
                <a:gd name="connsiteX173" fmla="*/ 3407464 w 8613217"/>
                <a:gd name="connsiteY173" fmla="*/ 3663208 h 6281670"/>
                <a:gd name="connsiteX174" fmla="*/ 2516395 w 8613217"/>
                <a:gd name="connsiteY174" fmla="*/ 2980101 h 6281670"/>
                <a:gd name="connsiteX175" fmla="*/ 2502934 w 8613217"/>
                <a:gd name="connsiteY175" fmla="*/ 2971351 h 6281670"/>
                <a:gd name="connsiteX176" fmla="*/ 2390541 w 8613217"/>
                <a:gd name="connsiteY176" fmla="*/ 2898666 h 6281670"/>
                <a:gd name="connsiteX177" fmla="*/ 2247863 w 8613217"/>
                <a:gd name="connsiteY177" fmla="*/ 2802425 h 6281670"/>
                <a:gd name="connsiteX178" fmla="*/ 2055381 w 8613217"/>
                <a:gd name="connsiteY178" fmla="*/ 2665131 h 6281670"/>
                <a:gd name="connsiteX179" fmla="*/ 1471879 w 8613217"/>
                <a:gd name="connsiteY179" fmla="*/ 2148930 h 6281670"/>
                <a:gd name="connsiteX180" fmla="*/ 1461111 w 8613217"/>
                <a:gd name="connsiteY180" fmla="*/ 2109895 h 6281670"/>
                <a:gd name="connsiteX181" fmla="*/ 1501492 w 8613217"/>
                <a:gd name="connsiteY181" fmla="*/ 1918759 h 6281670"/>
                <a:gd name="connsiteX182" fmla="*/ 1395155 w 8613217"/>
                <a:gd name="connsiteY182" fmla="*/ 1570812 h 6281670"/>
                <a:gd name="connsiteX183" fmla="*/ 937507 w 8613217"/>
                <a:gd name="connsiteY183" fmla="*/ 860783 h 6281670"/>
                <a:gd name="connsiteX184" fmla="*/ 682435 w 8613217"/>
                <a:gd name="connsiteY184" fmla="*/ 471109 h 6281670"/>
                <a:gd name="connsiteX185" fmla="*/ 590905 w 8613217"/>
                <a:gd name="connsiteY185" fmla="*/ 214691 h 6281670"/>
                <a:gd name="connsiteX186" fmla="*/ 581483 w 8613217"/>
                <a:gd name="connsiteY186" fmla="*/ 222767 h 6281670"/>
                <a:gd name="connsiteX187" fmla="*/ 555909 w 8613217"/>
                <a:gd name="connsiteY187" fmla="*/ 262475 h 6281670"/>
                <a:gd name="connsiteX188" fmla="*/ 423998 w 8613217"/>
                <a:gd name="connsiteY188" fmla="*/ 619845 h 6281670"/>
                <a:gd name="connsiteX189" fmla="*/ 443515 w 8613217"/>
                <a:gd name="connsiteY189" fmla="*/ 1227575 h 6281670"/>
                <a:gd name="connsiteX190" fmla="*/ 806942 w 8613217"/>
                <a:gd name="connsiteY190" fmla="*/ 1996156 h 6281670"/>
                <a:gd name="connsiteX191" fmla="*/ 1087589 w 8613217"/>
                <a:gd name="connsiteY191" fmla="*/ 2216231 h 6281670"/>
                <a:gd name="connsiteX192" fmla="*/ 1317086 w 8613217"/>
                <a:gd name="connsiteY192" fmla="*/ 2233729 h 6281670"/>
                <a:gd name="connsiteX193" fmla="*/ 1327181 w 8613217"/>
                <a:gd name="connsiteY193" fmla="*/ 2198060 h 6281670"/>
                <a:gd name="connsiteX194" fmla="*/ 816364 w 8613217"/>
                <a:gd name="connsiteY194" fmla="*/ 1324489 h 6281670"/>
                <a:gd name="connsiteX195" fmla="*/ 702625 w 8613217"/>
                <a:gd name="connsiteY195" fmla="*/ 1031056 h 6281670"/>
                <a:gd name="connsiteX196" fmla="*/ 767908 w 8613217"/>
                <a:gd name="connsiteY196" fmla="*/ 1173061 h 6281670"/>
                <a:gd name="connsiteX197" fmla="*/ 1444285 w 8613217"/>
                <a:gd name="connsiteY197" fmla="*/ 2226326 h 6281670"/>
                <a:gd name="connsiteX198" fmla="*/ 2209501 w 8613217"/>
                <a:gd name="connsiteY198" fmla="*/ 2876457 h 6281670"/>
                <a:gd name="connsiteX199" fmla="*/ 2308434 w 8613217"/>
                <a:gd name="connsiteY199" fmla="*/ 2939720 h 6281670"/>
                <a:gd name="connsiteX200" fmla="*/ 2340738 w 8613217"/>
                <a:gd name="connsiteY200" fmla="*/ 2972025 h 6281670"/>
                <a:gd name="connsiteX201" fmla="*/ 2302377 w 8613217"/>
                <a:gd name="connsiteY201" fmla="*/ 2972025 h 6281670"/>
                <a:gd name="connsiteX202" fmla="*/ 2266034 w 8613217"/>
                <a:gd name="connsiteY202" fmla="*/ 2967313 h 6281670"/>
                <a:gd name="connsiteX203" fmla="*/ 1817807 w 8613217"/>
                <a:gd name="connsiteY203" fmla="*/ 3025866 h 6281670"/>
                <a:gd name="connsiteX204" fmla="*/ 1007500 w 8613217"/>
                <a:gd name="connsiteY204" fmla="*/ 3309877 h 6281670"/>
                <a:gd name="connsiteX205" fmla="*/ 960389 w 8613217"/>
                <a:gd name="connsiteY205" fmla="*/ 3293725 h 6281670"/>
                <a:gd name="connsiteX206" fmla="*/ 446207 w 8613217"/>
                <a:gd name="connsiteY206" fmla="*/ 3134221 h 6281670"/>
                <a:gd name="connsiteX207" fmla="*/ 217383 w 8613217"/>
                <a:gd name="connsiteY207" fmla="*/ 3227096 h 6281670"/>
                <a:gd name="connsiteX208" fmla="*/ 0 w 8613217"/>
                <a:gd name="connsiteY208" fmla="*/ 3236518 h 6281670"/>
                <a:gd name="connsiteX209" fmla="*/ 0 w 8613217"/>
                <a:gd name="connsiteY209" fmla="*/ 3330740 h 6281670"/>
                <a:gd name="connsiteX210" fmla="*/ 9422 w 8613217"/>
                <a:gd name="connsiteY210" fmla="*/ 3346892 h 6281670"/>
                <a:gd name="connsiteX211" fmla="*/ 255072 w 8613217"/>
                <a:gd name="connsiteY211" fmla="*/ 3717723 h 6281670"/>
                <a:gd name="connsiteX212" fmla="*/ 747044 w 8613217"/>
                <a:gd name="connsiteY212" fmla="*/ 3826078 h 6281670"/>
                <a:gd name="connsiteX213" fmla="*/ 1016249 w 8613217"/>
                <a:gd name="connsiteY213" fmla="*/ 3490244 h 6281670"/>
                <a:gd name="connsiteX214" fmla="*/ 981253 w 8613217"/>
                <a:gd name="connsiteY214" fmla="*/ 3461305 h 6281670"/>
                <a:gd name="connsiteX215" fmla="*/ 563312 w 8613217"/>
                <a:gd name="connsiteY215" fmla="*/ 3490917 h 6281670"/>
                <a:gd name="connsiteX216" fmla="*/ 390347 w 8613217"/>
                <a:gd name="connsiteY216" fmla="*/ 3460632 h 6281670"/>
                <a:gd name="connsiteX217" fmla="*/ 489953 w 8613217"/>
                <a:gd name="connsiteY217" fmla="*/ 3463997 h 6281670"/>
                <a:gd name="connsiteX218" fmla="*/ 903183 w 8613217"/>
                <a:gd name="connsiteY218" fmla="*/ 3408137 h 6281670"/>
                <a:gd name="connsiteX219" fmla="*/ 1043170 w 8613217"/>
                <a:gd name="connsiteY219" fmla="*/ 3372467 h 6281670"/>
                <a:gd name="connsiteX220" fmla="*/ 1508895 w 8613217"/>
                <a:gd name="connsiteY220" fmla="*/ 3218347 h 6281670"/>
                <a:gd name="connsiteX221" fmla="*/ 1912029 w 8613217"/>
                <a:gd name="connsiteY221" fmla="*/ 3101243 h 6281670"/>
                <a:gd name="connsiteX222" fmla="*/ 1912029 w 8613217"/>
                <a:gd name="connsiteY222" fmla="*/ 3101243 h 6281670"/>
                <a:gd name="connsiteX223" fmla="*/ 1924816 w 8613217"/>
                <a:gd name="connsiteY223" fmla="*/ 3099224 h 6281670"/>
                <a:gd name="connsiteX224" fmla="*/ 1986061 w 8613217"/>
                <a:gd name="connsiteY224" fmla="*/ 3087783 h 6281670"/>
                <a:gd name="connsiteX225" fmla="*/ 1992791 w 8613217"/>
                <a:gd name="connsiteY225" fmla="*/ 3087110 h 6281670"/>
                <a:gd name="connsiteX226" fmla="*/ 2087013 w 8613217"/>
                <a:gd name="connsiteY226" fmla="*/ 3074322 h 6281670"/>
                <a:gd name="connsiteX227" fmla="*/ 2113933 w 8613217"/>
                <a:gd name="connsiteY227" fmla="*/ 3072976 h 6281670"/>
                <a:gd name="connsiteX228" fmla="*/ 2118644 w 8613217"/>
                <a:gd name="connsiteY228" fmla="*/ 3064227 h 6281670"/>
                <a:gd name="connsiteX229" fmla="*/ 2257958 w 8613217"/>
                <a:gd name="connsiteY229" fmla="*/ 3064227 h 6281670"/>
                <a:gd name="connsiteX230" fmla="*/ 2262669 w 8613217"/>
                <a:gd name="connsiteY230" fmla="*/ 3072976 h 6281670"/>
                <a:gd name="connsiteX231" fmla="*/ 2434960 w 8613217"/>
                <a:gd name="connsiteY231" fmla="*/ 3101243 h 6281670"/>
                <a:gd name="connsiteX232" fmla="*/ 2635518 w 8613217"/>
                <a:gd name="connsiteY232" fmla="*/ 3164506 h 6281670"/>
                <a:gd name="connsiteX233" fmla="*/ 3038653 w 8613217"/>
                <a:gd name="connsiteY233" fmla="*/ 3453902 h 6281670"/>
                <a:gd name="connsiteX234" fmla="*/ 3580428 w 8613217"/>
                <a:gd name="connsiteY234" fmla="*/ 4087880 h 6281670"/>
                <a:gd name="connsiteX235" fmla="*/ 3776274 w 8613217"/>
                <a:gd name="connsiteY235" fmla="*/ 4626290 h 6281670"/>
                <a:gd name="connsiteX236" fmla="*/ 3813963 w 8613217"/>
                <a:gd name="connsiteY236" fmla="*/ 4802619 h 6281670"/>
                <a:gd name="connsiteX237" fmla="*/ 3811944 w 8613217"/>
                <a:gd name="connsiteY237" fmla="*/ 5407658 h 6281670"/>
                <a:gd name="connsiteX238" fmla="*/ 3881265 w 8613217"/>
                <a:gd name="connsiteY238" fmla="*/ 5874056 h 6281670"/>
                <a:gd name="connsiteX239" fmla="*/ 3879919 w 8613217"/>
                <a:gd name="connsiteY239" fmla="*/ 5898957 h 6281670"/>
                <a:gd name="connsiteX240" fmla="*/ 3757430 w 8613217"/>
                <a:gd name="connsiteY240" fmla="*/ 5946068 h 6281670"/>
                <a:gd name="connsiteX241" fmla="*/ 3743970 w 8613217"/>
                <a:gd name="connsiteY241" fmla="*/ 6053750 h 6281670"/>
                <a:gd name="connsiteX242" fmla="*/ 3803195 w 8613217"/>
                <a:gd name="connsiteY242" fmla="*/ 6092112 h 6281670"/>
                <a:gd name="connsiteX243" fmla="*/ 3896071 w 8613217"/>
                <a:gd name="connsiteY243" fmla="*/ 6023464 h 6281670"/>
                <a:gd name="connsiteX244" fmla="*/ 3920972 w 8613217"/>
                <a:gd name="connsiteY244" fmla="*/ 5996544 h 6281670"/>
                <a:gd name="connsiteX245" fmla="*/ 3918953 w 8613217"/>
                <a:gd name="connsiteY245" fmla="*/ 6053077 h 6281670"/>
                <a:gd name="connsiteX246" fmla="*/ 3931741 w 8613217"/>
                <a:gd name="connsiteY246" fmla="*/ 6077978 h 6281670"/>
                <a:gd name="connsiteX247" fmla="*/ 3951931 w 8613217"/>
                <a:gd name="connsiteY247" fmla="*/ 6055769 h 6281670"/>
                <a:gd name="connsiteX248" fmla="*/ 3972121 w 8613217"/>
                <a:gd name="connsiteY248" fmla="*/ 5988468 h 6281670"/>
                <a:gd name="connsiteX249" fmla="*/ 3994331 w 8613217"/>
                <a:gd name="connsiteY249" fmla="*/ 5968277 h 6281670"/>
                <a:gd name="connsiteX250" fmla="*/ 4005099 w 8613217"/>
                <a:gd name="connsiteY250" fmla="*/ 5995198 h 6281670"/>
                <a:gd name="connsiteX251" fmla="*/ 4071054 w 8613217"/>
                <a:gd name="connsiteY251" fmla="*/ 6040290 h 6281670"/>
                <a:gd name="connsiteX252" fmla="*/ 4100667 w 8613217"/>
                <a:gd name="connsiteY252" fmla="*/ 6026829 h 6281670"/>
                <a:gd name="connsiteX253" fmla="*/ 4110089 w 8613217"/>
                <a:gd name="connsiteY253" fmla="*/ 5993179 h 6281670"/>
                <a:gd name="connsiteX254" fmla="*/ 4124895 w 8613217"/>
                <a:gd name="connsiteY254" fmla="*/ 6032214 h 6281670"/>
                <a:gd name="connsiteX255" fmla="*/ 4117492 w 8613217"/>
                <a:gd name="connsiteY255" fmla="*/ 6106918 h 6281670"/>
                <a:gd name="connsiteX256" fmla="*/ 4080476 w 8613217"/>
                <a:gd name="connsiteY256" fmla="*/ 6141242 h 6281670"/>
                <a:gd name="connsiteX257" fmla="*/ 4176717 w 8613217"/>
                <a:gd name="connsiteY257" fmla="*/ 6189025 h 6281670"/>
                <a:gd name="connsiteX258" fmla="*/ 4170660 w 8613217"/>
                <a:gd name="connsiteY258" fmla="*/ 6271133 h 6281670"/>
                <a:gd name="connsiteX259" fmla="*/ 4195562 w 8613217"/>
                <a:gd name="connsiteY259" fmla="*/ 6277863 h 6281670"/>
                <a:gd name="connsiteX260" fmla="*/ 4261517 w 8613217"/>
                <a:gd name="connsiteY260" fmla="*/ 6267768 h 6281670"/>
                <a:gd name="connsiteX261" fmla="*/ 4289784 w 8613217"/>
                <a:gd name="connsiteY261" fmla="*/ 6247578 h 6281670"/>
                <a:gd name="connsiteX262" fmla="*/ 4295840 w 8613217"/>
                <a:gd name="connsiteY262" fmla="*/ 6204505 h 6281670"/>
                <a:gd name="connsiteX263" fmla="*/ 4305936 w 8613217"/>
                <a:gd name="connsiteY263" fmla="*/ 6182969 h 6281670"/>
                <a:gd name="connsiteX264" fmla="*/ 4324107 w 8613217"/>
                <a:gd name="connsiteY264" fmla="*/ 6199794 h 6281670"/>
                <a:gd name="connsiteX265" fmla="*/ 4336894 w 8613217"/>
                <a:gd name="connsiteY265" fmla="*/ 6230752 h 6281670"/>
                <a:gd name="connsiteX266" fmla="*/ 4342951 w 8613217"/>
                <a:gd name="connsiteY266" fmla="*/ 6226714 h 6281670"/>
                <a:gd name="connsiteX267" fmla="*/ 4369872 w 8613217"/>
                <a:gd name="connsiteY267" fmla="*/ 6185660 h 6281670"/>
                <a:gd name="connsiteX268" fmla="*/ 4382659 w 8613217"/>
                <a:gd name="connsiteY268" fmla="*/ 6234791 h 6281670"/>
                <a:gd name="connsiteX269" fmla="*/ 4406888 w 8613217"/>
                <a:gd name="connsiteY269" fmla="*/ 6265749 h 6281670"/>
                <a:gd name="connsiteX270" fmla="*/ 4484284 w 8613217"/>
                <a:gd name="connsiteY270" fmla="*/ 6275171 h 6281670"/>
                <a:gd name="connsiteX271" fmla="*/ 4499090 w 8613217"/>
                <a:gd name="connsiteY271" fmla="*/ 6272479 h 6281670"/>
                <a:gd name="connsiteX272" fmla="*/ 4512551 w 8613217"/>
                <a:gd name="connsiteY272" fmla="*/ 6181622 h 6281670"/>
                <a:gd name="connsiteX273" fmla="*/ 4572449 w 8613217"/>
                <a:gd name="connsiteY273" fmla="*/ 6153356 h 6281670"/>
                <a:gd name="connsiteX274" fmla="*/ 4575814 w 8613217"/>
                <a:gd name="connsiteY274" fmla="*/ 6127781 h 6281670"/>
                <a:gd name="connsiteX275" fmla="*/ 4538125 w 8613217"/>
                <a:gd name="connsiteY275" fmla="*/ 6076633 h 6281670"/>
                <a:gd name="connsiteX276" fmla="*/ 4536779 w 8613217"/>
                <a:gd name="connsiteY276" fmla="*/ 6042309 h 6281670"/>
                <a:gd name="connsiteX277" fmla="*/ 4573122 w 8613217"/>
                <a:gd name="connsiteY277" fmla="*/ 6032214 h 6281670"/>
                <a:gd name="connsiteX278" fmla="*/ 4637731 w 8613217"/>
                <a:gd name="connsiteY278" fmla="*/ 6051058 h 6281670"/>
                <a:gd name="connsiteX279" fmla="*/ 4665997 w 8613217"/>
                <a:gd name="connsiteY279" fmla="*/ 6029522 h 6281670"/>
                <a:gd name="connsiteX280" fmla="*/ 4665997 w 8613217"/>
                <a:gd name="connsiteY280" fmla="*/ 5985776 h 6281670"/>
                <a:gd name="connsiteX281" fmla="*/ 4681477 w 8613217"/>
                <a:gd name="connsiteY281" fmla="*/ 5966931 h 6281670"/>
                <a:gd name="connsiteX282" fmla="*/ 4701667 w 8613217"/>
                <a:gd name="connsiteY282" fmla="*/ 5981065 h 6281670"/>
                <a:gd name="connsiteX283" fmla="*/ 4724550 w 8613217"/>
                <a:gd name="connsiteY283" fmla="*/ 6054423 h 6281670"/>
                <a:gd name="connsiteX284" fmla="*/ 4743394 w 8613217"/>
                <a:gd name="connsiteY284" fmla="*/ 6073268 h 6281670"/>
                <a:gd name="connsiteX285" fmla="*/ 4752143 w 8613217"/>
                <a:gd name="connsiteY285" fmla="*/ 6050385 h 6281670"/>
                <a:gd name="connsiteX286" fmla="*/ 4752143 w 8613217"/>
                <a:gd name="connsiteY286" fmla="*/ 5996544 h 6281670"/>
                <a:gd name="connsiteX287" fmla="*/ 4800600 w 8613217"/>
                <a:gd name="connsiteY287" fmla="*/ 6046347 h 6281670"/>
                <a:gd name="connsiteX288" fmla="*/ 4859825 w 8613217"/>
                <a:gd name="connsiteY288" fmla="*/ 6088747 h 6281670"/>
                <a:gd name="connsiteX289" fmla="*/ 4932511 w 8613217"/>
                <a:gd name="connsiteY289" fmla="*/ 6036252 h 6281670"/>
                <a:gd name="connsiteX290" fmla="*/ 4919050 w 8613217"/>
                <a:gd name="connsiteY290" fmla="*/ 5940011 h 6281670"/>
                <a:gd name="connsiteX291" fmla="*/ 4830213 w 8613217"/>
                <a:gd name="connsiteY291" fmla="*/ 5933281 h 6281670"/>
                <a:gd name="connsiteX292" fmla="*/ 4779064 w 8613217"/>
                <a:gd name="connsiteY292" fmla="*/ 5876074 h 6281670"/>
                <a:gd name="connsiteX293" fmla="*/ 4778391 w 8613217"/>
                <a:gd name="connsiteY293" fmla="*/ 5829637 h 6281670"/>
                <a:gd name="connsiteX294" fmla="*/ 5091342 w 8613217"/>
                <a:gd name="connsiteY294" fmla="*/ 5236712 h 6281670"/>
                <a:gd name="connsiteX295" fmla="*/ 5116243 w 8613217"/>
                <a:gd name="connsiteY295" fmla="*/ 5202389 h 6281670"/>
                <a:gd name="connsiteX296" fmla="*/ 5269690 w 8613217"/>
                <a:gd name="connsiteY296" fmla="*/ 5086631 h 6281670"/>
                <a:gd name="connsiteX297" fmla="*/ 5744837 w 8613217"/>
                <a:gd name="connsiteY297" fmla="*/ 4795889 h 6281670"/>
                <a:gd name="connsiteX298" fmla="*/ 5814830 w 8613217"/>
                <a:gd name="connsiteY298" fmla="*/ 4775699 h 6281670"/>
                <a:gd name="connsiteX299" fmla="*/ 6103553 w 8613217"/>
                <a:gd name="connsiteY299" fmla="*/ 4765603 h 6281670"/>
                <a:gd name="connsiteX300" fmla="*/ 7086824 w 8613217"/>
                <a:gd name="connsiteY300" fmla="*/ 4811369 h 6281670"/>
                <a:gd name="connsiteX301" fmla="*/ 7489959 w 8613217"/>
                <a:gd name="connsiteY301" fmla="*/ 4805311 h 6281670"/>
                <a:gd name="connsiteX302" fmla="*/ 7516880 w 8613217"/>
                <a:gd name="connsiteY302" fmla="*/ 4801946 h 6281670"/>
                <a:gd name="connsiteX303" fmla="*/ 7536397 w 8613217"/>
                <a:gd name="connsiteY303" fmla="*/ 4800600 h 6281670"/>
                <a:gd name="connsiteX304" fmla="*/ 7619850 w 8613217"/>
                <a:gd name="connsiteY304" fmla="*/ 4791178 h 6281670"/>
                <a:gd name="connsiteX305" fmla="*/ 7661577 w 8613217"/>
                <a:gd name="connsiteY305" fmla="*/ 4813388 h 6281670"/>
                <a:gd name="connsiteX306" fmla="*/ 7920014 w 8613217"/>
                <a:gd name="connsiteY306" fmla="*/ 5004523 h 6281670"/>
                <a:gd name="connsiteX307" fmla="*/ 8354780 w 8613217"/>
                <a:gd name="connsiteY307" fmla="*/ 4830886 h 6281670"/>
                <a:gd name="connsiteX308" fmla="*/ 8579567 w 8613217"/>
                <a:gd name="connsiteY308" fmla="*/ 4409580 h 6281670"/>
                <a:gd name="connsiteX309" fmla="*/ 8613217 w 8613217"/>
                <a:gd name="connsiteY309" fmla="*/ 4250076 h 6281670"/>
                <a:gd name="connsiteX310" fmla="*/ 8613217 w 8613217"/>
                <a:gd name="connsiteY310" fmla="*/ 4196235 h 6281670"/>
                <a:gd name="connsiteX311" fmla="*/ 8420062 w 8613217"/>
                <a:gd name="connsiteY311" fmla="*/ 4211041 h 6281670"/>
                <a:gd name="connsiteX312" fmla="*/ 4571776 w 8613217"/>
                <a:gd name="connsiteY312" fmla="*/ 915970 h 6281670"/>
                <a:gd name="connsiteX313" fmla="*/ 4583890 w 8613217"/>
                <a:gd name="connsiteY313" fmla="*/ 888377 h 6281670"/>
                <a:gd name="connsiteX314" fmla="*/ 4571776 w 8613217"/>
                <a:gd name="connsiteY314" fmla="*/ 915970 h 6281670"/>
                <a:gd name="connsiteX315" fmla="*/ 2362948 w 8613217"/>
                <a:gd name="connsiteY315" fmla="*/ 965100 h 6281670"/>
                <a:gd name="connsiteX316" fmla="*/ 2363621 w 8613217"/>
                <a:gd name="connsiteY316" fmla="*/ 962408 h 6281670"/>
                <a:gd name="connsiteX317" fmla="*/ 2368332 w 8613217"/>
                <a:gd name="connsiteY317" fmla="*/ 967119 h 6281670"/>
                <a:gd name="connsiteX318" fmla="*/ 2362948 w 8613217"/>
                <a:gd name="connsiteY318" fmla="*/ 965100 h 6281670"/>
                <a:gd name="connsiteX319" fmla="*/ 2435633 w 8613217"/>
                <a:gd name="connsiteY319" fmla="*/ 1055284 h 6281670"/>
                <a:gd name="connsiteX320" fmla="*/ 2426211 w 8613217"/>
                <a:gd name="connsiteY320" fmla="*/ 1053265 h 6281670"/>
                <a:gd name="connsiteX321" fmla="*/ 2370351 w 8613217"/>
                <a:gd name="connsiteY321" fmla="*/ 968465 h 6281670"/>
                <a:gd name="connsiteX322" fmla="*/ 2432268 w 8613217"/>
                <a:gd name="connsiteY322" fmla="*/ 1045862 h 6281670"/>
                <a:gd name="connsiteX323" fmla="*/ 2435633 w 8613217"/>
                <a:gd name="connsiteY323" fmla="*/ 1055284 h 6281670"/>
                <a:gd name="connsiteX324" fmla="*/ 695895 w 8613217"/>
                <a:gd name="connsiteY324" fmla="*/ 1016922 h 6281670"/>
                <a:gd name="connsiteX325" fmla="*/ 692530 w 8613217"/>
                <a:gd name="connsiteY325" fmla="*/ 1005481 h 6281670"/>
                <a:gd name="connsiteX326" fmla="*/ 695895 w 8613217"/>
                <a:gd name="connsiteY326" fmla="*/ 1016922 h 6281670"/>
                <a:gd name="connsiteX327" fmla="*/ 4511205 w 8613217"/>
                <a:gd name="connsiteY327" fmla="*/ 6014042 h 6281670"/>
                <a:gd name="connsiteX328" fmla="*/ 4537452 w 8613217"/>
                <a:gd name="connsiteY328" fmla="*/ 5944049 h 6281670"/>
                <a:gd name="connsiteX329" fmla="*/ 4511205 w 8613217"/>
                <a:gd name="connsiteY329" fmla="*/ 6014042 h 6281670"/>
                <a:gd name="connsiteX330" fmla="*/ 4750797 w 8613217"/>
                <a:gd name="connsiteY330" fmla="*/ 5917128 h 6281670"/>
                <a:gd name="connsiteX331" fmla="*/ 4741375 w 8613217"/>
                <a:gd name="connsiteY331" fmla="*/ 5939338 h 6281670"/>
                <a:gd name="connsiteX332" fmla="*/ 4732626 w 8613217"/>
                <a:gd name="connsiteY332" fmla="*/ 5935300 h 6281670"/>
                <a:gd name="connsiteX333" fmla="*/ 4727915 w 8613217"/>
                <a:gd name="connsiteY333" fmla="*/ 5907706 h 6281670"/>
                <a:gd name="connsiteX334" fmla="*/ 4750797 w 8613217"/>
                <a:gd name="connsiteY334" fmla="*/ 5875402 h 6281670"/>
                <a:gd name="connsiteX335" fmla="*/ 4750797 w 8613217"/>
                <a:gd name="connsiteY335" fmla="*/ 5917128 h 6281670"/>
                <a:gd name="connsiteX336" fmla="*/ 4875978 w 8613217"/>
                <a:gd name="connsiteY336" fmla="*/ 5457461 h 6281670"/>
                <a:gd name="connsiteX337" fmla="*/ 4616868 w 8613217"/>
                <a:gd name="connsiteY337" fmla="*/ 5877421 h 6281670"/>
                <a:gd name="connsiteX338" fmla="*/ 4562354 w 8613217"/>
                <a:gd name="connsiteY338" fmla="*/ 5884824 h 6281670"/>
                <a:gd name="connsiteX339" fmla="*/ 4880015 w 8613217"/>
                <a:gd name="connsiteY339" fmla="*/ 5419772 h 6281670"/>
                <a:gd name="connsiteX340" fmla="*/ 4875978 w 8613217"/>
                <a:gd name="connsiteY340" fmla="*/ 5457461 h 6281670"/>
                <a:gd name="connsiteX341" fmla="*/ 5020675 w 8613217"/>
                <a:gd name="connsiteY341" fmla="*/ 5141145 h 6281670"/>
                <a:gd name="connsiteX342" fmla="*/ 4989717 w 8613217"/>
                <a:gd name="connsiteY342" fmla="*/ 5179506 h 6281670"/>
                <a:gd name="connsiteX343" fmla="*/ 4445922 w 8613217"/>
                <a:gd name="connsiteY343" fmla="*/ 5878767 h 6281670"/>
                <a:gd name="connsiteX344" fmla="*/ 4415637 w 8613217"/>
                <a:gd name="connsiteY344" fmla="*/ 5953471 h 6281670"/>
                <a:gd name="connsiteX345" fmla="*/ 4357085 w 8613217"/>
                <a:gd name="connsiteY345" fmla="*/ 6075286 h 6281670"/>
                <a:gd name="connsiteX346" fmla="*/ 4338240 w 8613217"/>
                <a:gd name="connsiteY346" fmla="*/ 6125762 h 6281670"/>
                <a:gd name="connsiteX347" fmla="*/ 4322761 w 8613217"/>
                <a:gd name="connsiteY347" fmla="*/ 6080671 h 6281670"/>
                <a:gd name="connsiteX348" fmla="*/ 4306609 w 8613217"/>
                <a:gd name="connsiteY348" fmla="*/ 6061826 h 6281670"/>
                <a:gd name="connsiteX349" fmla="*/ 4295168 w 8613217"/>
                <a:gd name="connsiteY349" fmla="*/ 6082689 h 6281670"/>
                <a:gd name="connsiteX350" fmla="*/ 4292475 w 8613217"/>
                <a:gd name="connsiteY350" fmla="*/ 6112302 h 6281670"/>
                <a:gd name="connsiteX351" fmla="*/ 4277669 w 8613217"/>
                <a:gd name="connsiteY351" fmla="*/ 6097496 h 6281670"/>
                <a:gd name="connsiteX352" fmla="*/ 4183447 w 8613217"/>
                <a:gd name="connsiteY352" fmla="*/ 5282478 h 6281670"/>
                <a:gd name="connsiteX353" fmla="*/ 4412945 w 8613217"/>
                <a:gd name="connsiteY353" fmla="*/ 4743394 h 6281670"/>
                <a:gd name="connsiteX354" fmla="*/ 5036828 w 8613217"/>
                <a:gd name="connsiteY354" fmla="*/ 3935106 h 6281670"/>
                <a:gd name="connsiteX355" fmla="*/ 5054999 w 8613217"/>
                <a:gd name="connsiteY355" fmla="*/ 3966064 h 6281670"/>
                <a:gd name="connsiteX356" fmla="*/ 5020675 w 8613217"/>
                <a:gd name="connsiteY356" fmla="*/ 5141145 h 6281670"/>
                <a:gd name="connsiteX0" fmla="*/ 8420062 w 8613217"/>
                <a:gd name="connsiteY0" fmla="*/ 4211041 h 6281670"/>
                <a:gd name="connsiteX1" fmla="*/ 7990681 w 8613217"/>
                <a:gd name="connsiteY1" fmla="*/ 4231232 h 6281670"/>
                <a:gd name="connsiteX2" fmla="*/ 7630619 w 8613217"/>
                <a:gd name="connsiteY2" fmla="*/ 4614849 h 6281670"/>
                <a:gd name="connsiteX3" fmla="*/ 7659558 w 8613217"/>
                <a:gd name="connsiteY3" fmla="*/ 4643788 h 6281670"/>
                <a:gd name="connsiteX4" fmla="*/ 7859443 w 8613217"/>
                <a:gd name="connsiteY4" fmla="*/ 4617541 h 6281670"/>
                <a:gd name="connsiteX5" fmla="*/ 8222196 w 8613217"/>
                <a:gd name="connsiteY5" fmla="*/ 4498418 h 6281670"/>
                <a:gd name="connsiteX6" fmla="*/ 8236330 w 8613217"/>
                <a:gd name="connsiteY6" fmla="*/ 4496398 h 6281670"/>
                <a:gd name="connsiteX7" fmla="*/ 8228254 w 8613217"/>
                <a:gd name="connsiteY7" fmla="*/ 4504475 h 6281670"/>
                <a:gd name="connsiteX8" fmla="*/ 7670326 w 8613217"/>
                <a:gd name="connsiteY8" fmla="*/ 4709743 h 6281670"/>
                <a:gd name="connsiteX9" fmla="*/ 7436791 w 8613217"/>
                <a:gd name="connsiteY9" fmla="*/ 4735318 h 6281670"/>
                <a:gd name="connsiteX10" fmla="*/ 6759067 w 8613217"/>
                <a:gd name="connsiteY10" fmla="*/ 4696956 h 6281670"/>
                <a:gd name="connsiteX11" fmla="*/ 6037597 w 8613217"/>
                <a:gd name="connsiteY11" fmla="*/ 4656576 h 6281670"/>
                <a:gd name="connsiteX12" fmla="*/ 6023464 w 8613217"/>
                <a:gd name="connsiteY12" fmla="*/ 4649172 h 6281670"/>
                <a:gd name="connsiteX13" fmla="*/ 6361317 w 8613217"/>
                <a:gd name="connsiteY13" fmla="*/ 4472170 h 6281670"/>
                <a:gd name="connsiteX14" fmla="*/ 6783296 w 8613217"/>
                <a:gd name="connsiteY14" fmla="*/ 4236616 h 6281670"/>
                <a:gd name="connsiteX15" fmla="*/ 7066634 w 8613217"/>
                <a:gd name="connsiteY15" fmla="*/ 4052210 h 6281670"/>
                <a:gd name="connsiteX16" fmla="*/ 7151433 w 8613217"/>
                <a:gd name="connsiteY16" fmla="*/ 4042115 h 6281670"/>
                <a:gd name="connsiteX17" fmla="*/ 7304208 w 8613217"/>
                <a:gd name="connsiteY17" fmla="*/ 4071727 h 6281670"/>
                <a:gd name="connsiteX18" fmla="*/ 7625235 w 8613217"/>
                <a:gd name="connsiteY18" fmla="*/ 3948566 h 6281670"/>
                <a:gd name="connsiteX19" fmla="*/ 8172394 w 8613217"/>
                <a:gd name="connsiteY19" fmla="*/ 2496877 h 6281670"/>
                <a:gd name="connsiteX20" fmla="*/ 7882325 w 8613217"/>
                <a:gd name="connsiteY20" fmla="*/ 1811077 h 6281670"/>
                <a:gd name="connsiteX21" fmla="*/ 7854059 w 8613217"/>
                <a:gd name="connsiteY21" fmla="*/ 1889820 h 6281670"/>
                <a:gd name="connsiteX22" fmla="*/ 7732917 w 8613217"/>
                <a:gd name="connsiteY22" fmla="*/ 2389195 h 6281670"/>
                <a:gd name="connsiteX23" fmla="*/ 7607736 w 8613217"/>
                <a:gd name="connsiteY23" fmla="*/ 2746565 h 6281670"/>
                <a:gd name="connsiteX24" fmla="*/ 7178354 w 8613217"/>
                <a:gd name="connsiteY24" fmla="*/ 3424962 h 6281670"/>
                <a:gd name="connsiteX25" fmla="*/ 7050481 w 8613217"/>
                <a:gd name="connsiteY25" fmla="*/ 3653113 h 6281670"/>
                <a:gd name="connsiteX26" fmla="*/ 7022888 w 8613217"/>
                <a:gd name="connsiteY26" fmla="*/ 3873861 h 6281670"/>
                <a:gd name="connsiteX27" fmla="*/ 7057884 w 8613217"/>
                <a:gd name="connsiteY27" fmla="*/ 3889341 h 6281670"/>
                <a:gd name="connsiteX28" fmla="*/ 7311611 w 8613217"/>
                <a:gd name="connsiteY28" fmla="*/ 3701570 h 6281670"/>
                <a:gd name="connsiteX29" fmla="*/ 7883672 w 8613217"/>
                <a:gd name="connsiteY29" fmla="*/ 2875784 h 6281670"/>
                <a:gd name="connsiteX30" fmla="*/ 7909246 w 8613217"/>
                <a:gd name="connsiteY30" fmla="*/ 2790311 h 6281670"/>
                <a:gd name="connsiteX31" fmla="*/ 7835888 w 8613217"/>
                <a:gd name="connsiteY31" fmla="*/ 3051440 h 6281670"/>
                <a:gd name="connsiteX32" fmla="*/ 7279306 w 8613217"/>
                <a:gd name="connsiteY32" fmla="*/ 3802522 h 6281670"/>
                <a:gd name="connsiteX33" fmla="*/ 6992603 w 8613217"/>
                <a:gd name="connsiteY33" fmla="*/ 4017213 h 6281670"/>
                <a:gd name="connsiteX34" fmla="*/ 6713302 w 8613217"/>
                <a:gd name="connsiteY34" fmla="*/ 4190851 h 6281670"/>
                <a:gd name="connsiteX35" fmla="*/ 6627830 w 8613217"/>
                <a:gd name="connsiteY35" fmla="*/ 4239308 h 6281670"/>
                <a:gd name="connsiteX36" fmla="*/ 6605620 w 8613217"/>
                <a:gd name="connsiteY36" fmla="*/ 4251422 h 6281670"/>
                <a:gd name="connsiteX37" fmla="*/ 6226714 w 8613217"/>
                <a:gd name="connsiteY37" fmla="*/ 4447268 h 6281670"/>
                <a:gd name="connsiteX38" fmla="*/ 5314782 w 8613217"/>
                <a:gd name="connsiteY38" fmla="*/ 4943279 h 6281670"/>
                <a:gd name="connsiteX39" fmla="*/ 5158643 w 8613217"/>
                <a:gd name="connsiteY39" fmla="*/ 5046250 h 6281670"/>
                <a:gd name="connsiteX40" fmla="*/ 5162681 w 8613217"/>
                <a:gd name="connsiteY40" fmla="*/ 5025387 h 6281670"/>
                <a:gd name="connsiteX41" fmla="*/ 5227290 w 8613217"/>
                <a:gd name="connsiteY41" fmla="*/ 4323434 h 6281670"/>
                <a:gd name="connsiteX42" fmla="*/ 5106148 w 8613217"/>
                <a:gd name="connsiteY42" fmla="*/ 3860401 h 6281670"/>
                <a:gd name="connsiteX43" fmla="*/ 5139799 w 8613217"/>
                <a:gd name="connsiteY43" fmla="*/ 3818675 h 6281670"/>
                <a:gd name="connsiteX44" fmla="*/ 5695034 w 8613217"/>
                <a:gd name="connsiteY44" fmla="*/ 3194119 h 6281670"/>
                <a:gd name="connsiteX45" fmla="*/ 5830983 w 8613217"/>
                <a:gd name="connsiteY45" fmla="*/ 3023174 h 6281670"/>
                <a:gd name="connsiteX46" fmla="*/ 5873382 w 8613217"/>
                <a:gd name="connsiteY46" fmla="*/ 3008367 h 6281670"/>
                <a:gd name="connsiteX47" fmla="*/ 5983083 w 8613217"/>
                <a:gd name="connsiteY47" fmla="*/ 3009040 h 6281670"/>
                <a:gd name="connsiteX48" fmla="*/ 6257000 w 8613217"/>
                <a:gd name="connsiteY48" fmla="*/ 2840787 h 6281670"/>
                <a:gd name="connsiteX49" fmla="*/ 6605620 w 8613217"/>
                <a:gd name="connsiteY49" fmla="*/ 2172485 h 6281670"/>
                <a:gd name="connsiteX50" fmla="*/ 6623118 w 8613217"/>
                <a:gd name="connsiteY50" fmla="*/ 1339969 h 6281670"/>
                <a:gd name="connsiteX51" fmla="*/ 6528224 w 8613217"/>
                <a:gd name="connsiteY51" fmla="*/ 660899 h 6281670"/>
                <a:gd name="connsiteX52" fmla="*/ 6514091 w 8613217"/>
                <a:gd name="connsiteY52" fmla="*/ 520239 h 6281670"/>
                <a:gd name="connsiteX53" fmla="*/ 6493900 w 8613217"/>
                <a:gd name="connsiteY53" fmla="*/ 546486 h 6281670"/>
                <a:gd name="connsiteX54" fmla="*/ 6244212 w 8613217"/>
                <a:gd name="connsiteY54" fmla="*/ 975869 h 6281670"/>
                <a:gd name="connsiteX55" fmla="*/ 5935300 w 8613217"/>
                <a:gd name="connsiteY55" fmla="*/ 1788868 h 6281670"/>
                <a:gd name="connsiteX56" fmla="*/ 5707148 w 8613217"/>
                <a:gd name="connsiteY56" fmla="*/ 2531874 h 6281670"/>
                <a:gd name="connsiteX57" fmla="*/ 5679555 w 8613217"/>
                <a:gd name="connsiteY57" fmla="*/ 2738489 h 6281670"/>
                <a:gd name="connsiteX58" fmla="*/ 5734069 w 8613217"/>
                <a:gd name="connsiteY58" fmla="*/ 2914818 h 6281670"/>
                <a:gd name="connsiteX59" fmla="*/ 5963566 w 8613217"/>
                <a:gd name="connsiteY59" fmla="*/ 2599175 h 6281670"/>
                <a:gd name="connsiteX60" fmla="*/ 6141914 w 8613217"/>
                <a:gd name="connsiteY60" fmla="*/ 2254593 h 6281670"/>
                <a:gd name="connsiteX61" fmla="*/ 6262384 w 8613217"/>
                <a:gd name="connsiteY61" fmla="*/ 1884436 h 6281670"/>
                <a:gd name="connsiteX62" fmla="*/ 6343145 w 8613217"/>
                <a:gd name="connsiteY62" fmla="*/ 1508222 h 6281670"/>
                <a:gd name="connsiteX63" fmla="*/ 6310167 w 8613217"/>
                <a:gd name="connsiteY63" fmla="*/ 1747814 h 6281670"/>
                <a:gd name="connsiteX64" fmla="*/ 6045001 w 8613217"/>
                <a:gd name="connsiteY64" fmla="*/ 2568890 h 6281670"/>
                <a:gd name="connsiteX65" fmla="*/ 5560432 w 8613217"/>
                <a:gd name="connsiteY65" fmla="*/ 3235173 h 6281670"/>
                <a:gd name="connsiteX66" fmla="*/ 5096726 w 8613217"/>
                <a:gd name="connsiteY66" fmla="*/ 3741278 h 6281670"/>
                <a:gd name="connsiteX67" fmla="*/ 5067113 w 8613217"/>
                <a:gd name="connsiteY67" fmla="*/ 3767525 h 6281670"/>
                <a:gd name="connsiteX68" fmla="*/ 4911647 w 8613217"/>
                <a:gd name="connsiteY68" fmla="*/ 3459959 h 6281670"/>
                <a:gd name="connsiteX69" fmla="*/ 4890784 w 8613217"/>
                <a:gd name="connsiteY69" fmla="*/ 3404099 h 6281670"/>
                <a:gd name="connsiteX70" fmla="*/ 4856460 w 8613217"/>
                <a:gd name="connsiteY70" fmla="*/ 2981447 h 6281670"/>
                <a:gd name="connsiteX71" fmla="*/ 4952701 w 8613217"/>
                <a:gd name="connsiteY71" fmla="*/ 2717626 h 6281670"/>
                <a:gd name="connsiteX72" fmla="*/ 5173449 w 8613217"/>
                <a:gd name="connsiteY72" fmla="*/ 2368332 h 6281670"/>
                <a:gd name="connsiteX73" fmla="*/ 5481689 w 8613217"/>
                <a:gd name="connsiteY73" fmla="*/ 1759928 h 6281670"/>
                <a:gd name="connsiteX74" fmla="*/ 5514667 w 8613217"/>
                <a:gd name="connsiteY74" fmla="*/ 1741757 h 6281670"/>
                <a:gd name="connsiteX75" fmla="*/ 5803389 w 8613217"/>
                <a:gd name="connsiteY75" fmla="*/ 1570812 h 6281670"/>
                <a:gd name="connsiteX76" fmla="*/ 5822907 w 8613217"/>
                <a:gd name="connsiteY76" fmla="*/ 1095665 h 6281670"/>
                <a:gd name="connsiteX77" fmla="*/ 5540241 w 8613217"/>
                <a:gd name="connsiteY77" fmla="*/ 601000 h 6281670"/>
                <a:gd name="connsiteX78" fmla="*/ 5514667 w 8613217"/>
                <a:gd name="connsiteY78" fmla="*/ 600327 h 6281670"/>
                <a:gd name="connsiteX79" fmla="*/ 5421791 w 8613217"/>
                <a:gd name="connsiteY79" fmla="*/ 697914 h 6281670"/>
                <a:gd name="connsiteX80" fmla="*/ 5124319 w 8613217"/>
                <a:gd name="connsiteY80" fmla="*/ 1196617 h 6281670"/>
                <a:gd name="connsiteX81" fmla="*/ 5316801 w 8613217"/>
                <a:gd name="connsiteY81" fmla="*/ 1686570 h 6281670"/>
                <a:gd name="connsiteX82" fmla="*/ 5361220 w 8613217"/>
                <a:gd name="connsiteY82" fmla="*/ 1669072 h 6281670"/>
                <a:gd name="connsiteX83" fmla="*/ 5461499 w 8613217"/>
                <a:gd name="connsiteY83" fmla="*/ 1248439 h 6281670"/>
                <a:gd name="connsiteX84" fmla="*/ 5491784 w 8613217"/>
                <a:gd name="connsiteY84" fmla="*/ 1043170 h 6281670"/>
                <a:gd name="connsiteX85" fmla="*/ 5497841 w 8613217"/>
                <a:gd name="connsiteY85" fmla="*/ 1081532 h 6281670"/>
                <a:gd name="connsiteX86" fmla="*/ 5481016 w 8613217"/>
                <a:gd name="connsiteY86" fmla="*/ 1353429 h 6281670"/>
                <a:gd name="connsiteX87" fmla="*/ 5415734 w 8613217"/>
                <a:gd name="connsiteY87" fmla="*/ 1727624 h 6281670"/>
                <a:gd name="connsiteX88" fmla="*/ 5151240 w 8613217"/>
                <a:gd name="connsiteY88" fmla="*/ 2245171 h 6281670"/>
                <a:gd name="connsiteX89" fmla="*/ 4908282 w 8613217"/>
                <a:gd name="connsiteY89" fmla="*/ 2596483 h 6281670"/>
                <a:gd name="connsiteX90" fmla="*/ 4750124 w 8613217"/>
                <a:gd name="connsiteY90" fmla="*/ 2989523 h 6281670"/>
                <a:gd name="connsiteX91" fmla="*/ 4737337 w 8613217"/>
                <a:gd name="connsiteY91" fmla="*/ 3162487 h 6281670"/>
                <a:gd name="connsiteX92" fmla="*/ 4680804 w 8613217"/>
                <a:gd name="connsiteY92" fmla="*/ 3076341 h 6281670"/>
                <a:gd name="connsiteX93" fmla="*/ 4591293 w 8613217"/>
                <a:gd name="connsiteY93" fmla="*/ 2915491 h 6281670"/>
                <a:gd name="connsiteX94" fmla="*/ 4552259 w 8613217"/>
                <a:gd name="connsiteY94" fmla="*/ 2838095 h 6281670"/>
                <a:gd name="connsiteX95" fmla="*/ 4404869 w 8613217"/>
                <a:gd name="connsiteY95" fmla="*/ 2499569 h 6281670"/>
                <a:gd name="connsiteX96" fmla="*/ 4425059 w 8613217"/>
                <a:gd name="connsiteY96" fmla="*/ 2408713 h 6281670"/>
                <a:gd name="connsiteX97" fmla="*/ 4497071 w 8613217"/>
                <a:gd name="connsiteY97" fmla="*/ 2304396 h 6281670"/>
                <a:gd name="connsiteX98" fmla="*/ 4551585 w 8613217"/>
                <a:gd name="connsiteY98" fmla="*/ 2152968 h 6281670"/>
                <a:gd name="connsiteX99" fmla="*/ 4741375 w 8613217"/>
                <a:gd name="connsiteY99" fmla="*/ 1413327 h 6281670"/>
                <a:gd name="connsiteX100" fmla="*/ 4929146 w 8613217"/>
                <a:gd name="connsiteY100" fmla="*/ 819730 h 6281670"/>
                <a:gd name="connsiteX101" fmla="*/ 5233347 w 8613217"/>
                <a:gd name="connsiteY101" fmla="*/ 28940 h 6281670"/>
                <a:gd name="connsiteX102" fmla="*/ 5238058 w 8613217"/>
                <a:gd name="connsiteY102" fmla="*/ 0 h 6281670"/>
                <a:gd name="connsiteX103" fmla="*/ 4976929 w 8613217"/>
                <a:gd name="connsiteY103" fmla="*/ 159504 h 6281670"/>
                <a:gd name="connsiteX104" fmla="*/ 4204984 w 8613217"/>
                <a:gd name="connsiteY104" fmla="*/ 890396 h 6281670"/>
                <a:gd name="connsiteX105" fmla="*/ 3943182 w 8613217"/>
                <a:gd name="connsiteY105" fmla="*/ 2139508 h 6281670"/>
                <a:gd name="connsiteX106" fmla="*/ 4076438 w 8613217"/>
                <a:gd name="connsiteY106" fmla="*/ 2389868 h 6281670"/>
                <a:gd name="connsiteX107" fmla="*/ 4215079 w 8613217"/>
                <a:gd name="connsiteY107" fmla="*/ 2474668 h 6281670"/>
                <a:gd name="connsiteX108" fmla="*/ 4244018 w 8613217"/>
                <a:gd name="connsiteY108" fmla="*/ 2445055 h 6281670"/>
                <a:gd name="connsiteX109" fmla="*/ 4230558 w 8613217"/>
                <a:gd name="connsiteY109" fmla="*/ 1718875 h 6281670"/>
                <a:gd name="connsiteX110" fmla="*/ 4411599 w 8613217"/>
                <a:gd name="connsiteY110" fmla="*/ 1186522 h 6281670"/>
                <a:gd name="connsiteX111" fmla="*/ 4552259 w 8613217"/>
                <a:gd name="connsiteY111" fmla="*/ 934815 h 6281670"/>
                <a:gd name="connsiteX112" fmla="*/ 4572449 w 8613217"/>
                <a:gd name="connsiteY112" fmla="*/ 920008 h 6281670"/>
                <a:gd name="connsiteX113" fmla="*/ 4553604 w 8613217"/>
                <a:gd name="connsiteY113" fmla="*/ 956351 h 6281670"/>
                <a:gd name="connsiteX114" fmla="*/ 4390735 w 8613217"/>
                <a:gd name="connsiteY114" fmla="*/ 1302280 h 6281670"/>
                <a:gd name="connsiteX115" fmla="*/ 4340260 w 8613217"/>
                <a:gd name="connsiteY115" fmla="*/ 2524471 h 6281670"/>
                <a:gd name="connsiteX116" fmla="*/ 4501109 w 8613217"/>
                <a:gd name="connsiteY116" fmla="*/ 2892609 h 6281670"/>
                <a:gd name="connsiteX117" fmla="*/ 4692918 w 8613217"/>
                <a:gd name="connsiteY117" fmla="*/ 3241230 h 6281670"/>
                <a:gd name="connsiteX118" fmla="*/ 4992409 w 8613217"/>
                <a:gd name="connsiteY118" fmla="*/ 3809925 h 6281670"/>
                <a:gd name="connsiteX119" fmla="*/ 5000485 w 8613217"/>
                <a:gd name="connsiteY119" fmla="*/ 3847614 h 6281670"/>
                <a:gd name="connsiteX120" fmla="*/ 4993755 w 8613217"/>
                <a:gd name="connsiteY120" fmla="*/ 3855017 h 6281670"/>
                <a:gd name="connsiteX121" fmla="*/ 4993082 w 8613217"/>
                <a:gd name="connsiteY121" fmla="*/ 3855690 h 6281670"/>
                <a:gd name="connsiteX122" fmla="*/ 4982313 w 8613217"/>
                <a:gd name="connsiteY122" fmla="*/ 3867131 h 6281670"/>
                <a:gd name="connsiteX123" fmla="*/ 4626290 w 8613217"/>
                <a:gd name="connsiteY123" fmla="*/ 4274977 h 6281670"/>
                <a:gd name="connsiteX124" fmla="*/ 4180755 w 8613217"/>
                <a:gd name="connsiteY124" fmla="*/ 4968853 h 6281670"/>
                <a:gd name="connsiteX125" fmla="*/ 4071727 w 8613217"/>
                <a:gd name="connsiteY125" fmla="*/ 5853192 h 6281670"/>
                <a:gd name="connsiteX126" fmla="*/ 4040769 w 8613217"/>
                <a:gd name="connsiteY126" fmla="*/ 5907706 h 6281670"/>
                <a:gd name="connsiteX127" fmla="*/ 4005099 w 8613217"/>
                <a:gd name="connsiteY127" fmla="*/ 5881459 h 6281670"/>
                <a:gd name="connsiteX128" fmla="*/ 4007791 w 8613217"/>
                <a:gd name="connsiteY128" fmla="*/ 5830983 h 6281670"/>
                <a:gd name="connsiteX129" fmla="*/ 3990293 w 8613217"/>
                <a:gd name="connsiteY129" fmla="*/ 5807427 h 6281670"/>
                <a:gd name="connsiteX130" fmla="*/ 3964045 w 8613217"/>
                <a:gd name="connsiteY130" fmla="*/ 5789256 h 6281670"/>
                <a:gd name="connsiteX131" fmla="*/ 3941836 w 8613217"/>
                <a:gd name="connsiteY131" fmla="*/ 5705129 h 6281670"/>
                <a:gd name="connsiteX132" fmla="*/ 3908185 w 8613217"/>
                <a:gd name="connsiteY132" fmla="*/ 5236040 h 6281670"/>
                <a:gd name="connsiteX133" fmla="*/ 3918953 w 8613217"/>
                <a:gd name="connsiteY133" fmla="*/ 4237288 h 6281670"/>
                <a:gd name="connsiteX134" fmla="*/ 3786370 w 8613217"/>
                <a:gd name="connsiteY134" fmla="*/ 3122779 h 6281670"/>
                <a:gd name="connsiteX135" fmla="*/ 3570333 w 8613217"/>
                <a:gd name="connsiteY135" fmla="*/ 2570236 h 6281670"/>
                <a:gd name="connsiteX136" fmla="*/ 3563603 w 8613217"/>
                <a:gd name="connsiteY136" fmla="*/ 2556776 h 6281670"/>
                <a:gd name="connsiteX137" fmla="*/ 3556872 w 8613217"/>
                <a:gd name="connsiteY137" fmla="*/ 2543315 h 6281670"/>
                <a:gd name="connsiteX138" fmla="*/ 3531298 w 8613217"/>
                <a:gd name="connsiteY138" fmla="*/ 2494185 h 6281670"/>
                <a:gd name="connsiteX139" fmla="*/ 3525241 w 8613217"/>
                <a:gd name="connsiteY139" fmla="*/ 2482071 h 6281670"/>
                <a:gd name="connsiteX140" fmla="*/ 3410829 w 8613217"/>
                <a:gd name="connsiteY140" fmla="*/ 2273437 h 6281670"/>
                <a:gd name="connsiteX141" fmla="*/ 3411502 w 8613217"/>
                <a:gd name="connsiteY141" fmla="*/ 2229018 h 6281670"/>
                <a:gd name="connsiteX142" fmla="*/ 3451209 w 8613217"/>
                <a:gd name="connsiteY142" fmla="*/ 2126720 h 6281670"/>
                <a:gd name="connsiteX143" fmla="*/ 3431692 w 8613217"/>
                <a:gd name="connsiteY143" fmla="*/ 1895877 h 6281670"/>
                <a:gd name="connsiteX144" fmla="*/ 3186715 w 8613217"/>
                <a:gd name="connsiteY144" fmla="*/ 1401886 h 6281670"/>
                <a:gd name="connsiteX145" fmla="*/ 2531874 w 8613217"/>
                <a:gd name="connsiteY145" fmla="*/ 701952 h 6281670"/>
                <a:gd name="connsiteX146" fmla="*/ 1731662 w 8613217"/>
                <a:gd name="connsiteY146" fmla="*/ 39035 h 6281670"/>
                <a:gd name="connsiteX147" fmla="*/ 1722913 w 8613217"/>
                <a:gd name="connsiteY147" fmla="*/ 36343 h 6281670"/>
                <a:gd name="connsiteX148" fmla="*/ 1723586 w 8613217"/>
                <a:gd name="connsiteY148" fmla="*/ 47111 h 6281670"/>
                <a:gd name="connsiteX149" fmla="*/ 1984042 w 8613217"/>
                <a:gd name="connsiteY149" fmla="*/ 871552 h 6281670"/>
                <a:gd name="connsiteX150" fmla="*/ 2773486 w 8613217"/>
                <a:gd name="connsiteY150" fmla="*/ 2064130 h 6281670"/>
                <a:gd name="connsiteX151" fmla="*/ 3058170 w 8613217"/>
                <a:gd name="connsiteY151" fmla="*/ 2286897 h 6281670"/>
                <a:gd name="connsiteX152" fmla="*/ 3235845 w 8613217"/>
                <a:gd name="connsiteY152" fmla="*/ 2329297 h 6281670"/>
                <a:gd name="connsiteX153" fmla="*/ 3256709 w 8613217"/>
                <a:gd name="connsiteY153" fmla="*/ 2294974 h 6281670"/>
                <a:gd name="connsiteX154" fmla="*/ 3083072 w 8613217"/>
                <a:gd name="connsiteY154" fmla="*/ 1999521 h 6281670"/>
                <a:gd name="connsiteX155" fmla="*/ 2450440 w 8613217"/>
                <a:gd name="connsiteY155" fmla="*/ 1092973 h 6281670"/>
                <a:gd name="connsiteX156" fmla="*/ 2432941 w 8613217"/>
                <a:gd name="connsiteY156" fmla="*/ 1062014 h 6281670"/>
                <a:gd name="connsiteX157" fmla="*/ 2454478 w 8613217"/>
                <a:gd name="connsiteY157" fmla="*/ 1076820 h 6281670"/>
                <a:gd name="connsiteX158" fmla="*/ 2967986 w 8613217"/>
                <a:gd name="connsiteY158" fmla="*/ 1739738 h 6281670"/>
                <a:gd name="connsiteX159" fmla="*/ 3266131 w 8613217"/>
                <a:gd name="connsiteY159" fmla="*/ 2175850 h 6281670"/>
                <a:gd name="connsiteX160" fmla="*/ 3457939 w 8613217"/>
                <a:gd name="connsiteY160" fmla="*/ 2509665 h 6281670"/>
                <a:gd name="connsiteX161" fmla="*/ 3464670 w 8613217"/>
                <a:gd name="connsiteY161" fmla="*/ 2523125 h 6281670"/>
                <a:gd name="connsiteX162" fmla="*/ 3471400 w 8613217"/>
                <a:gd name="connsiteY162" fmla="*/ 2536585 h 6281670"/>
                <a:gd name="connsiteX163" fmla="*/ 3478130 w 8613217"/>
                <a:gd name="connsiteY163" fmla="*/ 2550045 h 6281670"/>
                <a:gd name="connsiteX164" fmla="*/ 3484860 w 8613217"/>
                <a:gd name="connsiteY164" fmla="*/ 2563506 h 6281670"/>
                <a:gd name="connsiteX165" fmla="*/ 3491590 w 8613217"/>
                <a:gd name="connsiteY165" fmla="*/ 2576966 h 6281670"/>
                <a:gd name="connsiteX166" fmla="*/ 3498320 w 8613217"/>
                <a:gd name="connsiteY166" fmla="*/ 2590426 h 6281670"/>
                <a:gd name="connsiteX167" fmla="*/ 3504378 w 8613217"/>
                <a:gd name="connsiteY167" fmla="*/ 2605906 h 6281670"/>
                <a:gd name="connsiteX168" fmla="*/ 3733875 w 8613217"/>
                <a:gd name="connsiteY168" fmla="*/ 3249979 h 6281670"/>
                <a:gd name="connsiteX169" fmla="*/ 3823385 w 8613217"/>
                <a:gd name="connsiteY169" fmla="*/ 4359777 h 6281670"/>
                <a:gd name="connsiteX170" fmla="*/ 3816655 w 8613217"/>
                <a:gd name="connsiteY170" fmla="*/ 4369199 h 6281670"/>
                <a:gd name="connsiteX171" fmla="*/ 3800503 w 8613217"/>
                <a:gd name="connsiteY171" fmla="*/ 4322761 h 6281670"/>
                <a:gd name="connsiteX172" fmla="*/ 3407464 w 8613217"/>
                <a:gd name="connsiteY172" fmla="*/ 3663208 h 6281670"/>
                <a:gd name="connsiteX173" fmla="*/ 2516395 w 8613217"/>
                <a:gd name="connsiteY173" fmla="*/ 2980101 h 6281670"/>
                <a:gd name="connsiteX174" fmla="*/ 2502934 w 8613217"/>
                <a:gd name="connsiteY174" fmla="*/ 2971351 h 6281670"/>
                <a:gd name="connsiteX175" fmla="*/ 2390541 w 8613217"/>
                <a:gd name="connsiteY175" fmla="*/ 2898666 h 6281670"/>
                <a:gd name="connsiteX176" fmla="*/ 2247863 w 8613217"/>
                <a:gd name="connsiteY176" fmla="*/ 2802425 h 6281670"/>
                <a:gd name="connsiteX177" fmla="*/ 2055381 w 8613217"/>
                <a:gd name="connsiteY177" fmla="*/ 2665131 h 6281670"/>
                <a:gd name="connsiteX178" fmla="*/ 1471879 w 8613217"/>
                <a:gd name="connsiteY178" fmla="*/ 2148930 h 6281670"/>
                <a:gd name="connsiteX179" fmla="*/ 1461111 w 8613217"/>
                <a:gd name="connsiteY179" fmla="*/ 2109895 h 6281670"/>
                <a:gd name="connsiteX180" fmla="*/ 1501492 w 8613217"/>
                <a:gd name="connsiteY180" fmla="*/ 1918759 h 6281670"/>
                <a:gd name="connsiteX181" fmla="*/ 1395155 w 8613217"/>
                <a:gd name="connsiteY181" fmla="*/ 1570812 h 6281670"/>
                <a:gd name="connsiteX182" fmla="*/ 937507 w 8613217"/>
                <a:gd name="connsiteY182" fmla="*/ 860783 h 6281670"/>
                <a:gd name="connsiteX183" fmla="*/ 682435 w 8613217"/>
                <a:gd name="connsiteY183" fmla="*/ 471109 h 6281670"/>
                <a:gd name="connsiteX184" fmla="*/ 590905 w 8613217"/>
                <a:gd name="connsiteY184" fmla="*/ 214691 h 6281670"/>
                <a:gd name="connsiteX185" fmla="*/ 581483 w 8613217"/>
                <a:gd name="connsiteY185" fmla="*/ 222767 h 6281670"/>
                <a:gd name="connsiteX186" fmla="*/ 555909 w 8613217"/>
                <a:gd name="connsiteY186" fmla="*/ 262475 h 6281670"/>
                <a:gd name="connsiteX187" fmla="*/ 423998 w 8613217"/>
                <a:gd name="connsiteY187" fmla="*/ 619845 h 6281670"/>
                <a:gd name="connsiteX188" fmla="*/ 443515 w 8613217"/>
                <a:gd name="connsiteY188" fmla="*/ 1227575 h 6281670"/>
                <a:gd name="connsiteX189" fmla="*/ 806942 w 8613217"/>
                <a:gd name="connsiteY189" fmla="*/ 1996156 h 6281670"/>
                <a:gd name="connsiteX190" fmla="*/ 1087589 w 8613217"/>
                <a:gd name="connsiteY190" fmla="*/ 2216231 h 6281670"/>
                <a:gd name="connsiteX191" fmla="*/ 1317086 w 8613217"/>
                <a:gd name="connsiteY191" fmla="*/ 2233729 h 6281670"/>
                <a:gd name="connsiteX192" fmla="*/ 1327181 w 8613217"/>
                <a:gd name="connsiteY192" fmla="*/ 2198060 h 6281670"/>
                <a:gd name="connsiteX193" fmla="*/ 816364 w 8613217"/>
                <a:gd name="connsiteY193" fmla="*/ 1324489 h 6281670"/>
                <a:gd name="connsiteX194" fmla="*/ 702625 w 8613217"/>
                <a:gd name="connsiteY194" fmla="*/ 1031056 h 6281670"/>
                <a:gd name="connsiteX195" fmla="*/ 767908 w 8613217"/>
                <a:gd name="connsiteY195" fmla="*/ 1173061 h 6281670"/>
                <a:gd name="connsiteX196" fmla="*/ 1444285 w 8613217"/>
                <a:gd name="connsiteY196" fmla="*/ 2226326 h 6281670"/>
                <a:gd name="connsiteX197" fmla="*/ 2209501 w 8613217"/>
                <a:gd name="connsiteY197" fmla="*/ 2876457 h 6281670"/>
                <a:gd name="connsiteX198" fmla="*/ 2308434 w 8613217"/>
                <a:gd name="connsiteY198" fmla="*/ 2939720 h 6281670"/>
                <a:gd name="connsiteX199" fmla="*/ 2340738 w 8613217"/>
                <a:gd name="connsiteY199" fmla="*/ 2972025 h 6281670"/>
                <a:gd name="connsiteX200" fmla="*/ 2302377 w 8613217"/>
                <a:gd name="connsiteY200" fmla="*/ 2972025 h 6281670"/>
                <a:gd name="connsiteX201" fmla="*/ 2266034 w 8613217"/>
                <a:gd name="connsiteY201" fmla="*/ 2967313 h 6281670"/>
                <a:gd name="connsiteX202" fmla="*/ 1817807 w 8613217"/>
                <a:gd name="connsiteY202" fmla="*/ 3025866 h 6281670"/>
                <a:gd name="connsiteX203" fmla="*/ 1007500 w 8613217"/>
                <a:gd name="connsiteY203" fmla="*/ 3309877 h 6281670"/>
                <a:gd name="connsiteX204" fmla="*/ 960389 w 8613217"/>
                <a:gd name="connsiteY204" fmla="*/ 3293725 h 6281670"/>
                <a:gd name="connsiteX205" fmla="*/ 446207 w 8613217"/>
                <a:gd name="connsiteY205" fmla="*/ 3134221 h 6281670"/>
                <a:gd name="connsiteX206" fmla="*/ 217383 w 8613217"/>
                <a:gd name="connsiteY206" fmla="*/ 3227096 h 6281670"/>
                <a:gd name="connsiteX207" fmla="*/ 0 w 8613217"/>
                <a:gd name="connsiteY207" fmla="*/ 3236518 h 6281670"/>
                <a:gd name="connsiteX208" fmla="*/ 0 w 8613217"/>
                <a:gd name="connsiteY208" fmla="*/ 3330740 h 6281670"/>
                <a:gd name="connsiteX209" fmla="*/ 9422 w 8613217"/>
                <a:gd name="connsiteY209" fmla="*/ 3346892 h 6281670"/>
                <a:gd name="connsiteX210" fmla="*/ 255072 w 8613217"/>
                <a:gd name="connsiteY210" fmla="*/ 3717723 h 6281670"/>
                <a:gd name="connsiteX211" fmla="*/ 747044 w 8613217"/>
                <a:gd name="connsiteY211" fmla="*/ 3826078 h 6281670"/>
                <a:gd name="connsiteX212" fmla="*/ 1016249 w 8613217"/>
                <a:gd name="connsiteY212" fmla="*/ 3490244 h 6281670"/>
                <a:gd name="connsiteX213" fmla="*/ 981253 w 8613217"/>
                <a:gd name="connsiteY213" fmla="*/ 3461305 h 6281670"/>
                <a:gd name="connsiteX214" fmla="*/ 563312 w 8613217"/>
                <a:gd name="connsiteY214" fmla="*/ 3490917 h 6281670"/>
                <a:gd name="connsiteX215" fmla="*/ 390347 w 8613217"/>
                <a:gd name="connsiteY215" fmla="*/ 3460632 h 6281670"/>
                <a:gd name="connsiteX216" fmla="*/ 489953 w 8613217"/>
                <a:gd name="connsiteY216" fmla="*/ 3463997 h 6281670"/>
                <a:gd name="connsiteX217" fmla="*/ 903183 w 8613217"/>
                <a:gd name="connsiteY217" fmla="*/ 3408137 h 6281670"/>
                <a:gd name="connsiteX218" fmla="*/ 1043170 w 8613217"/>
                <a:gd name="connsiteY218" fmla="*/ 3372467 h 6281670"/>
                <a:gd name="connsiteX219" fmla="*/ 1508895 w 8613217"/>
                <a:gd name="connsiteY219" fmla="*/ 3218347 h 6281670"/>
                <a:gd name="connsiteX220" fmla="*/ 1912029 w 8613217"/>
                <a:gd name="connsiteY220" fmla="*/ 3101243 h 6281670"/>
                <a:gd name="connsiteX221" fmla="*/ 1912029 w 8613217"/>
                <a:gd name="connsiteY221" fmla="*/ 3101243 h 6281670"/>
                <a:gd name="connsiteX222" fmla="*/ 1924816 w 8613217"/>
                <a:gd name="connsiteY222" fmla="*/ 3099224 h 6281670"/>
                <a:gd name="connsiteX223" fmla="*/ 1986061 w 8613217"/>
                <a:gd name="connsiteY223" fmla="*/ 3087783 h 6281670"/>
                <a:gd name="connsiteX224" fmla="*/ 1992791 w 8613217"/>
                <a:gd name="connsiteY224" fmla="*/ 3087110 h 6281670"/>
                <a:gd name="connsiteX225" fmla="*/ 2087013 w 8613217"/>
                <a:gd name="connsiteY225" fmla="*/ 3074322 h 6281670"/>
                <a:gd name="connsiteX226" fmla="*/ 2113933 w 8613217"/>
                <a:gd name="connsiteY226" fmla="*/ 3072976 h 6281670"/>
                <a:gd name="connsiteX227" fmla="*/ 2118644 w 8613217"/>
                <a:gd name="connsiteY227" fmla="*/ 3064227 h 6281670"/>
                <a:gd name="connsiteX228" fmla="*/ 2257958 w 8613217"/>
                <a:gd name="connsiteY228" fmla="*/ 3064227 h 6281670"/>
                <a:gd name="connsiteX229" fmla="*/ 2262669 w 8613217"/>
                <a:gd name="connsiteY229" fmla="*/ 3072976 h 6281670"/>
                <a:gd name="connsiteX230" fmla="*/ 2434960 w 8613217"/>
                <a:gd name="connsiteY230" fmla="*/ 3101243 h 6281670"/>
                <a:gd name="connsiteX231" fmla="*/ 2635518 w 8613217"/>
                <a:gd name="connsiteY231" fmla="*/ 3164506 h 6281670"/>
                <a:gd name="connsiteX232" fmla="*/ 3038653 w 8613217"/>
                <a:gd name="connsiteY232" fmla="*/ 3453902 h 6281670"/>
                <a:gd name="connsiteX233" fmla="*/ 3580428 w 8613217"/>
                <a:gd name="connsiteY233" fmla="*/ 4087880 h 6281670"/>
                <a:gd name="connsiteX234" fmla="*/ 3776274 w 8613217"/>
                <a:gd name="connsiteY234" fmla="*/ 4626290 h 6281670"/>
                <a:gd name="connsiteX235" fmla="*/ 3813963 w 8613217"/>
                <a:gd name="connsiteY235" fmla="*/ 4802619 h 6281670"/>
                <a:gd name="connsiteX236" fmla="*/ 3811944 w 8613217"/>
                <a:gd name="connsiteY236" fmla="*/ 5407658 h 6281670"/>
                <a:gd name="connsiteX237" fmla="*/ 3881265 w 8613217"/>
                <a:gd name="connsiteY237" fmla="*/ 5874056 h 6281670"/>
                <a:gd name="connsiteX238" fmla="*/ 3879919 w 8613217"/>
                <a:gd name="connsiteY238" fmla="*/ 5898957 h 6281670"/>
                <a:gd name="connsiteX239" fmla="*/ 3757430 w 8613217"/>
                <a:gd name="connsiteY239" fmla="*/ 5946068 h 6281670"/>
                <a:gd name="connsiteX240" fmla="*/ 3743970 w 8613217"/>
                <a:gd name="connsiteY240" fmla="*/ 6053750 h 6281670"/>
                <a:gd name="connsiteX241" fmla="*/ 3803195 w 8613217"/>
                <a:gd name="connsiteY241" fmla="*/ 6092112 h 6281670"/>
                <a:gd name="connsiteX242" fmla="*/ 3896071 w 8613217"/>
                <a:gd name="connsiteY242" fmla="*/ 6023464 h 6281670"/>
                <a:gd name="connsiteX243" fmla="*/ 3920972 w 8613217"/>
                <a:gd name="connsiteY243" fmla="*/ 5996544 h 6281670"/>
                <a:gd name="connsiteX244" fmla="*/ 3918953 w 8613217"/>
                <a:gd name="connsiteY244" fmla="*/ 6053077 h 6281670"/>
                <a:gd name="connsiteX245" fmla="*/ 3931741 w 8613217"/>
                <a:gd name="connsiteY245" fmla="*/ 6077978 h 6281670"/>
                <a:gd name="connsiteX246" fmla="*/ 3951931 w 8613217"/>
                <a:gd name="connsiteY246" fmla="*/ 6055769 h 6281670"/>
                <a:gd name="connsiteX247" fmla="*/ 3972121 w 8613217"/>
                <a:gd name="connsiteY247" fmla="*/ 5988468 h 6281670"/>
                <a:gd name="connsiteX248" fmla="*/ 3994331 w 8613217"/>
                <a:gd name="connsiteY248" fmla="*/ 5968277 h 6281670"/>
                <a:gd name="connsiteX249" fmla="*/ 4005099 w 8613217"/>
                <a:gd name="connsiteY249" fmla="*/ 5995198 h 6281670"/>
                <a:gd name="connsiteX250" fmla="*/ 4071054 w 8613217"/>
                <a:gd name="connsiteY250" fmla="*/ 6040290 h 6281670"/>
                <a:gd name="connsiteX251" fmla="*/ 4100667 w 8613217"/>
                <a:gd name="connsiteY251" fmla="*/ 6026829 h 6281670"/>
                <a:gd name="connsiteX252" fmla="*/ 4110089 w 8613217"/>
                <a:gd name="connsiteY252" fmla="*/ 5993179 h 6281670"/>
                <a:gd name="connsiteX253" fmla="*/ 4124895 w 8613217"/>
                <a:gd name="connsiteY253" fmla="*/ 6032214 h 6281670"/>
                <a:gd name="connsiteX254" fmla="*/ 4117492 w 8613217"/>
                <a:gd name="connsiteY254" fmla="*/ 6106918 h 6281670"/>
                <a:gd name="connsiteX255" fmla="*/ 4080476 w 8613217"/>
                <a:gd name="connsiteY255" fmla="*/ 6141242 h 6281670"/>
                <a:gd name="connsiteX256" fmla="*/ 4176717 w 8613217"/>
                <a:gd name="connsiteY256" fmla="*/ 6189025 h 6281670"/>
                <a:gd name="connsiteX257" fmla="*/ 4170660 w 8613217"/>
                <a:gd name="connsiteY257" fmla="*/ 6271133 h 6281670"/>
                <a:gd name="connsiteX258" fmla="*/ 4195562 w 8613217"/>
                <a:gd name="connsiteY258" fmla="*/ 6277863 h 6281670"/>
                <a:gd name="connsiteX259" fmla="*/ 4261517 w 8613217"/>
                <a:gd name="connsiteY259" fmla="*/ 6267768 h 6281670"/>
                <a:gd name="connsiteX260" fmla="*/ 4289784 w 8613217"/>
                <a:gd name="connsiteY260" fmla="*/ 6247578 h 6281670"/>
                <a:gd name="connsiteX261" fmla="*/ 4295840 w 8613217"/>
                <a:gd name="connsiteY261" fmla="*/ 6204505 h 6281670"/>
                <a:gd name="connsiteX262" fmla="*/ 4305936 w 8613217"/>
                <a:gd name="connsiteY262" fmla="*/ 6182969 h 6281670"/>
                <a:gd name="connsiteX263" fmla="*/ 4324107 w 8613217"/>
                <a:gd name="connsiteY263" fmla="*/ 6199794 h 6281670"/>
                <a:gd name="connsiteX264" fmla="*/ 4336894 w 8613217"/>
                <a:gd name="connsiteY264" fmla="*/ 6230752 h 6281670"/>
                <a:gd name="connsiteX265" fmla="*/ 4342951 w 8613217"/>
                <a:gd name="connsiteY265" fmla="*/ 6226714 h 6281670"/>
                <a:gd name="connsiteX266" fmla="*/ 4369872 w 8613217"/>
                <a:gd name="connsiteY266" fmla="*/ 6185660 h 6281670"/>
                <a:gd name="connsiteX267" fmla="*/ 4382659 w 8613217"/>
                <a:gd name="connsiteY267" fmla="*/ 6234791 h 6281670"/>
                <a:gd name="connsiteX268" fmla="*/ 4406888 w 8613217"/>
                <a:gd name="connsiteY268" fmla="*/ 6265749 h 6281670"/>
                <a:gd name="connsiteX269" fmla="*/ 4484284 w 8613217"/>
                <a:gd name="connsiteY269" fmla="*/ 6275171 h 6281670"/>
                <a:gd name="connsiteX270" fmla="*/ 4499090 w 8613217"/>
                <a:gd name="connsiteY270" fmla="*/ 6272479 h 6281670"/>
                <a:gd name="connsiteX271" fmla="*/ 4512551 w 8613217"/>
                <a:gd name="connsiteY271" fmla="*/ 6181622 h 6281670"/>
                <a:gd name="connsiteX272" fmla="*/ 4572449 w 8613217"/>
                <a:gd name="connsiteY272" fmla="*/ 6153356 h 6281670"/>
                <a:gd name="connsiteX273" fmla="*/ 4575814 w 8613217"/>
                <a:gd name="connsiteY273" fmla="*/ 6127781 h 6281670"/>
                <a:gd name="connsiteX274" fmla="*/ 4538125 w 8613217"/>
                <a:gd name="connsiteY274" fmla="*/ 6076633 h 6281670"/>
                <a:gd name="connsiteX275" fmla="*/ 4536779 w 8613217"/>
                <a:gd name="connsiteY275" fmla="*/ 6042309 h 6281670"/>
                <a:gd name="connsiteX276" fmla="*/ 4573122 w 8613217"/>
                <a:gd name="connsiteY276" fmla="*/ 6032214 h 6281670"/>
                <a:gd name="connsiteX277" fmla="*/ 4637731 w 8613217"/>
                <a:gd name="connsiteY277" fmla="*/ 6051058 h 6281670"/>
                <a:gd name="connsiteX278" fmla="*/ 4665997 w 8613217"/>
                <a:gd name="connsiteY278" fmla="*/ 6029522 h 6281670"/>
                <a:gd name="connsiteX279" fmla="*/ 4665997 w 8613217"/>
                <a:gd name="connsiteY279" fmla="*/ 5985776 h 6281670"/>
                <a:gd name="connsiteX280" fmla="*/ 4681477 w 8613217"/>
                <a:gd name="connsiteY280" fmla="*/ 5966931 h 6281670"/>
                <a:gd name="connsiteX281" fmla="*/ 4701667 w 8613217"/>
                <a:gd name="connsiteY281" fmla="*/ 5981065 h 6281670"/>
                <a:gd name="connsiteX282" fmla="*/ 4724550 w 8613217"/>
                <a:gd name="connsiteY282" fmla="*/ 6054423 h 6281670"/>
                <a:gd name="connsiteX283" fmla="*/ 4743394 w 8613217"/>
                <a:gd name="connsiteY283" fmla="*/ 6073268 h 6281670"/>
                <a:gd name="connsiteX284" fmla="*/ 4752143 w 8613217"/>
                <a:gd name="connsiteY284" fmla="*/ 6050385 h 6281670"/>
                <a:gd name="connsiteX285" fmla="*/ 4752143 w 8613217"/>
                <a:gd name="connsiteY285" fmla="*/ 5996544 h 6281670"/>
                <a:gd name="connsiteX286" fmla="*/ 4800600 w 8613217"/>
                <a:gd name="connsiteY286" fmla="*/ 6046347 h 6281670"/>
                <a:gd name="connsiteX287" fmla="*/ 4859825 w 8613217"/>
                <a:gd name="connsiteY287" fmla="*/ 6088747 h 6281670"/>
                <a:gd name="connsiteX288" fmla="*/ 4932511 w 8613217"/>
                <a:gd name="connsiteY288" fmla="*/ 6036252 h 6281670"/>
                <a:gd name="connsiteX289" fmla="*/ 4919050 w 8613217"/>
                <a:gd name="connsiteY289" fmla="*/ 5940011 h 6281670"/>
                <a:gd name="connsiteX290" fmla="*/ 4830213 w 8613217"/>
                <a:gd name="connsiteY290" fmla="*/ 5933281 h 6281670"/>
                <a:gd name="connsiteX291" fmla="*/ 4779064 w 8613217"/>
                <a:gd name="connsiteY291" fmla="*/ 5876074 h 6281670"/>
                <a:gd name="connsiteX292" fmla="*/ 4778391 w 8613217"/>
                <a:gd name="connsiteY292" fmla="*/ 5829637 h 6281670"/>
                <a:gd name="connsiteX293" fmla="*/ 5091342 w 8613217"/>
                <a:gd name="connsiteY293" fmla="*/ 5236712 h 6281670"/>
                <a:gd name="connsiteX294" fmla="*/ 5116243 w 8613217"/>
                <a:gd name="connsiteY294" fmla="*/ 5202389 h 6281670"/>
                <a:gd name="connsiteX295" fmla="*/ 5269690 w 8613217"/>
                <a:gd name="connsiteY295" fmla="*/ 5086631 h 6281670"/>
                <a:gd name="connsiteX296" fmla="*/ 5744837 w 8613217"/>
                <a:gd name="connsiteY296" fmla="*/ 4795889 h 6281670"/>
                <a:gd name="connsiteX297" fmla="*/ 5814830 w 8613217"/>
                <a:gd name="connsiteY297" fmla="*/ 4775699 h 6281670"/>
                <a:gd name="connsiteX298" fmla="*/ 6103553 w 8613217"/>
                <a:gd name="connsiteY298" fmla="*/ 4765603 h 6281670"/>
                <a:gd name="connsiteX299" fmla="*/ 7086824 w 8613217"/>
                <a:gd name="connsiteY299" fmla="*/ 4811369 h 6281670"/>
                <a:gd name="connsiteX300" fmla="*/ 7489959 w 8613217"/>
                <a:gd name="connsiteY300" fmla="*/ 4805311 h 6281670"/>
                <a:gd name="connsiteX301" fmla="*/ 7516880 w 8613217"/>
                <a:gd name="connsiteY301" fmla="*/ 4801946 h 6281670"/>
                <a:gd name="connsiteX302" fmla="*/ 7536397 w 8613217"/>
                <a:gd name="connsiteY302" fmla="*/ 4800600 h 6281670"/>
                <a:gd name="connsiteX303" fmla="*/ 7619850 w 8613217"/>
                <a:gd name="connsiteY303" fmla="*/ 4791178 h 6281670"/>
                <a:gd name="connsiteX304" fmla="*/ 7661577 w 8613217"/>
                <a:gd name="connsiteY304" fmla="*/ 4813388 h 6281670"/>
                <a:gd name="connsiteX305" fmla="*/ 7920014 w 8613217"/>
                <a:gd name="connsiteY305" fmla="*/ 5004523 h 6281670"/>
                <a:gd name="connsiteX306" fmla="*/ 8354780 w 8613217"/>
                <a:gd name="connsiteY306" fmla="*/ 4830886 h 6281670"/>
                <a:gd name="connsiteX307" fmla="*/ 8579567 w 8613217"/>
                <a:gd name="connsiteY307" fmla="*/ 4409580 h 6281670"/>
                <a:gd name="connsiteX308" fmla="*/ 8613217 w 8613217"/>
                <a:gd name="connsiteY308" fmla="*/ 4250076 h 6281670"/>
                <a:gd name="connsiteX309" fmla="*/ 8613217 w 8613217"/>
                <a:gd name="connsiteY309" fmla="*/ 4196235 h 6281670"/>
                <a:gd name="connsiteX310" fmla="*/ 8420062 w 8613217"/>
                <a:gd name="connsiteY310" fmla="*/ 4211041 h 6281670"/>
                <a:gd name="connsiteX311" fmla="*/ 4571776 w 8613217"/>
                <a:gd name="connsiteY311" fmla="*/ 915970 h 6281670"/>
                <a:gd name="connsiteX312" fmla="*/ 4583890 w 8613217"/>
                <a:gd name="connsiteY312" fmla="*/ 888377 h 6281670"/>
                <a:gd name="connsiteX313" fmla="*/ 4571776 w 8613217"/>
                <a:gd name="connsiteY313" fmla="*/ 915970 h 6281670"/>
                <a:gd name="connsiteX314" fmla="*/ 2362948 w 8613217"/>
                <a:gd name="connsiteY314" fmla="*/ 965100 h 6281670"/>
                <a:gd name="connsiteX315" fmla="*/ 2363621 w 8613217"/>
                <a:gd name="connsiteY315" fmla="*/ 962408 h 6281670"/>
                <a:gd name="connsiteX316" fmla="*/ 2368332 w 8613217"/>
                <a:gd name="connsiteY316" fmla="*/ 967119 h 6281670"/>
                <a:gd name="connsiteX317" fmla="*/ 2362948 w 8613217"/>
                <a:gd name="connsiteY317" fmla="*/ 965100 h 6281670"/>
                <a:gd name="connsiteX318" fmla="*/ 2435633 w 8613217"/>
                <a:gd name="connsiteY318" fmla="*/ 1055284 h 6281670"/>
                <a:gd name="connsiteX319" fmla="*/ 2426211 w 8613217"/>
                <a:gd name="connsiteY319" fmla="*/ 1053265 h 6281670"/>
                <a:gd name="connsiteX320" fmla="*/ 2370351 w 8613217"/>
                <a:gd name="connsiteY320" fmla="*/ 968465 h 6281670"/>
                <a:gd name="connsiteX321" fmla="*/ 2432268 w 8613217"/>
                <a:gd name="connsiteY321" fmla="*/ 1045862 h 6281670"/>
                <a:gd name="connsiteX322" fmla="*/ 2435633 w 8613217"/>
                <a:gd name="connsiteY322" fmla="*/ 1055284 h 6281670"/>
                <a:gd name="connsiteX323" fmla="*/ 695895 w 8613217"/>
                <a:gd name="connsiteY323" fmla="*/ 1016922 h 6281670"/>
                <a:gd name="connsiteX324" fmla="*/ 692530 w 8613217"/>
                <a:gd name="connsiteY324" fmla="*/ 1005481 h 6281670"/>
                <a:gd name="connsiteX325" fmla="*/ 695895 w 8613217"/>
                <a:gd name="connsiteY325" fmla="*/ 1016922 h 6281670"/>
                <a:gd name="connsiteX326" fmla="*/ 4511205 w 8613217"/>
                <a:gd name="connsiteY326" fmla="*/ 6014042 h 6281670"/>
                <a:gd name="connsiteX327" fmla="*/ 4537452 w 8613217"/>
                <a:gd name="connsiteY327" fmla="*/ 5944049 h 6281670"/>
                <a:gd name="connsiteX328" fmla="*/ 4511205 w 8613217"/>
                <a:gd name="connsiteY328" fmla="*/ 6014042 h 6281670"/>
                <a:gd name="connsiteX329" fmla="*/ 4750797 w 8613217"/>
                <a:gd name="connsiteY329" fmla="*/ 5917128 h 6281670"/>
                <a:gd name="connsiteX330" fmla="*/ 4741375 w 8613217"/>
                <a:gd name="connsiteY330" fmla="*/ 5939338 h 6281670"/>
                <a:gd name="connsiteX331" fmla="*/ 4732626 w 8613217"/>
                <a:gd name="connsiteY331" fmla="*/ 5935300 h 6281670"/>
                <a:gd name="connsiteX332" fmla="*/ 4727915 w 8613217"/>
                <a:gd name="connsiteY332" fmla="*/ 5907706 h 6281670"/>
                <a:gd name="connsiteX333" fmla="*/ 4750797 w 8613217"/>
                <a:gd name="connsiteY333" fmla="*/ 5875402 h 6281670"/>
                <a:gd name="connsiteX334" fmla="*/ 4750797 w 8613217"/>
                <a:gd name="connsiteY334" fmla="*/ 5917128 h 6281670"/>
                <a:gd name="connsiteX335" fmla="*/ 4875978 w 8613217"/>
                <a:gd name="connsiteY335" fmla="*/ 5457461 h 6281670"/>
                <a:gd name="connsiteX336" fmla="*/ 4616868 w 8613217"/>
                <a:gd name="connsiteY336" fmla="*/ 5877421 h 6281670"/>
                <a:gd name="connsiteX337" fmla="*/ 4562354 w 8613217"/>
                <a:gd name="connsiteY337" fmla="*/ 5884824 h 6281670"/>
                <a:gd name="connsiteX338" fmla="*/ 4880015 w 8613217"/>
                <a:gd name="connsiteY338" fmla="*/ 5419772 h 6281670"/>
                <a:gd name="connsiteX339" fmla="*/ 4875978 w 8613217"/>
                <a:gd name="connsiteY339" fmla="*/ 5457461 h 6281670"/>
                <a:gd name="connsiteX340" fmla="*/ 5020675 w 8613217"/>
                <a:gd name="connsiteY340" fmla="*/ 5141145 h 6281670"/>
                <a:gd name="connsiteX341" fmla="*/ 4989717 w 8613217"/>
                <a:gd name="connsiteY341" fmla="*/ 5179506 h 6281670"/>
                <a:gd name="connsiteX342" fmla="*/ 4445922 w 8613217"/>
                <a:gd name="connsiteY342" fmla="*/ 5878767 h 6281670"/>
                <a:gd name="connsiteX343" fmla="*/ 4415637 w 8613217"/>
                <a:gd name="connsiteY343" fmla="*/ 5953471 h 6281670"/>
                <a:gd name="connsiteX344" fmla="*/ 4357085 w 8613217"/>
                <a:gd name="connsiteY344" fmla="*/ 6075286 h 6281670"/>
                <a:gd name="connsiteX345" fmla="*/ 4338240 w 8613217"/>
                <a:gd name="connsiteY345" fmla="*/ 6125762 h 6281670"/>
                <a:gd name="connsiteX346" fmla="*/ 4322761 w 8613217"/>
                <a:gd name="connsiteY346" fmla="*/ 6080671 h 6281670"/>
                <a:gd name="connsiteX347" fmla="*/ 4306609 w 8613217"/>
                <a:gd name="connsiteY347" fmla="*/ 6061826 h 6281670"/>
                <a:gd name="connsiteX348" fmla="*/ 4295168 w 8613217"/>
                <a:gd name="connsiteY348" fmla="*/ 6082689 h 6281670"/>
                <a:gd name="connsiteX349" fmla="*/ 4292475 w 8613217"/>
                <a:gd name="connsiteY349" fmla="*/ 6112302 h 6281670"/>
                <a:gd name="connsiteX350" fmla="*/ 4277669 w 8613217"/>
                <a:gd name="connsiteY350" fmla="*/ 6097496 h 6281670"/>
                <a:gd name="connsiteX351" fmla="*/ 4183447 w 8613217"/>
                <a:gd name="connsiteY351" fmla="*/ 5282478 h 6281670"/>
                <a:gd name="connsiteX352" fmla="*/ 4412945 w 8613217"/>
                <a:gd name="connsiteY352" fmla="*/ 4743394 h 6281670"/>
                <a:gd name="connsiteX353" fmla="*/ 5036828 w 8613217"/>
                <a:gd name="connsiteY353" fmla="*/ 3935106 h 6281670"/>
                <a:gd name="connsiteX354" fmla="*/ 5054999 w 8613217"/>
                <a:gd name="connsiteY354" fmla="*/ 3966064 h 6281670"/>
                <a:gd name="connsiteX355" fmla="*/ 5020675 w 8613217"/>
                <a:gd name="connsiteY355" fmla="*/ 5141145 h 6281670"/>
                <a:gd name="connsiteX0" fmla="*/ 8420062 w 8613217"/>
                <a:gd name="connsiteY0" fmla="*/ 4211041 h 6281670"/>
                <a:gd name="connsiteX1" fmla="*/ 7990681 w 8613217"/>
                <a:gd name="connsiteY1" fmla="*/ 4231232 h 6281670"/>
                <a:gd name="connsiteX2" fmla="*/ 7630619 w 8613217"/>
                <a:gd name="connsiteY2" fmla="*/ 4614849 h 6281670"/>
                <a:gd name="connsiteX3" fmla="*/ 7659558 w 8613217"/>
                <a:gd name="connsiteY3" fmla="*/ 4643788 h 6281670"/>
                <a:gd name="connsiteX4" fmla="*/ 7859443 w 8613217"/>
                <a:gd name="connsiteY4" fmla="*/ 4617541 h 6281670"/>
                <a:gd name="connsiteX5" fmla="*/ 8222196 w 8613217"/>
                <a:gd name="connsiteY5" fmla="*/ 4498418 h 6281670"/>
                <a:gd name="connsiteX6" fmla="*/ 8236330 w 8613217"/>
                <a:gd name="connsiteY6" fmla="*/ 4496398 h 6281670"/>
                <a:gd name="connsiteX7" fmla="*/ 8228254 w 8613217"/>
                <a:gd name="connsiteY7" fmla="*/ 4504475 h 6281670"/>
                <a:gd name="connsiteX8" fmla="*/ 7670326 w 8613217"/>
                <a:gd name="connsiteY8" fmla="*/ 4709743 h 6281670"/>
                <a:gd name="connsiteX9" fmla="*/ 7436791 w 8613217"/>
                <a:gd name="connsiteY9" fmla="*/ 4735318 h 6281670"/>
                <a:gd name="connsiteX10" fmla="*/ 6759067 w 8613217"/>
                <a:gd name="connsiteY10" fmla="*/ 4696956 h 6281670"/>
                <a:gd name="connsiteX11" fmla="*/ 6037597 w 8613217"/>
                <a:gd name="connsiteY11" fmla="*/ 4656576 h 6281670"/>
                <a:gd name="connsiteX12" fmla="*/ 6023464 w 8613217"/>
                <a:gd name="connsiteY12" fmla="*/ 4649172 h 6281670"/>
                <a:gd name="connsiteX13" fmla="*/ 6361317 w 8613217"/>
                <a:gd name="connsiteY13" fmla="*/ 4472170 h 6281670"/>
                <a:gd name="connsiteX14" fmla="*/ 6783296 w 8613217"/>
                <a:gd name="connsiteY14" fmla="*/ 4236616 h 6281670"/>
                <a:gd name="connsiteX15" fmla="*/ 7066634 w 8613217"/>
                <a:gd name="connsiteY15" fmla="*/ 4052210 h 6281670"/>
                <a:gd name="connsiteX16" fmla="*/ 7151433 w 8613217"/>
                <a:gd name="connsiteY16" fmla="*/ 4042115 h 6281670"/>
                <a:gd name="connsiteX17" fmla="*/ 7304208 w 8613217"/>
                <a:gd name="connsiteY17" fmla="*/ 4071727 h 6281670"/>
                <a:gd name="connsiteX18" fmla="*/ 7625235 w 8613217"/>
                <a:gd name="connsiteY18" fmla="*/ 3948566 h 6281670"/>
                <a:gd name="connsiteX19" fmla="*/ 8172394 w 8613217"/>
                <a:gd name="connsiteY19" fmla="*/ 2496877 h 6281670"/>
                <a:gd name="connsiteX20" fmla="*/ 7882325 w 8613217"/>
                <a:gd name="connsiteY20" fmla="*/ 1811077 h 6281670"/>
                <a:gd name="connsiteX21" fmla="*/ 7854059 w 8613217"/>
                <a:gd name="connsiteY21" fmla="*/ 1889820 h 6281670"/>
                <a:gd name="connsiteX22" fmla="*/ 7732917 w 8613217"/>
                <a:gd name="connsiteY22" fmla="*/ 2389195 h 6281670"/>
                <a:gd name="connsiteX23" fmla="*/ 7607736 w 8613217"/>
                <a:gd name="connsiteY23" fmla="*/ 2746565 h 6281670"/>
                <a:gd name="connsiteX24" fmla="*/ 7178354 w 8613217"/>
                <a:gd name="connsiteY24" fmla="*/ 3424962 h 6281670"/>
                <a:gd name="connsiteX25" fmla="*/ 7050481 w 8613217"/>
                <a:gd name="connsiteY25" fmla="*/ 3653113 h 6281670"/>
                <a:gd name="connsiteX26" fmla="*/ 7022888 w 8613217"/>
                <a:gd name="connsiteY26" fmla="*/ 3873861 h 6281670"/>
                <a:gd name="connsiteX27" fmla="*/ 7057884 w 8613217"/>
                <a:gd name="connsiteY27" fmla="*/ 3889341 h 6281670"/>
                <a:gd name="connsiteX28" fmla="*/ 7311611 w 8613217"/>
                <a:gd name="connsiteY28" fmla="*/ 3701570 h 6281670"/>
                <a:gd name="connsiteX29" fmla="*/ 7883672 w 8613217"/>
                <a:gd name="connsiteY29" fmla="*/ 2875784 h 6281670"/>
                <a:gd name="connsiteX30" fmla="*/ 7909246 w 8613217"/>
                <a:gd name="connsiteY30" fmla="*/ 2790311 h 6281670"/>
                <a:gd name="connsiteX31" fmla="*/ 7835888 w 8613217"/>
                <a:gd name="connsiteY31" fmla="*/ 3051440 h 6281670"/>
                <a:gd name="connsiteX32" fmla="*/ 7279306 w 8613217"/>
                <a:gd name="connsiteY32" fmla="*/ 3802522 h 6281670"/>
                <a:gd name="connsiteX33" fmla="*/ 6992603 w 8613217"/>
                <a:gd name="connsiteY33" fmla="*/ 4017213 h 6281670"/>
                <a:gd name="connsiteX34" fmla="*/ 6713302 w 8613217"/>
                <a:gd name="connsiteY34" fmla="*/ 4190851 h 6281670"/>
                <a:gd name="connsiteX35" fmla="*/ 6627830 w 8613217"/>
                <a:gd name="connsiteY35" fmla="*/ 4239308 h 6281670"/>
                <a:gd name="connsiteX36" fmla="*/ 6605620 w 8613217"/>
                <a:gd name="connsiteY36" fmla="*/ 4251422 h 6281670"/>
                <a:gd name="connsiteX37" fmla="*/ 6226714 w 8613217"/>
                <a:gd name="connsiteY37" fmla="*/ 4447268 h 6281670"/>
                <a:gd name="connsiteX38" fmla="*/ 5314782 w 8613217"/>
                <a:gd name="connsiteY38" fmla="*/ 4943279 h 6281670"/>
                <a:gd name="connsiteX39" fmla="*/ 5158643 w 8613217"/>
                <a:gd name="connsiteY39" fmla="*/ 5046250 h 6281670"/>
                <a:gd name="connsiteX40" fmla="*/ 5162681 w 8613217"/>
                <a:gd name="connsiteY40" fmla="*/ 5025387 h 6281670"/>
                <a:gd name="connsiteX41" fmla="*/ 5227290 w 8613217"/>
                <a:gd name="connsiteY41" fmla="*/ 4323434 h 6281670"/>
                <a:gd name="connsiteX42" fmla="*/ 5106148 w 8613217"/>
                <a:gd name="connsiteY42" fmla="*/ 3860401 h 6281670"/>
                <a:gd name="connsiteX43" fmla="*/ 5139799 w 8613217"/>
                <a:gd name="connsiteY43" fmla="*/ 3818675 h 6281670"/>
                <a:gd name="connsiteX44" fmla="*/ 5695034 w 8613217"/>
                <a:gd name="connsiteY44" fmla="*/ 3194119 h 6281670"/>
                <a:gd name="connsiteX45" fmla="*/ 5830983 w 8613217"/>
                <a:gd name="connsiteY45" fmla="*/ 3023174 h 6281670"/>
                <a:gd name="connsiteX46" fmla="*/ 5873382 w 8613217"/>
                <a:gd name="connsiteY46" fmla="*/ 3008367 h 6281670"/>
                <a:gd name="connsiteX47" fmla="*/ 5983083 w 8613217"/>
                <a:gd name="connsiteY47" fmla="*/ 3009040 h 6281670"/>
                <a:gd name="connsiteX48" fmla="*/ 6257000 w 8613217"/>
                <a:gd name="connsiteY48" fmla="*/ 2840787 h 6281670"/>
                <a:gd name="connsiteX49" fmla="*/ 6605620 w 8613217"/>
                <a:gd name="connsiteY49" fmla="*/ 2172485 h 6281670"/>
                <a:gd name="connsiteX50" fmla="*/ 6623118 w 8613217"/>
                <a:gd name="connsiteY50" fmla="*/ 1339969 h 6281670"/>
                <a:gd name="connsiteX51" fmla="*/ 6528224 w 8613217"/>
                <a:gd name="connsiteY51" fmla="*/ 660899 h 6281670"/>
                <a:gd name="connsiteX52" fmla="*/ 6514091 w 8613217"/>
                <a:gd name="connsiteY52" fmla="*/ 520239 h 6281670"/>
                <a:gd name="connsiteX53" fmla="*/ 6493900 w 8613217"/>
                <a:gd name="connsiteY53" fmla="*/ 546486 h 6281670"/>
                <a:gd name="connsiteX54" fmla="*/ 6244212 w 8613217"/>
                <a:gd name="connsiteY54" fmla="*/ 975869 h 6281670"/>
                <a:gd name="connsiteX55" fmla="*/ 5935300 w 8613217"/>
                <a:gd name="connsiteY55" fmla="*/ 1788868 h 6281670"/>
                <a:gd name="connsiteX56" fmla="*/ 5707148 w 8613217"/>
                <a:gd name="connsiteY56" fmla="*/ 2531874 h 6281670"/>
                <a:gd name="connsiteX57" fmla="*/ 5679555 w 8613217"/>
                <a:gd name="connsiteY57" fmla="*/ 2738489 h 6281670"/>
                <a:gd name="connsiteX58" fmla="*/ 5734069 w 8613217"/>
                <a:gd name="connsiteY58" fmla="*/ 2914818 h 6281670"/>
                <a:gd name="connsiteX59" fmla="*/ 5963566 w 8613217"/>
                <a:gd name="connsiteY59" fmla="*/ 2599175 h 6281670"/>
                <a:gd name="connsiteX60" fmla="*/ 6141914 w 8613217"/>
                <a:gd name="connsiteY60" fmla="*/ 2254593 h 6281670"/>
                <a:gd name="connsiteX61" fmla="*/ 6262384 w 8613217"/>
                <a:gd name="connsiteY61" fmla="*/ 1884436 h 6281670"/>
                <a:gd name="connsiteX62" fmla="*/ 6343145 w 8613217"/>
                <a:gd name="connsiteY62" fmla="*/ 1508222 h 6281670"/>
                <a:gd name="connsiteX63" fmla="*/ 6310167 w 8613217"/>
                <a:gd name="connsiteY63" fmla="*/ 1747814 h 6281670"/>
                <a:gd name="connsiteX64" fmla="*/ 6045001 w 8613217"/>
                <a:gd name="connsiteY64" fmla="*/ 2568890 h 6281670"/>
                <a:gd name="connsiteX65" fmla="*/ 5560432 w 8613217"/>
                <a:gd name="connsiteY65" fmla="*/ 3235173 h 6281670"/>
                <a:gd name="connsiteX66" fmla="*/ 5096726 w 8613217"/>
                <a:gd name="connsiteY66" fmla="*/ 3741278 h 6281670"/>
                <a:gd name="connsiteX67" fmla="*/ 5067113 w 8613217"/>
                <a:gd name="connsiteY67" fmla="*/ 3767525 h 6281670"/>
                <a:gd name="connsiteX68" fmla="*/ 4911647 w 8613217"/>
                <a:gd name="connsiteY68" fmla="*/ 3459959 h 6281670"/>
                <a:gd name="connsiteX69" fmla="*/ 4890784 w 8613217"/>
                <a:gd name="connsiteY69" fmla="*/ 3404099 h 6281670"/>
                <a:gd name="connsiteX70" fmla="*/ 4952701 w 8613217"/>
                <a:gd name="connsiteY70" fmla="*/ 2717626 h 6281670"/>
                <a:gd name="connsiteX71" fmla="*/ 5173449 w 8613217"/>
                <a:gd name="connsiteY71" fmla="*/ 2368332 h 6281670"/>
                <a:gd name="connsiteX72" fmla="*/ 5481689 w 8613217"/>
                <a:gd name="connsiteY72" fmla="*/ 1759928 h 6281670"/>
                <a:gd name="connsiteX73" fmla="*/ 5514667 w 8613217"/>
                <a:gd name="connsiteY73" fmla="*/ 1741757 h 6281670"/>
                <a:gd name="connsiteX74" fmla="*/ 5803389 w 8613217"/>
                <a:gd name="connsiteY74" fmla="*/ 1570812 h 6281670"/>
                <a:gd name="connsiteX75" fmla="*/ 5822907 w 8613217"/>
                <a:gd name="connsiteY75" fmla="*/ 1095665 h 6281670"/>
                <a:gd name="connsiteX76" fmla="*/ 5540241 w 8613217"/>
                <a:gd name="connsiteY76" fmla="*/ 601000 h 6281670"/>
                <a:gd name="connsiteX77" fmla="*/ 5514667 w 8613217"/>
                <a:gd name="connsiteY77" fmla="*/ 600327 h 6281670"/>
                <a:gd name="connsiteX78" fmla="*/ 5421791 w 8613217"/>
                <a:gd name="connsiteY78" fmla="*/ 697914 h 6281670"/>
                <a:gd name="connsiteX79" fmla="*/ 5124319 w 8613217"/>
                <a:gd name="connsiteY79" fmla="*/ 1196617 h 6281670"/>
                <a:gd name="connsiteX80" fmla="*/ 5316801 w 8613217"/>
                <a:gd name="connsiteY80" fmla="*/ 1686570 h 6281670"/>
                <a:gd name="connsiteX81" fmla="*/ 5361220 w 8613217"/>
                <a:gd name="connsiteY81" fmla="*/ 1669072 h 6281670"/>
                <a:gd name="connsiteX82" fmla="*/ 5461499 w 8613217"/>
                <a:gd name="connsiteY82" fmla="*/ 1248439 h 6281670"/>
                <a:gd name="connsiteX83" fmla="*/ 5491784 w 8613217"/>
                <a:gd name="connsiteY83" fmla="*/ 1043170 h 6281670"/>
                <a:gd name="connsiteX84" fmla="*/ 5497841 w 8613217"/>
                <a:gd name="connsiteY84" fmla="*/ 1081532 h 6281670"/>
                <a:gd name="connsiteX85" fmla="*/ 5481016 w 8613217"/>
                <a:gd name="connsiteY85" fmla="*/ 1353429 h 6281670"/>
                <a:gd name="connsiteX86" fmla="*/ 5415734 w 8613217"/>
                <a:gd name="connsiteY86" fmla="*/ 1727624 h 6281670"/>
                <a:gd name="connsiteX87" fmla="*/ 5151240 w 8613217"/>
                <a:gd name="connsiteY87" fmla="*/ 2245171 h 6281670"/>
                <a:gd name="connsiteX88" fmla="*/ 4908282 w 8613217"/>
                <a:gd name="connsiteY88" fmla="*/ 2596483 h 6281670"/>
                <a:gd name="connsiteX89" fmla="*/ 4750124 w 8613217"/>
                <a:gd name="connsiteY89" fmla="*/ 2989523 h 6281670"/>
                <a:gd name="connsiteX90" fmla="*/ 4737337 w 8613217"/>
                <a:gd name="connsiteY90" fmla="*/ 3162487 h 6281670"/>
                <a:gd name="connsiteX91" fmla="*/ 4680804 w 8613217"/>
                <a:gd name="connsiteY91" fmla="*/ 3076341 h 6281670"/>
                <a:gd name="connsiteX92" fmla="*/ 4591293 w 8613217"/>
                <a:gd name="connsiteY92" fmla="*/ 2915491 h 6281670"/>
                <a:gd name="connsiteX93" fmla="*/ 4552259 w 8613217"/>
                <a:gd name="connsiteY93" fmla="*/ 2838095 h 6281670"/>
                <a:gd name="connsiteX94" fmla="*/ 4404869 w 8613217"/>
                <a:gd name="connsiteY94" fmla="*/ 2499569 h 6281670"/>
                <a:gd name="connsiteX95" fmla="*/ 4425059 w 8613217"/>
                <a:gd name="connsiteY95" fmla="*/ 2408713 h 6281670"/>
                <a:gd name="connsiteX96" fmla="*/ 4497071 w 8613217"/>
                <a:gd name="connsiteY96" fmla="*/ 2304396 h 6281670"/>
                <a:gd name="connsiteX97" fmla="*/ 4551585 w 8613217"/>
                <a:gd name="connsiteY97" fmla="*/ 2152968 h 6281670"/>
                <a:gd name="connsiteX98" fmla="*/ 4741375 w 8613217"/>
                <a:gd name="connsiteY98" fmla="*/ 1413327 h 6281670"/>
                <a:gd name="connsiteX99" fmla="*/ 4929146 w 8613217"/>
                <a:gd name="connsiteY99" fmla="*/ 819730 h 6281670"/>
                <a:gd name="connsiteX100" fmla="*/ 5233347 w 8613217"/>
                <a:gd name="connsiteY100" fmla="*/ 28940 h 6281670"/>
                <a:gd name="connsiteX101" fmla="*/ 5238058 w 8613217"/>
                <a:gd name="connsiteY101" fmla="*/ 0 h 6281670"/>
                <a:gd name="connsiteX102" fmla="*/ 4976929 w 8613217"/>
                <a:gd name="connsiteY102" fmla="*/ 159504 h 6281670"/>
                <a:gd name="connsiteX103" fmla="*/ 4204984 w 8613217"/>
                <a:gd name="connsiteY103" fmla="*/ 890396 h 6281670"/>
                <a:gd name="connsiteX104" fmla="*/ 3943182 w 8613217"/>
                <a:gd name="connsiteY104" fmla="*/ 2139508 h 6281670"/>
                <a:gd name="connsiteX105" fmla="*/ 4076438 w 8613217"/>
                <a:gd name="connsiteY105" fmla="*/ 2389868 h 6281670"/>
                <a:gd name="connsiteX106" fmla="*/ 4215079 w 8613217"/>
                <a:gd name="connsiteY106" fmla="*/ 2474668 h 6281670"/>
                <a:gd name="connsiteX107" fmla="*/ 4244018 w 8613217"/>
                <a:gd name="connsiteY107" fmla="*/ 2445055 h 6281670"/>
                <a:gd name="connsiteX108" fmla="*/ 4230558 w 8613217"/>
                <a:gd name="connsiteY108" fmla="*/ 1718875 h 6281670"/>
                <a:gd name="connsiteX109" fmla="*/ 4411599 w 8613217"/>
                <a:gd name="connsiteY109" fmla="*/ 1186522 h 6281670"/>
                <a:gd name="connsiteX110" fmla="*/ 4552259 w 8613217"/>
                <a:gd name="connsiteY110" fmla="*/ 934815 h 6281670"/>
                <a:gd name="connsiteX111" fmla="*/ 4572449 w 8613217"/>
                <a:gd name="connsiteY111" fmla="*/ 920008 h 6281670"/>
                <a:gd name="connsiteX112" fmla="*/ 4553604 w 8613217"/>
                <a:gd name="connsiteY112" fmla="*/ 956351 h 6281670"/>
                <a:gd name="connsiteX113" fmla="*/ 4390735 w 8613217"/>
                <a:gd name="connsiteY113" fmla="*/ 1302280 h 6281670"/>
                <a:gd name="connsiteX114" fmla="*/ 4340260 w 8613217"/>
                <a:gd name="connsiteY114" fmla="*/ 2524471 h 6281670"/>
                <a:gd name="connsiteX115" fmla="*/ 4501109 w 8613217"/>
                <a:gd name="connsiteY115" fmla="*/ 2892609 h 6281670"/>
                <a:gd name="connsiteX116" fmla="*/ 4692918 w 8613217"/>
                <a:gd name="connsiteY116" fmla="*/ 3241230 h 6281670"/>
                <a:gd name="connsiteX117" fmla="*/ 4992409 w 8613217"/>
                <a:gd name="connsiteY117" fmla="*/ 3809925 h 6281670"/>
                <a:gd name="connsiteX118" fmla="*/ 5000485 w 8613217"/>
                <a:gd name="connsiteY118" fmla="*/ 3847614 h 6281670"/>
                <a:gd name="connsiteX119" fmla="*/ 4993755 w 8613217"/>
                <a:gd name="connsiteY119" fmla="*/ 3855017 h 6281670"/>
                <a:gd name="connsiteX120" fmla="*/ 4993082 w 8613217"/>
                <a:gd name="connsiteY120" fmla="*/ 3855690 h 6281670"/>
                <a:gd name="connsiteX121" fmla="*/ 4982313 w 8613217"/>
                <a:gd name="connsiteY121" fmla="*/ 3867131 h 6281670"/>
                <a:gd name="connsiteX122" fmla="*/ 4626290 w 8613217"/>
                <a:gd name="connsiteY122" fmla="*/ 4274977 h 6281670"/>
                <a:gd name="connsiteX123" fmla="*/ 4180755 w 8613217"/>
                <a:gd name="connsiteY123" fmla="*/ 4968853 h 6281670"/>
                <a:gd name="connsiteX124" fmla="*/ 4071727 w 8613217"/>
                <a:gd name="connsiteY124" fmla="*/ 5853192 h 6281670"/>
                <a:gd name="connsiteX125" fmla="*/ 4040769 w 8613217"/>
                <a:gd name="connsiteY125" fmla="*/ 5907706 h 6281670"/>
                <a:gd name="connsiteX126" fmla="*/ 4005099 w 8613217"/>
                <a:gd name="connsiteY126" fmla="*/ 5881459 h 6281670"/>
                <a:gd name="connsiteX127" fmla="*/ 4007791 w 8613217"/>
                <a:gd name="connsiteY127" fmla="*/ 5830983 h 6281670"/>
                <a:gd name="connsiteX128" fmla="*/ 3990293 w 8613217"/>
                <a:gd name="connsiteY128" fmla="*/ 5807427 h 6281670"/>
                <a:gd name="connsiteX129" fmla="*/ 3964045 w 8613217"/>
                <a:gd name="connsiteY129" fmla="*/ 5789256 h 6281670"/>
                <a:gd name="connsiteX130" fmla="*/ 3941836 w 8613217"/>
                <a:gd name="connsiteY130" fmla="*/ 5705129 h 6281670"/>
                <a:gd name="connsiteX131" fmla="*/ 3908185 w 8613217"/>
                <a:gd name="connsiteY131" fmla="*/ 5236040 h 6281670"/>
                <a:gd name="connsiteX132" fmla="*/ 3918953 w 8613217"/>
                <a:gd name="connsiteY132" fmla="*/ 4237288 h 6281670"/>
                <a:gd name="connsiteX133" fmla="*/ 3786370 w 8613217"/>
                <a:gd name="connsiteY133" fmla="*/ 3122779 h 6281670"/>
                <a:gd name="connsiteX134" fmla="*/ 3570333 w 8613217"/>
                <a:gd name="connsiteY134" fmla="*/ 2570236 h 6281670"/>
                <a:gd name="connsiteX135" fmla="*/ 3563603 w 8613217"/>
                <a:gd name="connsiteY135" fmla="*/ 2556776 h 6281670"/>
                <a:gd name="connsiteX136" fmla="*/ 3556872 w 8613217"/>
                <a:gd name="connsiteY136" fmla="*/ 2543315 h 6281670"/>
                <a:gd name="connsiteX137" fmla="*/ 3531298 w 8613217"/>
                <a:gd name="connsiteY137" fmla="*/ 2494185 h 6281670"/>
                <a:gd name="connsiteX138" fmla="*/ 3525241 w 8613217"/>
                <a:gd name="connsiteY138" fmla="*/ 2482071 h 6281670"/>
                <a:gd name="connsiteX139" fmla="*/ 3410829 w 8613217"/>
                <a:gd name="connsiteY139" fmla="*/ 2273437 h 6281670"/>
                <a:gd name="connsiteX140" fmla="*/ 3411502 w 8613217"/>
                <a:gd name="connsiteY140" fmla="*/ 2229018 h 6281670"/>
                <a:gd name="connsiteX141" fmla="*/ 3451209 w 8613217"/>
                <a:gd name="connsiteY141" fmla="*/ 2126720 h 6281670"/>
                <a:gd name="connsiteX142" fmla="*/ 3431692 w 8613217"/>
                <a:gd name="connsiteY142" fmla="*/ 1895877 h 6281670"/>
                <a:gd name="connsiteX143" fmla="*/ 3186715 w 8613217"/>
                <a:gd name="connsiteY143" fmla="*/ 1401886 h 6281670"/>
                <a:gd name="connsiteX144" fmla="*/ 2531874 w 8613217"/>
                <a:gd name="connsiteY144" fmla="*/ 701952 h 6281670"/>
                <a:gd name="connsiteX145" fmla="*/ 1731662 w 8613217"/>
                <a:gd name="connsiteY145" fmla="*/ 39035 h 6281670"/>
                <a:gd name="connsiteX146" fmla="*/ 1722913 w 8613217"/>
                <a:gd name="connsiteY146" fmla="*/ 36343 h 6281670"/>
                <a:gd name="connsiteX147" fmla="*/ 1723586 w 8613217"/>
                <a:gd name="connsiteY147" fmla="*/ 47111 h 6281670"/>
                <a:gd name="connsiteX148" fmla="*/ 1984042 w 8613217"/>
                <a:gd name="connsiteY148" fmla="*/ 871552 h 6281670"/>
                <a:gd name="connsiteX149" fmla="*/ 2773486 w 8613217"/>
                <a:gd name="connsiteY149" fmla="*/ 2064130 h 6281670"/>
                <a:gd name="connsiteX150" fmla="*/ 3058170 w 8613217"/>
                <a:gd name="connsiteY150" fmla="*/ 2286897 h 6281670"/>
                <a:gd name="connsiteX151" fmla="*/ 3235845 w 8613217"/>
                <a:gd name="connsiteY151" fmla="*/ 2329297 h 6281670"/>
                <a:gd name="connsiteX152" fmla="*/ 3256709 w 8613217"/>
                <a:gd name="connsiteY152" fmla="*/ 2294974 h 6281670"/>
                <a:gd name="connsiteX153" fmla="*/ 3083072 w 8613217"/>
                <a:gd name="connsiteY153" fmla="*/ 1999521 h 6281670"/>
                <a:gd name="connsiteX154" fmla="*/ 2450440 w 8613217"/>
                <a:gd name="connsiteY154" fmla="*/ 1092973 h 6281670"/>
                <a:gd name="connsiteX155" fmla="*/ 2432941 w 8613217"/>
                <a:gd name="connsiteY155" fmla="*/ 1062014 h 6281670"/>
                <a:gd name="connsiteX156" fmla="*/ 2454478 w 8613217"/>
                <a:gd name="connsiteY156" fmla="*/ 1076820 h 6281670"/>
                <a:gd name="connsiteX157" fmla="*/ 2967986 w 8613217"/>
                <a:gd name="connsiteY157" fmla="*/ 1739738 h 6281670"/>
                <a:gd name="connsiteX158" fmla="*/ 3266131 w 8613217"/>
                <a:gd name="connsiteY158" fmla="*/ 2175850 h 6281670"/>
                <a:gd name="connsiteX159" fmla="*/ 3457939 w 8613217"/>
                <a:gd name="connsiteY159" fmla="*/ 2509665 h 6281670"/>
                <a:gd name="connsiteX160" fmla="*/ 3464670 w 8613217"/>
                <a:gd name="connsiteY160" fmla="*/ 2523125 h 6281670"/>
                <a:gd name="connsiteX161" fmla="*/ 3471400 w 8613217"/>
                <a:gd name="connsiteY161" fmla="*/ 2536585 h 6281670"/>
                <a:gd name="connsiteX162" fmla="*/ 3478130 w 8613217"/>
                <a:gd name="connsiteY162" fmla="*/ 2550045 h 6281670"/>
                <a:gd name="connsiteX163" fmla="*/ 3484860 w 8613217"/>
                <a:gd name="connsiteY163" fmla="*/ 2563506 h 6281670"/>
                <a:gd name="connsiteX164" fmla="*/ 3491590 w 8613217"/>
                <a:gd name="connsiteY164" fmla="*/ 2576966 h 6281670"/>
                <a:gd name="connsiteX165" fmla="*/ 3498320 w 8613217"/>
                <a:gd name="connsiteY165" fmla="*/ 2590426 h 6281670"/>
                <a:gd name="connsiteX166" fmla="*/ 3504378 w 8613217"/>
                <a:gd name="connsiteY166" fmla="*/ 2605906 h 6281670"/>
                <a:gd name="connsiteX167" fmla="*/ 3733875 w 8613217"/>
                <a:gd name="connsiteY167" fmla="*/ 3249979 h 6281670"/>
                <a:gd name="connsiteX168" fmla="*/ 3823385 w 8613217"/>
                <a:gd name="connsiteY168" fmla="*/ 4359777 h 6281670"/>
                <a:gd name="connsiteX169" fmla="*/ 3816655 w 8613217"/>
                <a:gd name="connsiteY169" fmla="*/ 4369199 h 6281670"/>
                <a:gd name="connsiteX170" fmla="*/ 3800503 w 8613217"/>
                <a:gd name="connsiteY170" fmla="*/ 4322761 h 6281670"/>
                <a:gd name="connsiteX171" fmla="*/ 3407464 w 8613217"/>
                <a:gd name="connsiteY171" fmla="*/ 3663208 h 6281670"/>
                <a:gd name="connsiteX172" fmla="*/ 2516395 w 8613217"/>
                <a:gd name="connsiteY172" fmla="*/ 2980101 h 6281670"/>
                <a:gd name="connsiteX173" fmla="*/ 2502934 w 8613217"/>
                <a:gd name="connsiteY173" fmla="*/ 2971351 h 6281670"/>
                <a:gd name="connsiteX174" fmla="*/ 2390541 w 8613217"/>
                <a:gd name="connsiteY174" fmla="*/ 2898666 h 6281670"/>
                <a:gd name="connsiteX175" fmla="*/ 2247863 w 8613217"/>
                <a:gd name="connsiteY175" fmla="*/ 2802425 h 6281670"/>
                <a:gd name="connsiteX176" fmla="*/ 2055381 w 8613217"/>
                <a:gd name="connsiteY176" fmla="*/ 2665131 h 6281670"/>
                <a:gd name="connsiteX177" fmla="*/ 1471879 w 8613217"/>
                <a:gd name="connsiteY177" fmla="*/ 2148930 h 6281670"/>
                <a:gd name="connsiteX178" fmla="*/ 1461111 w 8613217"/>
                <a:gd name="connsiteY178" fmla="*/ 2109895 h 6281670"/>
                <a:gd name="connsiteX179" fmla="*/ 1501492 w 8613217"/>
                <a:gd name="connsiteY179" fmla="*/ 1918759 h 6281670"/>
                <a:gd name="connsiteX180" fmla="*/ 1395155 w 8613217"/>
                <a:gd name="connsiteY180" fmla="*/ 1570812 h 6281670"/>
                <a:gd name="connsiteX181" fmla="*/ 937507 w 8613217"/>
                <a:gd name="connsiteY181" fmla="*/ 860783 h 6281670"/>
                <a:gd name="connsiteX182" fmla="*/ 682435 w 8613217"/>
                <a:gd name="connsiteY182" fmla="*/ 471109 h 6281670"/>
                <a:gd name="connsiteX183" fmla="*/ 590905 w 8613217"/>
                <a:gd name="connsiteY183" fmla="*/ 214691 h 6281670"/>
                <a:gd name="connsiteX184" fmla="*/ 581483 w 8613217"/>
                <a:gd name="connsiteY184" fmla="*/ 222767 h 6281670"/>
                <a:gd name="connsiteX185" fmla="*/ 555909 w 8613217"/>
                <a:gd name="connsiteY185" fmla="*/ 262475 h 6281670"/>
                <a:gd name="connsiteX186" fmla="*/ 423998 w 8613217"/>
                <a:gd name="connsiteY186" fmla="*/ 619845 h 6281670"/>
                <a:gd name="connsiteX187" fmla="*/ 443515 w 8613217"/>
                <a:gd name="connsiteY187" fmla="*/ 1227575 h 6281670"/>
                <a:gd name="connsiteX188" fmla="*/ 806942 w 8613217"/>
                <a:gd name="connsiteY188" fmla="*/ 1996156 h 6281670"/>
                <a:gd name="connsiteX189" fmla="*/ 1087589 w 8613217"/>
                <a:gd name="connsiteY189" fmla="*/ 2216231 h 6281670"/>
                <a:gd name="connsiteX190" fmla="*/ 1317086 w 8613217"/>
                <a:gd name="connsiteY190" fmla="*/ 2233729 h 6281670"/>
                <a:gd name="connsiteX191" fmla="*/ 1327181 w 8613217"/>
                <a:gd name="connsiteY191" fmla="*/ 2198060 h 6281670"/>
                <a:gd name="connsiteX192" fmla="*/ 816364 w 8613217"/>
                <a:gd name="connsiteY192" fmla="*/ 1324489 h 6281670"/>
                <a:gd name="connsiteX193" fmla="*/ 702625 w 8613217"/>
                <a:gd name="connsiteY193" fmla="*/ 1031056 h 6281670"/>
                <a:gd name="connsiteX194" fmla="*/ 767908 w 8613217"/>
                <a:gd name="connsiteY194" fmla="*/ 1173061 h 6281670"/>
                <a:gd name="connsiteX195" fmla="*/ 1444285 w 8613217"/>
                <a:gd name="connsiteY195" fmla="*/ 2226326 h 6281670"/>
                <a:gd name="connsiteX196" fmla="*/ 2209501 w 8613217"/>
                <a:gd name="connsiteY196" fmla="*/ 2876457 h 6281670"/>
                <a:gd name="connsiteX197" fmla="*/ 2308434 w 8613217"/>
                <a:gd name="connsiteY197" fmla="*/ 2939720 h 6281670"/>
                <a:gd name="connsiteX198" fmla="*/ 2340738 w 8613217"/>
                <a:gd name="connsiteY198" fmla="*/ 2972025 h 6281670"/>
                <a:gd name="connsiteX199" fmla="*/ 2302377 w 8613217"/>
                <a:gd name="connsiteY199" fmla="*/ 2972025 h 6281670"/>
                <a:gd name="connsiteX200" fmla="*/ 2266034 w 8613217"/>
                <a:gd name="connsiteY200" fmla="*/ 2967313 h 6281670"/>
                <a:gd name="connsiteX201" fmla="*/ 1817807 w 8613217"/>
                <a:gd name="connsiteY201" fmla="*/ 3025866 h 6281670"/>
                <a:gd name="connsiteX202" fmla="*/ 1007500 w 8613217"/>
                <a:gd name="connsiteY202" fmla="*/ 3309877 h 6281670"/>
                <a:gd name="connsiteX203" fmla="*/ 960389 w 8613217"/>
                <a:gd name="connsiteY203" fmla="*/ 3293725 h 6281670"/>
                <a:gd name="connsiteX204" fmla="*/ 446207 w 8613217"/>
                <a:gd name="connsiteY204" fmla="*/ 3134221 h 6281670"/>
                <a:gd name="connsiteX205" fmla="*/ 217383 w 8613217"/>
                <a:gd name="connsiteY205" fmla="*/ 3227096 h 6281670"/>
                <a:gd name="connsiteX206" fmla="*/ 0 w 8613217"/>
                <a:gd name="connsiteY206" fmla="*/ 3236518 h 6281670"/>
                <a:gd name="connsiteX207" fmla="*/ 0 w 8613217"/>
                <a:gd name="connsiteY207" fmla="*/ 3330740 h 6281670"/>
                <a:gd name="connsiteX208" fmla="*/ 9422 w 8613217"/>
                <a:gd name="connsiteY208" fmla="*/ 3346892 h 6281670"/>
                <a:gd name="connsiteX209" fmla="*/ 255072 w 8613217"/>
                <a:gd name="connsiteY209" fmla="*/ 3717723 h 6281670"/>
                <a:gd name="connsiteX210" fmla="*/ 747044 w 8613217"/>
                <a:gd name="connsiteY210" fmla="*/ 3826078 h 6281670"/>
                <a:gd name="connsiteX211" fmla="*/ 1016249 w 8613217"/>
                <a:gd name="connsiteY211" fmla="*/ 3490244 h 6281670"/>
                <a:gd name="connsiteX212" fmla="*/ 981253 w 8613217"/>
                <a:gd name="connsiteY212" fmla="*/ 3461305 h 6281670"/>
                <a:gd name="connsiteX213" fmla="*/ 563312 w 8613217"/>
                <a:gd name="connsiteY213" fmla="*/ 3490917 h 6281670"/>
                <a:gd name="connsiteX214" fmla="*/ 390347 w 8613217"/>
                <a:gd name="connsiteY214" fmla="*/ 3460632 h 6281670"/>
                <a:gd name="connsiteX215" fmla="*/ 489953 w 8613217"/>
                <a:gd name="connsiteY215" fmla="*/ 3463997 h 6281670"/>
                <a:gd name="connsiteX216" fmla="*/ 903183 w 8613217"/>
                <a:gd name="connsiteY216" fmla="*/ 3408137 h 6281670"/>
                <a:gd name="connsiteX217" fmla="*/ 1043170 w 8613217"/>
                <a:gd name="connsiteY217" fmla="*/ 3372467 h 6281670"/>
                <a:gd name="connsiteX218" fmla="*/ 1508895 w 8613217"/>
                <a:gd name="connsiteY218" fmla="*/ 3218347 h 6281670"/>
                <a:gd name="connsiteX219" fmla="*/ 1912029 w 8613217"/>
                <a:gd name="connsiteY219" fmla="*/ 3101243 h 6281670"/>
                <a:gd name="connsiteX220" fmla="*/ 1912029 w 8613217"/>
                <a:gd name="connsiteY220" fmla="*/ 3101243 h 6281670"/>
                <a:gd name="connsiteX221" fmla="*/ 1924816 w 8613217"/>
                <a:gd name="connsiteY221" fmla="*/ 3099224 h 6281670"/>
                <a:gd name="connsiteX222" fmla="*/ 1986061 w 8613217"/>
                <a:gd name="connsiteY222" fmla="*/ 3087783 h 6281670"/>
                <a:gd name="connsiteX223" fmla="*/ 1992791 w 8613217"/>
                <a:gd name="connsiteY223" fmla="*/ 3087110 h 6281670"/>
                <a:gd name="connsiteX224" fmla="*/ 2087013 w 8613217"/>
                <a:gd name="connsiteY224" fmla="*/ 3074322 h 6281670"/>
                <a:gd name="connsiteX225" fmla="*/ 2113933 w 8613217"/>
                <a:gd name="connsiteY225" fmla="*/ 3072976 h 6281670"/>
                <a:gd name="connsiteX226" fmla="*/ 2118644 w 8613217"/>
                <a:gd name="connsiteY226" fmla="*/ 3064227 h 6281670"/>
                <a:gd name="connsiteX227" fmla="*/ 2257958 w 8613217"/>
                <a:gd name="connsiteY227" fmla="*/ 3064227 h 6281670"/>
                <a:gd name="connsiteX228" fmla="*/ 2262669 w 8613217"/>
                <a:gd name="connsiteY228" fmla="*/ 3072976 h 6281670"/>
                <a:gd name="connsiteX229" fmla="*/ 2434960 w 8613217"/>
                <a:gd name="connsiteY229" fmla="*/ 3101243 h 6281670"/>
                <a:gd name="connsiteX230" fmla="*/ 2635518 w 8613217"/>
                <a:gd name="connsiteY230" fmla="*/ 3164506 h 6281670"/>
                <a:gd name="connsiteX231" fmla="*/ 3038653 w 8613217"/>
                <a:gd name="connsiteY231" fmla="*/ 3453902 h 6281670"/>
                <a:gd name="connsiteX232" fmla="*/ 3580428 w 8613217"/>
                <a:gd name="connsiteY232" fmla="*/ 4087880 h 6281670"/>
                <a:gd name="connsiteX233" fmla="*/ 3776274 w 8613217"/>
                <a:gd name="connsiteY233" fmla="*/ 4626290 h 6281670"/>
                <a:gd name="connsiteX234" fmla="*/ 3813963 w 8613217"/>
                <a:gd name="connsiteY234" fmla="*/ 4802619 h 6281670"/>
                <a:gd name="connsiteX235" fmla="*/ 3811944 w 8613217"/>
                <a:gd name="connsiteY235" fmla="*/ 5407658 h 6281670"/>
                <a:gd name="connsiteX236" fmla="*/ 3881265 w 8613217"/>
                <a:gd name="connsiteY236" fmla="*/ 5874056 h 6281670"/>
                <a:gd name="connsiteX237" fmla="*/ 3879919 w 8613217"/>
                <a:gd name="connsiteY237" fmla="*/ 5898957 h 6281670"/>
                <a:gd name="connsiteX238" fmla="*/ 3757430 w 8613217"/>
                <a:gd name="connsiteY238" fmla="*/ 5946068 h 6281670"/>
                <a:gd name="connsiteX239" fmla="*/ 3743970 w 8613217"/>
                <a:gd name="connsiteY239" fmla="*/ 6053750 h 6281670"/>
                <a:gd name="connsiteX240" fmla="*/ 3803195 w 8613217"/>
                <a:gd name="connsiteY240" fmla="*/ 6092112 h 6281670"/>
                <a:gd name="connsiteX241" fmla="*/ 3896071 w 8613217"/>
                <a:gd name="connsiteY241" fmla="*/ 6023464 h 6281670"/>
                <a:gd name="connsiteX242" fmla="*/ 3920972 w 8613217"/>
                <a:gd name="connsiteY242" fmla="*/ 5996544 h 6281670"/>
                <a:gd name="connsiteX243" fmla="*/ 3918953 w 8613217"/>
                <a:gd name="connsiteY243" fmla="*/ 6053077 h 6281670"/>
                <a:gd name="connsiteX244" fmla="*/ 3931741 w 8613217"/>
                <a:gd name="connsiteY244" fmla="*/ 6077978 h 6281670"/>
                <a:gd name="connsiteX245" fmla="*/ 3951931 w 8613217"/>
                <a:gd name="connsiteY245" fmla="*/ 6055769 h 6281670"/>
                <a:gd name="connsiteX246" fmla="*/ 3972121 w 8613217"/>
                <a:gd name="connsiteY246" fmla="*/ 5988468 h 6281670"/>
                <a:gd name="connsiteX247" fmla="*/ 3994331 w 8613217"/>
                <a:gd name="connsiteY247" fmla="*/ 5968277 h 6281670"/>
                <a:gd name="connsiteX248" fmla="*/ 4005099 w 8613217"/>
                <a:gd name="connsiteY248" fmla="*/ 5995198 h 6281670"/>
                <a:gd name="connsiteX249" fmla="*/ 4071054 w 8613217"/>
                <a:gd name="connsiteY249" fmla="*/ 6040290 h 6281670"/>
                <a:gd name="connsiteX250" fmla="*/ 4100667 w 8613217"/>
                <a:gd name="connsiteY250" fmla="*/ 6026829 h 6281670"/>
                <a:gd name="connsiteX251" fmla="*/ 4110089 w 8613217"/>
                <a:gd name="connsiteY251" fmla="*/ 5993179 h 6281670"/>
                <a:gd name="connsiteX252" fmla="*/ 4124895 w 8613217"/>
                <a:gd name="connsiteY252" fmla="*/ 6032214 h 6281670"/>
                <a:gd name="connsiteX253" fmla="*/ 4117492 w 8613217"/>
                <a:gd name="connsiteY253" fmla="*/ 6106918 h 6281670"/>
                <a:gd name="connsiteX254" fmla="*/ 4080476 w 8613217"/>
                <a:gd name="connsiteY254" fmla="*/ 6141242 h 6281670"/>
                <a:gd name="connsiteX255" fmla="*/ 4176717 w 8613217"/>
                <a:gd name="connsiteY255" fmla="*/ 6189025 h 6281670"/>
                <a:gd name="connsiteX256" fmla="*/ 4170660 w 8613217"/>
                <a:gd name="connsiteY256" fmla="*/ 6271133 h 6281670"/>
                <a:gd name="connsiteX257" fmla="*/ 4195562 w 8613217"/>
                <a:gd name="connsiteY257" fmla="*/ 6277863 h 6281670"/>
                <a:gd name="connsiteX258" fmla="*/ 4261517 w 8613217"/>
                <a:gd name="connsiteY258" fmla="*/ 6267768 h 6281670"/>
                <a:gd name="connsiteX259" fmla="*/ 4289784 w 8613217"/>
                <a:gd name="connsiteY259" fmla="*/ 6247578 h 6281670"/>
                <a:gd name="connsiteX260" fmla="*/ 4295840 w 8613217"/>
                <a:gd name="connsiteY260" fmla="*/ 6204505 h 6281670"/>
                <a:gd name="connsiteX261" fmla="*/ 4305936 w 8613217"/>
                <a:gd name="connsiteY261" fmla="*/ 6182969 h 6281670"/>
                <a:gd name="connsiteX262" fmla="*/ 4324107 w 8613217"/>
                <a:gd name="connsiteY262" fmla="*/ 6199794 h 6281670"/>
                <a:gd name="connsiteX263" fmla="*/ 4336894 w 8613217"/>
                <a:gd name="connsiteY263" fmla="*/ 6230752 h 6281670"/>
                <a:gd name="connsiteX264" fmla="*/ 4342951 w 8613217"/>
                <a:gd name="connsiteY264" fmla="*/ 6226714 h 6281670"/>
                <a:gd name="connsiteX265" fmla="*/ 4369872 w 8613217"/>
                <a:gd name="connsiteY265" fmla="*/ 6185660 h 6281670"/>
                <a:gd name="connsiteX266" fmla="*/ 4382659 w 8613217"/>
                <a:gd name="connsiteY266" fmla="*/ 6234791 h 6281670"/>
                <a:gd name="connsiteX267" fmla="*/ 4406888 w 8613217"/>
                <a:gd name="connsiteY267" fmla="*/ 6265749 h 6281670"/>
                <a:gd name="connsiteX268" fmla="*/ 4484284 w 8613217"/>
                <a:gd name="connsiteY268" fmla="*/ 6275171 h 6281670"/>
                <a:gd name="connsiteX269" fmla="*/ 4499090 w 8613217"/>
                <a:gd name="connsiteY269" fmla="*/ 6272479 h 6281670"/>
                <a:gd name="connsiteX270" fmla="*/ 4512551 w 8613217"/>
                <a:gd name="connsiteY270" fmla="*/ 6181622 h 6281670"/>
                <a:gd name="connsiteX271" fmla="*/ 4572449 w 8613217"/>
                <a:gd name="connsiteY271" fmla="*/ 6153356 h 6281670"/>
                <a:gd name="connsiteX272" fmla="*/ 4575814 w 8613217"/>
                <a:gd name="connsiteY272" fmla="*/ 6127781 h 6281670"/>
                <a:gd name="connsiteX273" fmla="*/ 4538125 w 8613217"/>
                <a:gd name="connsiteY273" fmla="*/ 6076633 h 6281670"/>
                <a:gd name="connsiteX274" fmla="*/ 4536779 w 8613217"/>
                <a:gd name="connsiteY274" fmla="*/ 6042309 h 6281670"/>
                <a:gd name="connsiteX275" fmla="*/ 4573122 w 8613217"/>
                <a:gd name="connsiteY275" fmla="*/ 6032214 h 6281670"/>
                <a:gd name="connsiteX276" fmla="*/ 4637731 w 8613217"/>
                <a:gd name="connsiteY276" fmla="*/ 6051058 h 6281670"/>
                <a:gd name="connsiteX277" fmla="*/ 4665997 w 8613217"/>
                <a:gd name="connsiteY277" fmla="*/ 6029522 h 6281670"/>
                <a:gd name="connsiteX278" fmla="*/ 4665997 w 8613217"/>
                <a:gd name="connsiteY278" fmla="*/ 5985776 h 6281670"/>
                <a:gd name="connsiteX279" fmla="*/ 4681477 w 8613217"/>
                <a:gd name="connsiteY279" fmla="*/ 5966931 h 6281670"/>
                <a:gd name="connsiteX280" fmla="*/ 4701667 w 8613217"/>
                <a:gd name="connsiteY280" fmla="*/ 5981065 h 6281670"/>
                <a:gd name="connsiteX281" fmla="*/ 4724550 w 8613217"/>
                <a:gd name="connsiteY281" fmla="*/ 6054423 h 6281670"/>
                <a:gd name="connsiteX282" fmla="*/ 4743394 w 8613217"/>
                <a:gd name="connsiteY282" fmla="*/ 6073268 h 6281670"/>
                <a:gd name="connsiteX283" fmla="*/ 4752143 w 8613217"/>
                <a:gd name="connsiteY283" fmla="*/ 6050385 h 6281670"/>
                <a:gd name="connsiteX284" fmla="*/ 4752143 w 8613217"/>
                <a:gd name="connsiteY284" fmla="*/ 5996544 h 6281670"/>
                <a:gd name="connsiteX285" fmla="*/ 4800600 w 8613217"/>
                <a:gd name="connsiteY285" fmla="*/ 6046347 h 6281670"/>
                <a:gd name="connsiteX286" fmla="*/ 4859825 w 8613217"/>
                <a:gd name="connsiteY286" fmla="*/ 6088747 h 6281670"/>
                <a:gd name="connsiteX287" fmla="*/ 4932511 w 8613217"/>
                <a:gd name="connsiteY287" fmla="*/ 6036252 h 6281670"/>
                <a:gd name="connsiteX288" fmla="*/ 4919050 w 8613217"/>
                <a:gd name="connsiteY288" fmla="*/ 5940011 h 6281670"/>
                <a:gd name="connsiteX289" fmla="*/ 4830213 w 8613217"/>
                <a:gd name="connsiteY289" fmla="*/ 5933281 h 6281670"/>
                <a:gd name="connsiteX290" fmla="*/ 4779064 w 8613217"/>
                <a:gd name="connsiteY290" fmla="*/ 5876074 h 6281670"/>
                <a:gd name="connsiteX291" fmla="*/ 4778391 w 8613217"/>
                <a:gd name="connsiteY291" fmla="*/ 5829637 h 6281670"/>
                <a:gd name="connsiteX292" fmla="*/ 5091342 w 8613217"/>
                <a:gd name="connsiteY292" fmla="*/ 5236712 h 6281670"/>
                <a:gd name="connsiteX293" fmla="*/ 5116243 w 8613217"/>
                <a:gd name="connsiteY293" fmla="*/ 5202389 h 6281670"/>
                <a:gd name="connsiteX294" fmla="*/ 5269690 w 8613217"/>
                <a:gd name="connsiteY294" fmla="*/ 5086631 h 6281670"/>
                <a:gd name="connsiteX295" fmla="*/ 5744837 w 8613217"/>
                <a:gd name="connsiteY295" fmla="*/ 4795889 h 6281670"/>
                <a:gd name="connsiteX296" fmla="*/ 5814830 w 8613217"/>
                <a:gd name="connsiteY296" fmla="*/ 4775699 h 6281670"/>
                <a:gd name="connsiteX297" fmla="*/ 6103553 w 8613217"/>
                <a:gd name="connsiteY297" fmla="*/ 4765603 h 6281670"/>
                <a:gd name="connsiteX298" fmla="*/ 7086824 w 8613217"/>
                <a:gd name="connsiteY298" fmla="*/ 4811369 h 6281670"/>
                <a:gd name="connsiteX299" fmla="*/ 7489959 w 8613217"/>
                <a:gd name="connsiteY299" fmla="*/ 4805311 h 6281670"/>
                <a:gd name="connsiteX300" fmla="*/ 7516880 w 8613217"/>
                <a:gd name="connsiteY300" fmla="*/ 4801946 h 6281670"/>
                <a:gd name="connsiteX301" fmla="*/ 7536397 w 8613217"/>
                <a:gd name="connsiteY301" fmla="*/ 4800600 h 6281670"/>
                <a:gd name="connsiteX302" fmla="*/ 7619850 w 8613217"/>
                <a:gd name="connsiteY302" fmla="*/ 4791178 h 6281670"/>
                <a:gd name="connsiteX303" fmla="*/ 7661577 w 8613217"/>
                <a:gd name="connsiteY303" fmla="*/ 4813388 h 6281670"/>
                <a:gd name="connsiteX304" fmla="*/ 7920014 w 8613217"/>
                <a:gd name="connsiteY304" fmla="*/ 5004523 h 6281670"/>
                <a:gd name="connsiteX305" fmla="*/ 8354780 w 8613217"/>
                <a:gd name="connsiteY305" fmla="*/ 4830886 h 6281670"/>
                <a:gd name="connsiteX306" fmla="*/ 8579567 w 8613217"/>
                <a:gd name="connsiteY306" fmla="*/ 4409580 h 6281670"/>
                <a:gd name="connsiteX307" fmla="*/ 8613217 w 8613217"/>
                <a:gd name="connsiteY307" fmla="*/ 4250076 h 6281670"/>
                <a:gd name="connsiteX308" fmla="*/ 8613217 w 8613217"/>
                <a:gd name="connsiteY308" fmla="*/ 4196235 h 6281670"/>
                <a:gd name="connsiteX309" fmla="*/ 8420062 w 8613217"/>
                <a:gd name="connsiteY309" fmla="*/ 4211041 h 6281670"/>
                <a:gd name="connsiteX310" fmla="*/ 4571776 w 8613217"/>
                <a:gd name="connsiteY310" fmla="*/ 915970 h 6281670"/>
                <a:gd name="connsiteX311" fmla="*/ 4583890 w 8613217"/>
                <a:gd name="connsiteY311" fmla="*/ 888377 h 6281670"/>
                <a:gd name="connsiteX312" fmla="*/ 4571776 w 8613217"/>
                <a:gd name="connsiteY312" fmla="*/ 915970 h 6281670"/>
                <a:gd name="connsiteX313" fmla="*/ 2362948 w 8613217"/>
                <a:gd name="connsiteY313" fmla="*/ 965100 h 6281670"/>
                <a:gd name="connsiteX314" fmla="*/ 2363621 w 8613217"/>
                <a:gd name="connsiteY314" fmla="*/ 962408 h 6281670"/>
                <a:gd name="connsiteX315" fmla="*/ 2368332 w 8613217"/>
                <a:gd name="connsiteY315" fmla="*/ 967119 h 6281670"/>
                <a:gd name="connsiteX316" fmla="*/ 2362948 w 8613217"/>
                <a:gd name="connsiteY316" fmla="*/ 965100 h 6281670"/>
                <a:gd name="connsiteX317" fmla="*/ 2435633 w 8613217"/>
                <a:gd name="connsiteY317" fmla="*/ 1055284 h 6281670"/>
                <a:gd name="connsiteX318" fmla="*/ 2426211 w 8613217"/>
                <a:gd name="connsiteY318" fmla="*/ 1053265 h 6281670"/>
                <a:gd name="connsiteX319" fmla="*/ 2370351 w 8613217"/>
                <a:gd name="connsiteY319" fmla="*/ 968465 h 6281670"/>
                <a:gd name="connsiteX320" fmla="*/ 2432268 w 8613217"/>
                <a:gd name="connsiteY320" fmla="*/ 1045862 h 6281670"/>
                <a:gd name="connsiteX321" fmla="*/ 2435633 w 8613217"/>
                <a:gd name="connsiteY321" fmla="*/ 1055284 h 6281670"/>
                <a:gd name="connsiteX322" fmla="*/ 695895 w 8613217"/>
                <a:gd name="connsiteY322" fmla="*/ 1016922 h 6281670"/>
                <a:gd name="connsiteX323" fmla="*/ 692530 w 8613217"/>
                <a:gd name="connsiteY323" fmla="*/ 1005481 h 6281670"/>
                <a:gd name="connsiteX324" fmla="*/ 695895 w 8613217"/>
                <a:gd name="connsiteY324" fmla="*/ 1016922 h 6281670"/>
                <a:gd name="connsiteX325" fmla="*/ 4511205 w 8613217"/>
                <a:gd name="connsiteY325" fmla="*/ 6014042 h 6281670"/>
                <a:gd name="connsiteX326" fmla="*/ 4537452 w 8613217"/>
                <a:gd name="connsiteY326" fmla="*/ 5944049 h 6281670"/>
                <a:gd name="connsiteX327" fmla="*/ 4511205 w 8613217"/>
                <a:gd name="connsiteY327" fmla="*/ 6014042 h 6281670"/>
                <a:gd name="connsiteX328" fmla="*/ 4750797 w 8613217"/>
                <a:gd name="connsiteY328" fmla="*/ 5917128 h 6281670"/>
                <a:gd name="connsiteX329" fmla="*/ 4741375 w 8613217"/>
                <a:gd name="connsiteY329" fmla="*/ 5939338 h 6281670"/>
                <a:gd name="connsiteX330" fmla="*/ 4732626 w 8613217"/>
                <a:gd name="connsiteY330" fmla="*/ 5935300 h 6281670"/>
                <a:gd name="connsiteX331" fmla="*/ 4727915 w 8613217"/>
                <a:gd name="connsiteY331" fmla="*/ 5907706 h 6281670"/>
                <a:gd name="connsiteX332" fmla="*/ 4750797 w 8613217"/>
                <a:gd name="connsiteY332" fmla="*/ 5875402 h 6281670"/>
                <a:gd name="connsiteX333" fmla="*/ 4750797 w 8613217"/>
                <a:gd name="connsiteY333" fmla="*/ 5917128 h 6281670"/>
                <a:gd name="connsiteX334" fmla="*/ 4875978 w 8613217"/>
                <a:gd name="connsiteY334" fmla="*/ 5457461 h 6281670"/>
                <a:gd name="connsiteX335" fmla="*/ 4616868 w 8613217"/>
                <a:gd name="connsiteY335" fmla="*/ 5877421 h 6281670"/>
                <a:gd name="connsiteX336" fmla="*/ 4562354 w 8613217"/>
                <a:gd name="connsiteY336" fmla="*/ 5884824 h 6281670"/>
                <a:gd name="connsiteX337" fmla="*/ 4880015 w 8613217"/>
                <a:gd name="connsiteY337" fmla="*/ 5419772 h 6281670"/>
                <a:gd name="connsiteX338" fmla="*/ 4875978 w 8613217"/>
                <a:gd name="connsiteY338" fmla="*/ 5457461 h 6281670"/>
                <a:gd name="connsiteX339" fmla="*/ 5020675 w 8613217"/>
                <a:gd name="connsiteY339" fmla="*/ 5141145 h 6281670"/>
                <a:gd name="connsiteX340" fmla="*/ 4989717 w 8613217"/>
                <a:gd name="connsiteY340" fmla="*/ 5179506 h 6281670"/>
                <a:gd name="connsiteX341" fmla="*/ 4445922 w 8613217"/>
                <a:gd name="connsiteY341" fmla="*/ 5878767 h 6281670"/>
                <a:gd name="connsiteX342" fmla="*/ 4415637 w 8613217"/>
                <a:gd name="connsiteY342" fmla="*/ 5953471 h 6281670"/>
                <a:gd name="connsiteX343" fmla="*/ 4357085 w 8613217"/>
                <a:gd name="connsiteY343" fmla="*/ 6075286 h 6281670"/>
                <a:gd name="connsiteX344" fmla="*/ 4338240 w 8613217"/>
                <a:gd name="connsiteY344" fmla="*/ 6125762 h 6281670"/>
                <a:gd name="connsiteX345" fmla="*/ 4322761 w 8613217"/>
                <a:gd name="connsiteY345" fmla="*/ 6080671 h 6281670"/>
                <a:gd name="connsiteX346" fmla="*/ 4306609 w 8613217"/>
                <a:gd name="connsiteY346" fmla="*/ 6061826 h 6281670"/>
                <a:gd name="connsiteX347" fmla="*/ 4295168 w 8613217"/>
                <a:gd name="connsiteY347" fmla="*/ 6082689 h 6281670"/>
                <a:gd name="connsiteX348" fmla="*/ 4292475 w 8613217"/>
                <a:gd name="connsiteY348" fmla="*/ 6112302 h 6281670"/>
                <a:gd name="connsiteX349" fmla="*/ 4277669 w 8613217"/>
                <a:gd name="connsiteY349" fmla="*/ 6097496 h 6281670"/>
                <a:gd name="connsiteX350" fmla="*/ 4183447 w 8613217"/>
                <a:gd name="connsiteY350" fmla="*/ 5282478 h 6281670"/>
                <a:gd name="connsiteX351" fmla="*/ 4412945 w 8613217"/>
                <a:gd name="connsiteY351" fmla="*/ 4743394 h 6281670"/>
                <a:gd name="connsiteX352" fmla="*/ 5036828 w 8613217"/>
                <a:gd name="connsiteY352" fmla="*/ 3935106 h 6281670"/>
                <a:gd name="connsiteX353" fmla="*/ 5054999 w 8613217"/>
                <a:gd name="connsiteY353" fmla="*/ 3966064 h 6281670"/>
                <a:gd name="connsiteX354" fmla="*/ 5020675 w 8613217"/>
                <a:gd name="connsiteY354" fmla="*/ 5141145 h 6281670"/>
                <a:gd name="connsiteX0" fmla="*/ 8420062 w 8613217"/>
                <a:gd name="connsiteY0" fmla="*/ 4211041 h 6281670"/>
                <a:gd name="connsiteX1" fmla="*/ 7990681 w 8613217"/>
                <a:gd name="connsiteY1" fmla="*/ 4231232 h 6281670"/>
                <a:gd name="connsiteX2" fmla="*/ 7630619 w 8613217"/>
                <a:gd name="connsiteY2" fmla="*/ 4614849 h 6281670"/>
                <a:gd name="connsiteX3" fmla="*/ 7659558 w 8613217"/>
                <a:gd name="connsiteY3" fmla="*/ 4643788 h 6281670"/>
                <a:gd name="connsiteX4" fmla="*/ 7859443 w 8613217"/>
                <a:gd name="connsiteY4" fmla="*/ 4617541 h 6281670"/>
                <a:gd name="connsiteX5" fmla="*/ 8222196 w 8613217"/>
                <a:gd name="connsiteY5" fmla="*/ 4498418 h 6281670"/>
                <a:gd name="connsiteX6" fmla="*/ 8236330 w 8613217"/>
                <a:gd name="connsiteY6" fmla="*/ 4496398 h 6281670"/>
                <a:gd name="connsiteX7" fmla="*/ 8228254 w 8613217"/>
                <a:gd name="connsiteY7" fmla="*/ 4504475 h 6281670"/>
                <a:gd name="connsiteX8" fmla="*/ 7670326 w 8613217"/>
                <a:gd name="connsiteY8" fmla="*/ 4709743 h 6281670"/>
                <a:gd name="connsiteX9" fmla="*/ 7436791 w 8613217"/>
                <a:gd name="connsiteY9" fmla="*/ 4735318 h 6281670"/>
                <a:gd name="connsiteX10" fmla="*/ 6759067 w 8613217"/>
                <a:gd name="connsiteY10" fmla="*/ 4696956 h 6281670"/>
                <a:gd name="connsiteX11" fmla="*/ 6037597 w 8613217"/>
                <a:gd name="connsiteY11" fmla="*/ 4656576 h 6281670"/>
                <a:gd name="connsiteX12" fmla="*/ 6023464 w 8613217"/>
                <a:gd name="connsiteY12" fmla="*/ 4649172 h 6281670"/>
                <a:gd name="connsiteX13" fmla="*/ 6361317 w 8613217"/>
                <a:gd name="connsiteY13" fmla="*/ 4472170 h 6281670"/>
                <a:gd name="connsiteX14" fmla="*/ 6783296 w 8613217"/>
                <a:gd name="connsiteY14" fmla="*/ 4236616 h 6281670"/>
                <a:gd name="connsiteX15" fmla="*/ 7066634 w 8613217"/>
                <a:gd name="connsiteY15" fmla="*/ 4052210 h 6281670"/>
                <a:gd name="connsiteX16" fmla="*/ 7151433 w 8613217"/>
                <a:gd name="connsiteY16" fmla="*/ 4042115 h 6281670"/>
                <a:gd name="connsiteX17" fmla="*/ 7304208 w 8613217"/>
                <a:gd name="connsiteY17" fmla="*/ 4071727 h 6281670"/>
                <a:gd name="connsiteX18" fmla="*/ 7625235 w 8613217"/>
                <a:gd name="connsiteY18" fmla="*/ 3948566 h 6281670"/>
                <a:gd name="connsiteX19" fmla="*/ 8172394 w 8613217"/>
                <a:gd name="connsiteY19" fmla="*/ 2496877 h 6281670"/>
                <a:gd name="connsiteX20" fmla="*/ 7882325 w 8613217"/>
                <a:gd name="connsiteY20" fmla="*/ 1811077 h 6281670"/>
                <a:gd name="connsiteX21" fmla="*/ 7854059 w 8613217"/>
                <a:gd name="connsiteY21" fmla="*/ 1889820 h 6281670"/>
                <a:gd name="connsiteX22" fmla="*/ 7732917 w 8613217"/>
                <a:gd name="connsiteY22" fmla="*/ 2389195 h 6281670"/>
                <a:gd name="connsiteX23" fmla="*/ 7607736 w 8613217"/>
                <a:gd name="connsiteY23" fmla="*/ 2746565 h 6281670"/>
                <a:gd name="connsiteX24" fmla="*/ 7178354 w 8613217"/>
                <a:gd name="connsiteY24" fmla="*/ 3424962 h 6281670"/>
                <a:gd name="connsiteX25" fmla="*/ 7050481 w 8613217"/>
                <a:gd name="connsiteY25" fmla="*/ 3653113 h 6281670"/>
                <a:gd name="connsiteX26" fmla="*/ 7022888 w 8613217"/>
                <a:gd name="connsiteY26" fmla="*/ 3873861 h 6281670"/>
                <a:gd name="connsiteX27" fmla="*/ 7057884 w 8613217"/>
                <a:gd name="connsiteY27" fmla="*/ 3889341 h 6281670"/>
                <a:gd name="connsiteX28" fmla="*/ 7311611 w 8613217"/>
                <a:gd name="connsiteY28" fmla="*/ 3701570 h 6281670"/>
                <a:gd name="connsiteX29" fmla="*/ 7883672 w 8613217"/>
                <a:gd name="connsiteY29" fmla="*/ 2875784 h 6281670"/>
                <a:gd name="connsiteX30" fmla="*/ 7909246 w 8613217"/>
                <a:gd name="connsiteY30" fmla="*/ 2790311 h 6281670"/>
                <a:gd name="connsiteX31" fmla="*/ 7835888 w 8613217"/>
                <a:gd name="connsiteY31" fmla="*/ 3051440 h 6281670"/>
                <a:gd name="connsiteX32" fmla="*/ 7279306 w 8613217"/>
                <a:gd name="connsiteY32" fmla="*/ 3802522 h 6281670"/>
                <a:gd name="connsiteX33" fmla="*/ 6992603 w 8613217"/>
                <a:gd name="connsiteY33" fmla="*/ 4017213 h 6281670"/>
                <a:gd name="connsiteX34" fmla="*/ 6713302 w 8613217"/>
                <a:gd name="connsiteY34" fmla="*/ 4190851 h 6281670"/>
                <a:gd name="connsiteX35" fmla="*/ 6627830 w 8613217"/>
                <a:gd name="connsiteY35" fmla="*/ 4239308 h 6281670"/>
                <a:gd name="connsiteX36" fmla="*/ 6605620 w 8613217"/>
                <a:gd name="connsiteY36" fmla="*/ 4251422 h 6281670"/>
                <a:gd name="connsiteX37" fmla="*/ 6226714 w 8613217"/>
                <a:gd name="connsiteY37" fmla="*/ 4447268 h 6281670"/>
                <a:gd name="connsiteX38" fmla="*/ 5314782 w 8613217"/>
                <a:gd name="connsiteY38" fmla="*/ 4943279 h 6281670"/>
                <a:gd name="connsiteX39" fmla="*/ 5158643 w 8613217"/>
                <a:gd name="connsiteY39" fmla="*/ 5046250 h 6281670"/>
                <a:gd name="connsiteX40" fmla="*/ 5162681 w 8613217"/>
                <a:gd name="connsiteY40" fmla="*/ 5025387 h 6281670"/>
                <a:gd name="connsiteX41" fmla="*/ 5227290 w 8613217"/>
                <a:gd name="connsiteY41" fmla="*/ 4323434 h 6281670"/>
                <a:gd name="connsiteX42" fmla="*/ 5106148 w 8613217"/>
                <a:gd name="connsiteY42" fmla="*/ 3860401 h 6281670"/>
                <a:gd name="connsiteX43" fmla="*/ 5139799 w 8613217"/>
                <a:gd name="connsiteY43" fmla="*/ 3818675 h 6281670"/>
                <a:gd name="connsiteX44" fmla="*/ 5695034 w 8613217"/>
                <a:gd name="connsiteY44" fmla="*/ 3194119 h 6281670"/>
                <a:gd name="connsiteX45" fmla="*/ 5830983 w 8613217"/>
                <a:gd name="connsiteY45" fmla="*/ 3023174 h 6281670"/>
                <a:gd name="connsiteX46" fmla="*/ 5873382 w 8613217"/>
                <a:gd name="connsiteY46" fmla="*/ 3008367 h 6281670"/>
                <a:gd name="connsiteX47" fmla="*/ 5983083 w 8613217"/>
                <a:gd name="connsiteY47" fmla="*/ 3009040 h 6281670"/>
                <a:gd name="connsiteX48" fmla="*/ 6257000 w 8613217"/>
                <a:gd name="connsiteY48" fmla="*/ 2840787 h 6281670"/>
                <a:gd name="connsiteX49" fmla="*/ 6605620 w 8613217"/>
                <a:gd name="connsiteY49" fmla="*/ 2172485 h 6281670"/>
                <a:gd name="connsiteX50" fmla="*/ 6623118 w 8613217"/>
                <a:gd name="connsiteY50" fmla="*/ 1339969 h 6281670"/>
                <a:gd name="connsiteX51" fmla="*/ 6528224 w 8613217"/>
                <a:gd name="connsiteY51" fmla="*/ 660899 h 6281670"/>
                <a:gd name="connsiteX52" fmla="*/ 6514091 w 8613217"/>
                <a:gd name="connsiteY52" fmla="*/ 520239 h 6281670"/>
                <a:gd name="connsiteX53" fmla="*/ 6493900 w 8613217"/>
                <a:gd name="connsiteY53" fmla="*/ 546486 h 6281670"/>
                <a:gd name="connsiteX54" fmla="*/ 6244212 w 8613217"/>
                <a:gd name="connsiteY54" fmla="*/ 975869 h 6281670"/>
                <a:gd name="connsiteX55" fmla="*/ 5935300 w 8613217"/>
                <a:gd name="connsiteY55" fmla="*/ 1788868 h 6281670"/>
                <a:gd name="connsiteX56" fmla="*/ 5707148 w 8613217"/>
                <a:gd name="connsiteY56" fmla="*/ 2531874 h 6281670"/>
                <a:gd name="connsiteX57" fmla="*/ 5679555 w 8613217"/>
                <a:gd name="connsiteY57" fmla="*/ 2738489 h 6281670"/>
                <a:gd name="connsiteX58" fmla="*/ 5734069 w 8613217"/>
                <a:gd name="connsiteY58" fmla="*/ 2914818 h 6281670"/>
                <a:gd name="connsiteX59" fmla="*/ 5963566 w 8613217"/>
                <a:gd name="connsiteY59" fmla="*/ 2599175 h 6281670"/>
                <a:gd name="connsiteX60" fmla="*/ 6141914 w 8613217"/>
                <a:gd name="connsiteY60" fmla="*/ 2254593 h 6281670"/>
                <a:gd name="connsiteX61" fmla="*/ 6262384 w 8613217"/>
                <a:gd name="connsiteY61" fmla="*/ 1884436 h 6281670"/>
                <a:gd name="connsiteX62" fmla="*/ 6343145 w 8613217"/>
                <a:gd name="connsiteY62" fmla="*/ 1508222 h 6281670"/>
                <a:gd name="connsiteX63" fmla="*/ 6310167 w 8613217"/>
                <a:gd name="connsiteY63" fmla="*/ 1747814 h 6281670"/>
                <a:gd name="connsiteX64" fmla="*/ 6045001 w 8613217"/>
                <a:gd name="connsiteY64" fmla="*/ 2568890 h 6281670"/>
                <a:gd name="connsiteX65" fmla="*/ 5560432 w 8613217"/>
                <a:gd name="connsiteY65" fmla="*/ 3235173 h 6281670"/>
                <a:gd name="connsiteX66" fmla="*/ 5096726 w 8613217"/>
                <a:gd name="connsiteY66" fmla="*/ 3741278 h 6281670"/>
                <a:gd name="connsiteX67" fmla="*/ 5067113 w 8613217"/>
                <a:gd name="connsiteY67" fmla="*/ 3767525 h 6281670"/>
                <a:gd name="connsiteX68" fmla="*/ 4911647 w 8613217"/>
                <a:gd name="connsiteY68" fmla="*/ 3459959 h 6281670"/>
                <a:gd name="connsiteX69" fmla="*/ 4890784 w 8613217"/>
                <a:gd name="connsiteY69" fmla="*/ 3404099 h 6281670"/>
                <a:gd name="connsiteX70" fmla="*/ 4952701 w 8613217"/>
                <a:gd name="connsiteY70" fmla="*/ 2717626 h 6281670"/>
                <a:gd name="connsiteX71" fmla="*/ 5173449 w 8613217"/>
                <a:gd name="connsiteY71" fmla="*/ 2368332 h 6281670"/>
                <a:gd name="connsiteX72" fmla="*/ 5481689 w 8613217"/>
                <a:gd name="connsiteY72" fmla="*/ 1759928 h 6281670"/>
                <a:gd name="connsiteX73" fmla="*/ 5514667 w 8613217"/>
                <a:gd name="connsiteY73" fmla="*/ 1741757 h 6281670"/>
                <a:gd name="connsiteX74" fmla="*/ 5803389 w 8613217"/>
                <a:gd name="connsiteY74" fmla="*/ 1570812 h 6281670"/>
                <a:gd name="connsiteX75" fmla="*/ 5822907 w 8613217"/>
                <a:gd name="connsiteY75" fmla="*/ 1095665 h 6281670"/>
                <a:gd name="connsiteX76" fmla="*/ 5540241 w 8613217"/>
                <a:gd name="connsiteY76" fmla="*/ 601000 h 6281670"/>
                <a:gd name="connsiteX77" fmla="*/ 5514667 w 8613217"/>
                <a:gd name="connsiteY77" fmla="*/ 600327 h 6281670"/>
                <a:gd name="connsiteX78" fmla="*/ 5421791 w 8613217"/>
                <a:gd name="connsiteY78" fmla="*/ 697914 h 6281670"/>
                <a:gd name="connsiteX79" fmla="*/ 5124319 w 8613217"/>
                <a:gd name="connsiteY79" fmla="*/ 1196617 h 6281670"/>
                <a:gd name="connsiteX80" fmla="*/ 5316801 w 8613217"/>
                <a:gd name="connsiteY80" fmla="*/ 1686570 h 6281670"/>
                <a:gd name="connsiteX81" fmla="*/ 5361220 w 8613217"/>
                <a:gd name="connsiteY81" fmla="*/ 1669072 h 6281670"/>
                <a:gd name="connsiteX82" fmla="*/ 5461499 w 8613217"/>
                <a:gd name="connsiteY82" fmla="*/ 1248439 h 6281670"/>
                <a:gd name="connsiteX83" fmla="*/ 5491784 w 8613217"/>
                <a:gd name="connsiteY83" fmla="*/ 1043170 h 6281670"/>
                <a:gd name="connsiteX84" fmla="*/ 5497841 w 8613217"/>
                <a:gd name="connsiteY84" fmla="*/ 1081532 h 6281670"/>
                <a:gd name="connsiteX85" fmla="*/ 5481016 w 8613217"/>
                <a:gd name="connsiteY85" fmla="*/ 1353429 h 6281670"/>
                <a:gd name="connsiteX86" fmla="*/ 5415734 w 8613217"/>
                <a:gd name="connsiteY86" fmla="*/ 1727624 h 6281670"/>
                <a:gd name="connsiteX87" fmla="*/ 5151240 w 8613217"/>
                <a:gd name="connsiteY87" fmla="*/ 2245171 h 6281670"/>
                <a:gd name="connsiteX88" fmla="*/ 4908282 w 8613217"/>
                <a:gd name="connsiteY88" fmla="*/ 2596483 h 6281670"/>
                <a:gd name="connsiteX89" fmla="*/ 4750124 w 8613217"/>
                <a:gd name="connsiteY89" fmla="*/ 2989523 h 6281670"/>
                <a:gd name="connsiteX90" fmla="*/ 4737337 w 8613217"/>
                <a:gd name="connsiteY90" fmla="*/ 3162487 h 6281670"/>
                <a:gd name="connsiteX91" fmla="*/ 4680804 w 8613217"/>
                <a:gd name="connsiteY91" fmla="*/ 3076341 h 6281670"/>
                <a:gd name="connsiteX92" fmla="*/ 4591293 w 8613217"/>
                <a:gd name="connsiteY92" fmla="*/ 2915491 h 6281670"/>
                <a:gd name="connsiteX93" fmla="*/ 4552259 w 8613217"/>
                <a:gd name="connsiteY93" fmla="*/ 2838095 h 6281670"/>
                <a:gd name="connsiteX94" fmla="*/ 4404869 w 8613217"/>
                <a:gd name="connsiteY94" fmla="*/ 2499569 h 6281670"/>
                <a:gd name="connsiteX95" fmla="*/ 4425059 w 8613217"/>
                <a:gd name="connsiteY95" fmla="*/ 2408713 h 6281670"/>
                <a:gd name="connsiteX96" fmla="*/ 4497071 w 8613217"/>
                <a:gd name="connsiteY96" fmla="*/ 2304396 h 6281670"/>
                <a:gd name="connsiteX97" fmla="*/ 4551585 w 8613217"/>
                <a:gd name="connsiteY97" fmla="*/ 2152968 h 6281670"/>
                <a:gd name="connsiteX98" fmla="*/ 4741375 w 8613217"/>
                <a:gd name="connsiteY98" fmla="*/ 1413327 h 6281670"/>
                <a:gd name="connsiteX99" fmla="*/ 4929146 w 8613217"/>
                <a:gd name="connsiteY99" fmla="*/ 819730 h 6281670"/>
                <a:gd name="connsiteX100" fmla="*/ 5233347 w 8613217"/>
                <a:gd name="connsiteY100" fmla="*/ 28940 h 6281670"/>
                <a:gd name="connsiteX101" fmla="*/ 5238058 w 8613217"/>
                <a:gd name="connsiteY101" fmla="*/ 0 h 6281670"/>
                <a:gd name="connsiteX102" fmla="*/ 4976929 w 8613217"/>
                <a:gd name="connsiteY102" fmla="*/ 159504 h 6281670"/>
                <a:gd name="connsiteX103" fmla="*/ 4204984 w 8613217"/>
                <a:gd name="connsiteY103" fmla="*/ 890396 h 6281670"/>
                <a:gd name="connsiteX104" fmla="*/ 3943182 w 8613217"/>
                <a:gd name="connsiteY104" fmla="*/ 2139508 h 6281670"/>
                <a:gd name="connsiteX105" fmla="*/ 4076438 w 8613217"/>
                <a:gd name="connsiteY105" fmla="*/ 2389868 h 6281670"/>
                <a:gd name="connsiteX106" fmla="*/ 4215079 w 8613217"/>
                <a:gd name="connsiteY106" fmla="*/ 2474668 h 6281670"/>
                <a:gd name="connsiteX107" fmla="*/ 4244018 w 8613217"/>
                <a:gd name="connsiteY107" fmla="*/ 2445055 h 6281670"/>
                <a:gd name="connsiteX108" fmla="*/ 4230558 w 8613217"/>
                <a:gd name="connsiteY108" fmla="*/ 1718875 h 6281670"/>
                <a:gd name="connsiteX109" fmla="*/ 4411599 w 8613217"/>
                <a:gd name="connsiteY109" fmla="*/ 1186522 h 6281670"/>
                <a:gd name="connsiteX110" fmla="*/ 4552259 w 8613217"/>
                <a:gd name="connsiteY110" fmla="*/ 934815 h 6281670"/>
                <a:gd name="connsiteX111" fmla="*/ 4572449 w 8613217"/>
                <a:gd name="connsiteY111" fmla="*/ 920008 h 6281670"/>
                <a:gd name="connsiteX112" fmla="*/ 4553604 w 8613217"/>
                <a:gd name="connsiteY112" fmla="*/ 956351 h 6281670"/>
                <a:gd name="connsiteX113" fmla="*/ 4390735 w 8613217"/>
                <a:gd name="connsiteY113" fmla="*/ 1302280 h 6281670"/>
                <a:gd name="connsiteX114" fmla="*/ 4340260 w 8613217"/>
                <a:gd name="connsiteY114" fmla="*/ 2524471 h 6281670"/>
                <a:gd name="connsiteX115" fmla="*/ 4501109 w 8613217"/>
                <a:gd name="connsiteY115" fmla="*/ 2892609 h 6281670"/>
                <a:gd name="connsiteX116" fmla="*/ 4692918 w 8613217"/>
                <a:gd name="connsiteY116" fmla="*/ 3241230 h 6281670"/>
                <a:gd name="connsiteX117" fmla="*/ 4992409 w 8613217"/>
                <a:gd name="connsiteY117" fmla="*/ 3809925 h 6281670"/>
                <a:gd name="connsiteX118" fmla="*/ 5000485 w 8613217"/>
                <a:gd name="connsiteY118" fmla="*/ 3847614 h 6281670"/>
                <a:gd name="connsiteX119" fmla="*/ 4993755 w 8613217"/>
                <a:gd name="connsiteY119" fmla="*/ 3855017 h 6281670"/>
                <a:gd name="connsiteX120" fmla="*/ 4993082 w 8613217"/>
                <a:gd name="connsiteY120" fmla="*/ 3855690 h 6281670"/>
                <a:gd name="connsiteX121" fmla="*/ 4982313 w 8613217"/>
                <a:gd name="connsiteY121" fmla="*/ 3867131 h 6281670"/>
                <a:gd name="connsiteX122" fmla="*/ 4626290 w 8613217"/>
                <a:gd name="connsiteY122" fmla="*/ 4274977 h 6281670"/>
                <a:gd name="connsiteX123" fmla="*/ 4180755 w 8613217"/>
                <a:gd name="connsiteY123" fmla="*/ 4968853 h 6281670"/>
                <a:gd name="connsiteX124" fmla="*/ 4071727 w 8613217"/>
                <a:gd name="connsiteY124" fmla="*/ 5853192 h 6281670"/>
                <a:gd name="connsiteX125" fmla="*/ 4040769 w 8613217"/>
                <a:gd name="connsiteY125" fmla="*/ 5907706 h 6281670"/>
                <a:gd name="connsiteX126" fmla="*/ 4005099 w 8613217"/>
                <a:gd name="connsiteY126" fmla="*/ 5881459 h 6281670"/>
                <a:gd name="connsiteX127" fmla="*/ 4007791 w 8613217"/>
                <a:gd name="connsiteY127" fmla="*/ 5830983 h 6281670"/>
                <a:gd name="connsiteX128" fmla="*/ 3990293 w 8613217"/>
                <a:gd name="connsiteY128" fmla="*/ 5807427 h 6281670"/>
                <a:gd name="connsiteX129" fmla="*/ 3964045 w 8613217"/>
                <a:gd name="connsiteY129" fmla="*/ 5789256 h 6281670"/>
                <a:gd name="connsiteX130" fmla="*/ 3941836 w 8613217"/>
                <a:gd name="connsiteY130" fmla="*/ 5705129 h 6281670"/>
                <a:gd name="connsiteX131" fmla="*/ 3908185 w 8613217"/>
                <a:gd name="connsiteY131" fmla="*/ 5236040 h 6281670"/>
                <a:gd name="connsiteX132" fmla="*/ 3918953 w 8613217"/>
                <a:gd name="connsiteY132" fmla="*/ 4237288 h 6281670"/>
                <a:gd name="connsiteX133" fmla="*/ 3786370 w 8613217"/>
                <a:gd name="connsiteY133" fmla="*/ 3122779 h 6281670"/>
                <a:gd name="connsiteX134" fmla="*/ 3570333 w 8613217"/>
                <a:gd name="connsiteY134" fmla="*/ 2570236 h 6281670"/>
                <a:gd name="connsiteX135" fmla="*/ 3563603 w 8613217"/>
                <a:gd name="connsiteY135" fmla="*/ 2556776 h 6281670"/>
                <a:gd name="connsiteX136" fmla="*/ 3556872 w 8613217"/>
                <a:gd name="connsiteY136" fmla="*/ 2543315 h 6281670"/>
                <a:gd name="connsiteX137" fmla="*/ 3531298 w 8613217"/>
                <a:gd name="connsiteY137" fmla="*/ 2494185 h 6281670"/>
                <a:gd name="connsiteX138" fmla="*/ 3525241 w 8613217"/>
                <a:gd name="connsiteY138" fmla="*/ 2482071 h 6281670"/>
                <a:gd name="connsiteX139" fmla="*/ 3410829 w 8613217"/>
                <a:gd name="connsiteY139" fmla="*/ 2273437 h 6281670"/>
                <a:gd name="connsiteX140" fmla="*/ 3411502 w 8613217"/>
                <a:gd name="connsiteY140" fmla="*/ 2229018 h 6281670"/>
                <a:gd name="connsiteX141" fmla="*/ 3451209 w 8613217"/>
                <a:gd name="connsiteY141" fmla="*/ 2126720 h 6281670"/>
                <a:gd name="connsiteX142" fmla="*/ 3431692 w 8613217"/>
                <a:gd name="connsiteY142" fmla="*/ 1895877 h 6281670"/>
                <a:gd name="connsiteX143" fmla="*/ 3186715 w 8613217"/>
                <a:gd name="connsiteY143" fmla="*/ 1401886 h 6281670"/>
                <a:gd name="connsiteX144" fmla="*/ 2531874 w 8613217"/>
                <a:gd name="connsiteY144" fmla="*/ 701952 h 6281670"/>
                <a:gd name="connsiteX145" fmla="*/ 1731662 w 8613217"/>
                <a:gd name="connsiteY145" fmla="*/ 39035 h 6281670"/>
                <a:gd name="connsiteX146" fmla="*/ 1722913 w 8613217"/>
                <a:gd name="connsiteY146" fmla="*/ 36343 h 6281670"/>
                <a:gd name="connsiteX147" fmla="*/ 1723586 w 8613217"/>
                <a:gd name="connsiteY147" fmla="*/ 47111 h 6281670"/>
                <a:gd name="connsiteX148" fmla="*/ 1984042 w 8613217"/>
                <a:gd name="connsiteY148" fmla="*/ 871552 h 6281670"/>
                <a:gd name="connsiteX149" fmla="*/ 2773486 w 8613217"/>
                <a:gd name="connsiteY149" fmla="*/ 2064130 h 6281670"/>
                <a:gd name="connsiteX150" fmla="*/ 3058170 w 8613217"/>
                <a:gd name="connsiteY150" fmla="*/ 2286897 h 6281670"/>
                <a:gd name="connsiteX151" fmla="*/ 3235845 w 8613217"/>
                <a:gd name="connsiteY151" fmla="*/ 2329297 h 6281670"/>
                <a:gd name="connsiteX152" fmla="*/ 3256709 w 8613217"/>
                <a:gd name="connsiteY152" fmla="*/ 2294974 h 6281670"/>
                <a:gd name="connsiteX153" fmla="*/ 3083072 w 8613217"/>
                <a:gd name="connsiteY153" fmla="*/ 1999521 h 6281670"/>
                <a:gd name="connsiteX154" fmla="*/ 2450440 w 8613217"/>
                <a:gd name="connsiteY154" fmla="*/ 1092973 h 6281670"/>
                <a:gd name="connsiteX155" fmla="*/ 2432941 w 8613217"/>
                <a:gd name="connsiteY155" fmla="*/ 1062014 h 6281670"/>
                <a:gd name="connsiteX156" fmla="*/ 2454478 w 8613217"/>
                <a:gd name="connsiteY156" fmla="*/ 1076820 h 6281670"/>
                <a:gd name="connsiteX157" fmla="*/ 2967986 w 8613217"/>
                <a:gd name="connsiteY157" fmla="*/ 1739738 h 6281670"/>
                <a:gd name="connsiteX158" fmla="*/ 3266131 w 8613217"/>
                <a:gd name="connsiteY158" fmla="*/ 2175850 h 6281670"/>
                <a:gd name="connsiteX159" fmla="*/ 3457939 w 8613217"/>
                <a:gd name="connsiteY159" fmla="*/ 2509665 h 6281670"/>
                <a:gd name="connsiteX160" fmla="*/ 3464670 w 8613217"/>
                <a:gd name="connsiteY160" fmla="*/ 2523125 h 6281670"/>
                <a:gd name="connsiteX161" fmla="*/ 3471400 w 8613217"/>
                <a:gd name="connsiteY161" fmla="*/ 2536585 h 6281670"/>
                <a:gd name="connsiteX162" fmla="*/ 3478130 w 8613217"/>
                <a:gd name="connsiteY162" fmla="*/ 2550045 h 6281670"/>
                <a:gd name="connsiteX163" fmla="*/ 3484860 w 8613217"/>
                <a:gd name="connsiteY163" fmla="*/ 2563506 h 6281670"/>
                <a:gd name="connsiteX164" fmla="*/ 3491590 w 8613217"/>
                <a:gd name="connsiteY164" fmla="*/ 2576966 h 6281670"/>
                <a:gd name="connsiteX165" fmla="*/ 3498320 w 8613217"/>
                <a:gd name="connsiteY165" fmla="*/ 2590426 h 6281670"/>
                <a:gd name="connsiteX166" fmla="*/ 3504378 w 8613217"/>
                <a:gd name="connsiteY166" fmla="*/ 2605906 h 6281670"/>
                <a:gd name="connsiteX167" fmla="*/ 3733875 w 8613217"/>
                <a:gd name="connsiteY167" fmla="*/ 3249979 h 6281670"/>
                <a:gd name="connsiteX168" fmla="*/ 3823385 w 8613217"/>
                <a:gd name="connsiteY168" fmla="*/ 4359777 h 6281670"/>
                <a:gd name="connsiteX169" fmla="*/ 3816655 w 8613217"/>
                <a:gd name="connsiteY169" fmla="*/ 4369199 h 6281670"/>
                <a:gd name="connsiteX170" fmla="*/ 3800503 w 8613217"/>
                <a:gd name="connsiteY170" fmla="*/ 4322761 h 6281670"/>
                <a:gd name="connsiteX171" fmla="*/ 3407464 w 8613217"/>
                <a:gd name="connsiteY171" fmla="*/ 3663208 h 6281670"/>
                <a:gd name="connsiteX172" fmla="*/ 2516395 w 8613217"/>
                <a:gd name="connsiteY172" fmla="*/ 2980101 h 6281670"/>
                <a:gd name="connsiteX173" fmla="*/ 2502934 w 8613217"/>
                <a:gd name="connsiteY173" fmla="*/ 2971351 h 6281670"/>
                <a:gd name="connsiteX174" fmla="*/ 2390541 w 8613217"/>
                <a:gd name="connsiteY174" fmla="*/ 2898666 h 6281670"/>
                <a:gd name="connsiteX175" fmla="*/ 2247863 w 8613217"/>
                <a:gd name="connsiteY175" fmla="*/ 2802425 h 6281670"/>
                <a:gd name="connsiteX176" fmla="*/ 2055381 w 8613217"/>
                <a:gd name="connsiteY176" fmla="*/ 2665131 h 6281670"/>
                <a:gd name="connsiteX177" fmla="*/ 1471879 w 8613217"/>
                <a:gd name="connsiteY177" fmla="*/ 2148930 h 6281670"/>
                <a:gd name="connsiteX178" fmla="*/ 1461111 w 8613217"/>
                <a:gd name="connsiteY178" fmla="*/ 2109895 h 6281670"/>
                <a:gd name="connsiteX179" fmla="*/ 1501492 w 8613217"/>
                <a:gd name="connsiteY179" fmla="*/ 1918759 h 6281670"/>
                <a:gd name="connsiteX180" fmla="*/ 1395155 w 8613217"/>
                <a:gd name="connsiteY180" fmla="*/ 1570812 h 6281670"/>
                <a:gd name="connsiteX181" fmla="*/ 937507 w 8613217"/>
                <a:gd name="connsiteY181" fmla="*/ 860783 h 6281670"/>
                <a:gd name="connsiteX182" fmla="*/ 682435 w 8613217"/>
                <a:gd name="connsiteY182" fmla="*/ 471109 h 6281670"/>
                <a:gd name="connsiteX183" fmla="*/ 590905 w 8613217"/>
                <a:gd name="connsiteY183" fmla="*/ 214691 h 6281670"/>
                <a:gd name="connsiteX184" fmla="*/ 581483 w 8613217"/>
                <a:gd name="connsiteY184" fmla="*/ 222767 h 6281670"/>
                <a:gd name="connsiteX185" fmla="*/ 555909 w 8613217"/>
                <a:gd name="connsiteY185" fmla="*/ 262475 h 6281670"/>
                <a:gd name="connsiteX186" fmla="*/ 423998 w 8613217"/>
                <a:gd name="connsiteY186" fmla="*/ 619845 h 6281670"/>
                <a:gd name="connsiteX187" fmla="*/ 443515 w 8613217"/>
                <a:gd name="connsiteY187" fmla="*/ 1227575 h 6281670"/>
                <a:gd name="connsiteX188" fmla="*/ 806942 w 8613217"/>
                <a:gd name="connsiteY188" fmla="*/ 1996156 h 6281670"/>
                <a:gd name="connsiteX189" fmla="*/ 1087589 w 8613217"/>
                <a:gd name="connsiteY189" fmla="*/ 2216231 h 6281670"/>
                <a:gd name="connsiteX190" fmla="*/ 1317086 w 8613217"/>
                <a:gd name="connsiteY190" fmla="*/ 2233729 h 6281670"/>
                <a:gd name="connsiteX191" fmla="*/ 1327181 w 8613217"/>
                <a:gd name="connsiteY191" fmla="*/ 2198060 h 6281670"/>
                <a:gd name="connsiteX192" fmla="*/ 816364 w 8613217"/>
                <a:gd name="connsiteY192" fmla="*/ 1324489 h 6281670"/>
                <a:gd name="connsiteX193" fmla="*/ 702625 w 8613217"/>
                <a:gd name="connsiteY193" fmla="*/ 1031056 h 6281670"/>
                <a:gd name="connsiteX194" fmla="*/ 767908 w 8613217"/>
                <a:gd name="connsiteY194" fmla="*/ 1173061 h 6281670"/>
                <a:gd name="connsiteX195" fmla="*/ 1444285 w 8613217"/>
                <a:gd name="connsiteY195" fmla="*/ 2226326 h 6281670"/>
                <a:gd name="connsiteX196" fmla="*/ 2209501 w 8613217"/>
                <a:gd name="connsiteY196" fmla="*/ 2876457 h 6281670"/>
                <a:gd name="connsiteX197" fmla="*/ 2308434 w 8613217"/>
                <a:gd name="connsiteY197" fmla="*/ 2939720 h 6281670"/>
                <a:gd name="connsiteX198" fmla="*/ 2340738 w 8613217"/>
                <a:gd name="connsiteY198" fmla="*/ 2972025 h 6281670"/>
                <a:gd name="connsiteX199" fmla="*/ 2302377 w 8613217"/>
                <a:gd name="connsiteY199" fmla="*/ 2972025 h 6281670"/>
                <a:gd name="connsiteX200" fmla="*/ 2266034 w 8613217"/>
                <a:gd name="connsiteY200" fmla="*/ 2967313 h 6281670"/>
                <a:gd name="connsiteX201" fmla="*/ 1817807 w 8613217"/>
                <a:gd name="connsiteY201" fmla="*/ 3025866 h 6281670"/>
                <a:gd name="connsiteX202" fmla="*/ 1007500 w 8613217"/>
                <a:gd name="connsiteY202" fmla="*/ 3309877 h 6281670"/>
                <a:gd name="connsiteX203" fmla="*/ 960389 w 8613217"/>
                <a:gd name="connsiteY203" fmla="*/ 3293725 h 6281670"/>
                <a:gd name="connsiteX204" fmla="*/ 446207 w 8613217"/>
                <a:gd name="connsiteY204" fmla="*/ 3134221 h 6281670"/>
                <a:gd name="connsiteX205" fmla="*/ 217383 w 8613217"/>
                <a:gd name="connsiteY205" fmla="*/ 3227096 h 6281670"/>
                <a:gd name="connsiteX206" fmla="*/ 0 w 8613217"/>
                <a:gd name="connsiteY206" fmla="*/ 3236518 h 6281670"/>
                <a:gd name="connsiteX207" fmla="*/ 0 w 8613217"/>
                <a:gd name="connsiteY207" fmla="*/ 3330740 h 6281670"/>
                <a:gd name="connsiteX208" fmla="*/ 9422 w 8613217"/>
                <a:gd name="connsiteY208" fmla="*/ 3346892 h 6281670"/>
                <a:gd name="connsiteX209" fmla="*/ 255072 w 8613217"/>
                <a:gd name="connsiteY209" fmla="*/ 3717723 h 6281670"/>
                <a:gd name="connsiteX210" fmla="*/ 747044 w 8613217"/>
                <a:gd name="connsiteY210" fmla="*/ 3826078 h 6281670"/>
                <a:gd name="connsiteX211" fmla="*/ 1016249 w 8613217"/>
                <a:gd name="connsiteY211" fmla="*/ 3490244 h 6281670"/>
                <a:gd name="connsiteX212" fmla="*/ 981253 w 8613217"/>
                <a:gd name="connsiteY212" fmla="*/ 3461305 h 6281670"/>
                <a:gd name="connsiteX213" fmla="*/ 563312 w 8613217"/>
                <a:gd name="connsiteY213" fmla="*/ 3490917 h 6281670"/>
                <a:gd name="connsiteX214" fmla="*/ 390347 w 8613217"/>
                <a:gd name="connsiteY214" fmla="*/ 3460632 h 6281670"/>
                <a:gd name="connsiteX215" fmla="*/ 489953 w 8613217"/>
                <a:gd name="connsiteY215" fmla="*/ 3463997 h 6281670"/>
                <a:gd name="connsiteX216" fmla="*/ 903183 w 8613217"/>
                <a:gd name="connsiteY216" fmla="*/ 3408137 h 6281670"/>
                <a:gd name="connsiteX217" fmla="*/ 1043170 w 8613217"/>
                <a:gd name="connsiteY217" fmla="*/ 3372467 h 6281670"/>
                <a:gd name="connsiteX218" fmla="*/ 1508895 w 8613217"/>
                <a:gd name="connsiteY218" fmla="*/ 3218347 h 6281670"/>
                <a:gd name="connsiteX219" fmla="*/ 1912029 w 8613217"/>
                <a:gd name="connsiteY219" fmla="*/ 3101243 h 6281670"/>
                <a:gd name="connsiteX220" fmla="*/ 1912029 w 8613217"/>
                <a:gd name="connsiteY220" fmla="*/ 3101243 h 6281670"/>
                <a:gd name="connsiteX221" fmla="*/ 1924816 w 8613217"/>
                <a:gd name="connsiteY221" fmla="*/ 3099224 h 6281670"/>
                <a:gd name="connsiteX222" fmla="*/ 1986061 w 8613217"/>
                <a:gd name="connsiteY222" fmla="*/ 3087783 h 6281670"/>
                <a:gd name="connsiteX223" fmla="*/ 1992791 w 8613217"/>
                <a:gd name="connsiteY223" fmla="*/ 3087110 h 6281670"/>
                <a:gd name="connsiteX224" fmla="*/ 2087013 w 8613217"/>
                <a:gd name="connsiteY224" fmla="*/ 3074322 h 6281670"/>
                <a:gd name="connsiteX225" fmla="*/ 2113933 w 8613217"/>
                <a:gd name="connsiteY225" fmla="*/ 3072976 h 6281670"/>
                <a:gd name="connsiteX226" fmla="*/ 2118644 w 8613217"/>
                <a:gd name="connsiteY226" fmla="*/ 3064227 h 6281670"/>
                <a:gd name="connsiteX227" fmla="*/ 2257958 w 8613217"/>
                <a:gd name="connsiteY227" fmla="*/ 3064227 h 6281670"/>
                <a:gd name="connsiteX228" fmla="*/ 2262669 w 8613217"/>
                <a:gd name="connsiteY228" fmla="*/ 3072976 h 6281670"/>
                <a:gd name="connsiteX229" fmla="*/ 2434960 w 8613217"/>
                <a:gd name="connsiteY229" fmla="*/ 3101243 h 6281670"/>
                <a:gd name="connsiteX230" fmla="*/ 2635518 w 8613217"/>
                <a:gd name="connsiteY230" fmla="*/ 3164506 h 6281670"/>
                <a:gd name="connsiteX231" fmla="*/ 3038653 w 8613217"/>
                <a:gd name="connsiteY231" fmla="*/ 3453902 h 6281670"/>
                <a:gd name="connsiteX232" fmla="*/ 3580428 w 8613217"/>
                <a:gd name="connsiteY232" fmla="*/ 4087880 h 6281670"/>
                <a:gd name="connsiteX233" fmla="*/ 3776274 w 8613217"/>
                <a:gd name="connsiteY233" fmla="*/ 4626290 h 6281670"/>
                <a:gd name="connsiteX234" fmla="*/ 3813963 w 8613217"/>
                <a:gd name="connsiteY234" fmla="*/ 4802619 h 6281670"/>
                <a:gd name="connsiteX235" fmla="*/ 3811944 w 8613217"/>
                <a:gd name="connsiteY235" fmla="*/ 5407658 h 6281670"/>
                <a:gd name="connsiteX236" fmla="*/ 3881265 w 8613217"/>
                <a:gd name="connsiteY236" fmla="*/ 5874056 h 6281670"/>
                <a:gd name="connsiteX237" fmla="*/ 3879919 w 8613217"/>
                <a:gd name="connsiteY237" fmla="*/ 5898957 h 6281670"/>
                <a:gd name="connsiteX238" fmla="*/ 3757430 w 8613217"/>
                <a:gd name="connsiteY238" fmla="*/ 5946068 h 6281670"/>
                <a:gd name="connsiteX239" fmla="*/ 3743970 w 8613217"/>
                <a:gd name="connsiteY239" fmla="*/ 6053750 h 6281670"/>
                <a:gd name="connsiteX240" fmla="*/ 3803195 w 8613217"/>
                <a:gd name="connsiteY240" fmla="*/ 6092112 h 6281670"/>
                <a:gd name="connsiteX241" fmla="*/ 3896071 w 8613217"/>
                <a:gd name="connsiteY241" fmla="*/ 6023464 h 6281670"/>
                <a:gd name="connsiteX242" fmla="*/ 3920972 w 8613217"/>
                <a:gd name="connsiteY242" fmla="*/ 5996544 h 6281670"/>
                <a:gd name="connsiteX243" fmla="*/ 3918953 w 8613217"/>
                <a:gd name="connsiteY243" fmla="*/ 6053077 h 6281670"/>
                <a:gd name="connsiteX244" fmla="*/ 3931741 w 8613217"/>
                <a:gd name="connsiteY244" fmla="*/ 6077978 h 6281670"/>
                <a:gd name="connsiteX245" fmla="*/ 3951931 w 8613217"/>
                <a:gd name="connsiteY245" fmla="*/ 6055769 h 6281670"/>
                <a:gd name="connsiteX246" fmla="*/ 3972121 w 8613217"/>
                <a:gd name="connsiteY246" fmla="*/ 5988468 h 6281670"/>
                <a:gd name="connsiteX247" fmla="*/ 3994331 w 8613217"/>
                <a:gd name="connsiteY247" fmla="*/ 5968277 h 6281670"/>
                <a:gd name="connsiteX248" fmla="*/ 4005099 w 8613217"/>
                <a:gd name="connsiteY248" fmla="*/ 5995198 h 6281670"/>
                <a:gd name="connsiteX249" fmla="*/ 4071054 w 8613217"/>
                <a:gd name="connsiteY249" fmla="*/ 6040290 h 6281670"/>
                <a:gd name="connsiteX250" fmla="*/ 4100667 w 8613217"/>
                <a:gd name="connsiteY250" fmla="*/ 6026829 h 6281670"/>
                <a:gd name="connsiteX251" fmla="*/ 4110089 w 8613217"/>
                <a:gd name="connsiteY251" fmla="*/ 5993179 h 6281670"/>
                <a:gd name="connsiteX252" fmla="*/ 4124895 w 8613217"/>
                <a:gd name="connsiteY252" fmla="*/ 6032214 h 6281670"/>
                <a:gd name="connsiteX253" fmla="*/ 4117492 w 8613217"/>
                <a:gd name="connsiteY253" fmla="*/ 6106918 h 6281670"/>
                <a:gd name="connsiteX254" fmla="*/ 4080476 w 8613217"/>
                <a:gd name="connsiteY254" fmla="*/ 6141242 h 6281670"/>
                <a:gd name="connsiteX255" fmla="*/ 4176717 w 8613217"/>
                <a:gd name="connsiteY255" fmla="*/ 6189025 h 6281670"/>
                <a:gd name="connsiteX256" fmla="*/ 4170660 w 8613217"/>
                <a:gd name="connsiteY256" fmla="*/ 6271133 h 6281670"/>
                <a:gd name="connsiteX257" fmla="*/ 4195562 w 8613217"/>
                <a:gd name="connsiteY257" fmla="*/ 6277863 h 6281670"/>
                <a:gd name="connsiteX258" fmla="*/ 4261517 w 8613217"/>
                <a:gd name="connsiteY258" fmla="*/ 6267768 h 6281670"/>
                <a:gd name="connsiteX259" fmla="*/ 4289784 w 8613217"/>
                <a:gd name="connsiteY259" fmla="*/ 6247578 h 6281670"/>
                <a:gd name="connsiteX260" fmla="*/ 4295840 w 8613217"/>
                <a:gd name="connsiteY260" fmla="*/ 6204505 h 6281670"/>
                <a:gd name="connsiteX261" fmla="*/ 4305936 w 8613217"/>
                <a:gd name="connsiteY261" fmla="*/ 6182969 h 6281670"/>
                <a:gd name="connsiteX262" fmla="*/ 4324107 w 8613217"/>
                <a:gd name="connsiteY262" fmla="*/ 6199794 h 6281670"/>
                <a:gd name="connsiteX263" fmla="*/ 4336894 w 8613217"/>
                <a:gd name="connsiteY263" fmla="*/ 6230752 h 6281670"/>
                <a:gd name="connsiteX264" fmla="*/ 4342951 w 8613217"/>
                <a:gd name="connsiteY264" fmla="*/ 6226714 h 6281670"/>
                <a:gd name="connsiteX265" fmla="*/ 4369872 w 8613217"/>
                <a:gd name="connsiteY265" fmla="*/ 6185660 h 6281670"/>
                <a:gd name="connsiteX266" fmla="*/ 4382659 w 8613217"/>
                <a:gd name="connsiteY266" fmla="*/ 6234791 h 6281670"/>
                <a:gd name="connsiteX267" fmla="*/ 4406888 w 8613217"/>
                <a:gd name="connsiteY267" fmla="*/ 6265749 h 6281670"/>
                <a:gd name="connsiteX268" fmla="*/ 4484284 w 8613217"/>
                <a:gd name="connsiteY268" fmla="*/ 6275171 h 6281670"/>
                <a:gd name="connsiteX269" fmla="*/ 4499090 w 8613217"/>
                <a:gd name="connsiteY269" fmla="*/ 6272479 h 6281670"/>
                <a:gd name="connsiteX270" fmla="*/ 4512551 w 8613217"/>
                <a:gd name="connsiteY270" fmla="*/ 6181622 h 6281670"/>
                <a:gd name="connsiteX271" fmla="*/ 4572449 w 8613217"/>
                <a:gd name="connsiteY271" fmla="*/ 6153356 h 6281670"/>
                <a:gd name="connsiteX272" fmla="*/ 4575814 w 8613217"/>
                <a:gd name="connsiteY272" fmla="*/ 6127781 h 6281670"/>
                <a:gd name="connsiteX273" fmla="*/ 4538125 w 8613217"/>
                <a:gd name="connsiteY273" fmla="*/ 6076633 h 6281670"/>
                <a:gd name="connsiteX274" fmla="*/ 4536779 w 8613217"/>
                <a:gd name="connsiteY274" fmla="*/ 6042309 h 6281670"/>
                <a:gd name="connsiteX275" fmla="*/ 4573122 w 8613217"/>
                <a:gd name="connsiteY275" fmla="*/ 6032214 h 6281670"/>
                <a:gd name="connsiteX276" fmla="*/ 4637731 w 8613217"/>
                <a:gd name="connsiteY276" fmla="*/ 6051058 h 6281670"/>
                <a:gd name="connsiteX277" fmla="*/ 4665997 w 8613217"/>
                <a:gd name="connsiteY277" fmla="*/ 6029522 h 6281670"/>
                <a:gd name="connsiteX278" fmla="*/ 4665997 w 8613217"/>
                <a:gd name="connsiteY278" fmla="*/ 5985776 h 6281670"/>
                <a:gd name="connsiteX279" fmla="*/ 4681477 w 8613217"/>
                <a:gd name="connsiteY279" fmla="*/ 5966931 h 6281670"/>
                <a:gd name="connsiteX280" fmla="*/ 4701667 w 8613217"/>
                <a:gd name="connsiteY280" fmla="*/ 5981065 h 6281670"/>
                <a:gd name="connsiteX281" fmla="*/ 4724550 w 8613217"/>
                <a:gd name="connsiteY281" fmla="*/ 6054423 h 6281670"/>
                <a:gd name="connsiteX282" fmla="*/ 4743394 w 8613217"/>
                <a:gd name="connsiteY282" fmla="*/ 6073268 h 6281670"/>
                <a:gd name="connsiteX283" fmla="*/ 4752143 w 8613217"/>
                <a:gd name="connsiteY283" fmla="*/ 6050385 h 6281670"/>
                <a:gd name="connsiteX284" fmla="*/ 4752143 w 8613217"/>
                <a:gd name="connsiteY284" fmla="*/ 5996544 h 6281670"/>
                <a:gd name="connsiteX285" fmla="*/ 4800600 w 8613217"/>
                <a:gd name="connsiteY285" fmla="*/ 6046347 h 6281670"/>
                <a:gd name="connsiteX286" fmla="*/ 4859825 w 8613217"/>
                <a:gd name="connsiteY286" fmla="*/ 6088747 h 6281670"/>
                <a:gd name="connsiteX287" fmla="*/ 4932511 w 8613217"/>
                <a:gd name="connsiteY287" fmla="*/ 6036252 h 6281670"/>
                <a:gd name="connsiteX288" fmla="*/ 4919050 w 8613217"/>
                <a:gd name="connsiteY288" fmla="*/ 5940011 h 6281670"/>
                <a:gd name="connsiteX289" fmla="*/ 4830213 w 8613217"/>
                <a:gd name="connsiteY289" fmla="*/ 5933281 h 6281670"/>
                <a:gd name="connsiteX290" fmla="*/ 4779064 w 8613217"/>
                <a:gd name="connsiteY290" fmla="*/ 5876074 h 6281670"/>
                <a:gd name="connsiteX291" fmla="*/ 4778391 w 8613217"/>
                <a:gd name="connsiteY291" fmla="*/ 5829637 h 6281670"/>
                <a:gd name="connsiteX292" fmla="*/ 5091342 w 8613217"/>
                <a:gd name="connsiteY292" fmla="*/ 5236712 h 6281670"/>
                <a:gd name="connsiteX293" fmla="*/ 5116243 w 8613217"/>
                <a:gd name="connsiteY293" fmla="*/ 5202389 h 6281670"/>
                <a:gd name="connsiteX294" fmla="*/ 5269690 w 8613217"/>
                <a:gd name="connsiteY294" fmla="*/ 5086631 h 6281670"/>
                <a:gd name="connsiteX295" fmla="*/ 5744837 w 8613217"/>
                <a:gd name="connsiteY295" fmla="*/ 4795889 h 6281670"/>
                <a:gd name="connsiteX296" fmla="*/ 5814830 w 8613217"/>
                <a:gd name="connsiteY296" fmla="*/ 4775699 h 6281670"/>
                <a:gd name="connsiteX297" fmla="*/ 6103553 w 8613217"/>
                <a:gd name="connsiteY297" fmla="*/ 4765603 h 6281670"/>
                <a:gd name="connsiteX298" fmla="*/ 7086824 w 8613217"/>
                <a:gd name="connsiteY298" fmla="*/ 4811369 h 6281670"/>
                <a:gd name="connsiteX299" fmla="*/ 7489959 w 8613217"/>
                <a:gd name="connsiteY299" fmla="*/ 4805311 h 6281670"/>
                <a:gd name="connsiteX300" fmla="*/ 7516880 w 8613217"/>
                <a:gd name="connsiteY300" fmla="*/ 4801946 h 6281670"/>
                <a:gd name="connsiteX301" fmla="*/ 7536397 w 8613217"/>
                <a:gd name="connsiteY301" fmla="*/ 4800600 h 6281670"/>
                <a:gd name="connsiteX302" fmla="*/ 7619850 w 8613217"/>
                <a:gd name="connsiteY302" fmla="*/ 4791178 h 6281670"/>
                <a:gd name="connsiteX303" fmla="*/ 7661577 w 8613217"/>
                <a:gd name="connsiteY303" fmla="*/ 4813388 h 6281670"/>
                <a:gd name="connsiteX304" fmla="*/ 7920014 w 8613217"/>
                <a:gd name="connsiteY304" fmla="*/ 5004523 h 6281670"/>
                <a:gd name="connsiteX305" fmla="*/ 8354780 w 8613217"/>
                <a:gd name="connsiteY305" fmla="*/ 4830886 h 6281670"/>
                <a:gd name="connsiteX306" fmla="*/ 8579567 w 8613217"/>
                <a:gd name="connsiteY306" fmla="*/ 4409580 h 6281670"/>
                <a:gd name="connsiteX307" fmla="*/ 8613217 w 8613217"/>
                <a:gd name="connsiteY307" fmla="*/ 4250076 h 6281670"/>
                <a:gd name="connsiteX308" fmla="*/ 8613217 w 8613217"/>
                <a:gd name="connsiteY308" fmla="*/ 4196235 h 6281670"/>
                <a:gd name="connsiteX309" fmla="*/ 8420062 w 8613217"/>
                <a:gd name="connsiteY309" fmla="*/ 4211041 h 6281670"/>
                <a:gd name="connsiteX310" fmla="*/ 4571776 w 8613217"/>
                <a:gd name="connsiteY310" fmla="*/ 915970 h 6281670"/>
                <a:gd name="connsiteX311" fmla="*/ 4583890 w 8613217"/>
                <a:gd name="connsiteY311" fmla="*/ 888377 h 6281670"/>
                <a:gd name="connsiteX312" fmla="*/ 4571776 w 8613217"/>
                <a:gd name="connsiteY312" fmla="*/ 915970 h 6281670"/>
                <a:gd name="connsiteX313" fmla="*/ 2362948 w 8613217"/>
                <a:gd name="connsiteY313" fmla="*/ 965100 h 6281670"/>
                <a:gd name="connsiteX314" fmla="*/ 2363621 w 8613217"/>
                <a:gd name="connsiteY314" fmla="*/ 962408 h 6281670"/>
                <a:gd name="connsiteX315" fmla="*/ 2368332 w 8613217"/>
                <a:gd name="connsiteY315" fmla="*/ 967119 h 6281670"/>
                <a:gd name="connsiteX316" fmla="*/ 2362948 w 8613217"/>
                <a:gd name="connsiteY316" fmla="*/ 965100 h 6281670"/>
                <a:gd name="connsiteX317" fmla="*/ 2435633 w 8613217"/>
                <a:gd name="connsiteY317" fmla="*/ 1055284 h 6281670"/>
                <a:gd name="connsiteX318" fmla="*/ 2426211 w 8613217"/>
                <a:gd name="connsiteY318" fmla="*/ 1053265 h 6281670"/>
                <a:gd name="connsiteX319" fmla="*/ 2370351 w 8613217"/>
                <a:gd name="connsiteY319" fmla="*/ 968465 h 6281670"/>
                <a:gd name="connsiteX320" fmla="*/ 2432268 w 8613217"/>
                <a:gd name="connsiteY320" fmla="*/ 1045862 h 6281670"/>
                <a:gd name="connsiteX321" fmla="*/ 2435633 w 8613217"/>
                <a:gd name="connsiteY321" fmla="*/ 1055284 h 6281670"/>
                <a:gd name="connsiteX322" fmla="*/ 695895 w 8613217"/>
                <a:gd name="connsiteY322" fmla="*/ 1016922 h 6281670"/>
                <a:gd name="connsiteX323" fmla="*/ 692530 w 8613217"/>
                <a:gd name="connsiteY323" fmla="*/ 1005481 h 6281670"/>
                <a:gd name="connsiteX324" fmla="*/ 695895 w 8613217"/>
                <a:gd name="connsiteY324" fmla="*/ 1016922 h 6281670"/>
                <a:gd name="connsiteX325" fmla="*/ 4511205 w 8613217"/>
                <a:gd name="connsiteY325" fmla="*/ 6014042 h 6281670"/>
                <a:gd name="connsiteX326" fmla="*/ 4537452 w 8613217"/>
                <a:gd name="connsiteY326" fmla="*/ 5944049 h 6281670"/>
                <a:gd name="connsiteX327" fmla="*/ 4511205 w 8613217"/>
                <a:gd name="connsiteY327" fmla="*/ 6014042 h 6281670"/>
                <a:gd name="connsiteX328" fmla="*/ 4750797 w 8613217"/>
                <a:gd name="connsiteY328" fmla="*/ 5917128 h 6281670"/>
                <a:gd name="connsiteX329" fmla="*/ 4741375 w 8613217"/>
                <a:gd name="connsiteY329" fmla="*/ 5939338 h 6281670"/>
                <a:gd name="connsiteX330" fmla="*/ 4732626 w 8613217"/>
                <a:gd name="connsiteY330" fmla="*/ 5935300 h 6281670"/>
                <a:gd name="connsiteX331" fmla="*/ 4727915 w 8613217"/>
                <a:gd name="connsiteY331" fmla="*/ 5907706 h 6281670"/>
                <a:gd name="connsiteX332" fmla="*/ 4750797 w 8613217"/>
                <a:gd name="connsiteY332" fmla="*/ 5875402 h 6281670"/>
                <a:gd name="connsiteX333" fmla="*/ 4750797 w 8613217"/>
                <a:gd name="connsiteY333" fmla="*/ 5917128 h 6281670"/>
                <a:gd name="connsiteX334" fmla="*/ 4875978 w 8613217"/>
                <a:gd name="connsiteY334" fmla="*/ 5457461 h 6281670"/>
                <a:gd name="connsiteX335" fmla="*/ 4616868 w 8613217"/>
                <a:gd name="connsiteY335" fmla="*/ 5877421 h 6281670"/>
                <a:gd name="connsiteX336" fmla="*/ 4562354 w 8613217"/>
                <a:gd name="connsiteY336" fmla="*/ 5884824 h 6281670"/>
                <a:gd name="connsiteX337" fmla="*/ 4880015 w 8613217"/>
                <a:gd name="connsiteY337" fmla="*/ 5419772 h 6281670"/>
                <a:gd name="connsiteX338" fmla="*/ 4875978 w 8613217"/>
                <a:gd name="connsiteY338" fmla="*/ 5457461 h 6281670"/>
                <a:gd name="connsiteX339" fmla="*/ 5020675 w 8613217"/>
                <a:gd name="connsiteY339" fmla="*/ 5141145 h 6281670"/>
                <a:gd name="connsiteX340" fmla="*/ 4989717 w 8613217"/>
                <a:gd name="connsiteY340" fmla="*/ 5179506 h 6281670"/>
                <a:gd name="connsiteX341" fmla="*/ 4445922 w 8613217"/>
                <a:gd name="connsiteY341" fmla="*/ 5878767 h 6281670"/>
                <a:gd name="connsiteX342" fmla="*/ 4415637 w 8613217"/>
                <a:gd name="connsiteY342" fmla="*/ 5953471 h 6281670"/>
                <a:gd name="connsiteX343" fmla="*/ 4357085 w 8613217"/>
                <a:gd name="connsiteY343" fmla="*/ 6075286 h 6281670"/>
                <a:gd name="connsiteX344" fmla="*/ 4338240 w 8613217"/>
                <a:gd name="connsiteY344" fmla="*/ 6125762 h 6281670"/>
                <a:gd name="connsiteX345" fmla="*/ 4322761 w 8613217"/>
                <a:gd name="connsiteY345" fmla="*/ 6080671 h 6281670"/>
                <a:gd name="connsiteX346" fmla="*/ 4306609 w 8613217"/>
                <a:gd name="connsiteY346" fmla="*/ 6061826 h 6281670"/>
                <a:gd name="connsiteX347" fmla="*/ 4295168 w 8613217"/>
                <a:gd name="connsiteY347" fmla="*/ 6082689 h 6281670"/>
                <a:gd name="connsiteX348" fmla="*/ 4292475 w 8613217"/>
                <a:gd name="connsiteY348" fmla="*/ 6112302 h 6281670"/>
                <a:gd name="connsiteX349" fmla="*/ 4277669 w 8613217"/>
                <a:gd name="connsiteY349" fmla="*/ 6097496 h 6281670"/>
                <a:gd name="connsiteX350" fmla="*/ 4183447 w 8613217"/>
                <a:gd name="connsiteY350" fmla="*/ 5282478 h 6281670"/>
                <a:gd name="connsiteX351" fmla="*/ 4412945 w 8613217"/>
                <a:gd name="connsiteY351" fmla="*/ 4743394 h 6281670"/>
                <a:gd name="connsiteX352" fmla="*/ 5036828 w 8613217"/>
                <a:gd name="connsiteY352" fmla="*/ 3935106 h 6281670"/>
                <a:gd name="connsiteX353" fmla="*/ 5054999 w 8613217"/>
                <a:gd name="connsiteY353" fmla="*/ 3966064 h 6281670"/>
                <a:gd name="connsiteX354" fmla="*/ 5020675 w 8613217"/>
                <a:gd name="connsiteY354" fmla="*/ 5141145 h 6281670"/>
                <a:gd name="connsiteX0" fmla="*/ 8420062 w 8613217"/>
                <a:gd name="connsiteY0" fmla="*/ 4211041 h 6281670"/>
                <a:gd name="connsiteX1" fmla="*/ 7990681 w 8613217"/>
                <a:gd name="connsiteY1" fmla="*/ 4231232 h 6281670"/>
                <a:gd name="connsiteX2" fmla="*/ 7630619 w 8613217"/>
                <a:gd name="connsiteY2" fmla="*/ 4614849 h 6281670"/>
                <a:gd name="connsiteX3" fmla="*/ 7659558 w 8613217"/>
                <a:gd name="connsiteY3" fmla="*/ 4643788 h 6281670"/>
                <a:gd name="connsiteX4" fmla="*/ 7859443 w 8613217"/>
                <a:gd name="connsiteY4" fmla="*/ 4617541 h 6281670"/>
                <a:gd name="connsiteX5" fmla="*/ 8222196 w 8613217"/>
                <a:gd name="connsiteY5" fmla="*/ 4498418 h 6281670"/>
                <a:gd name="connsiteX6" fmla="*/ 8236330 w 8613217"/>
                <a:gd name="connsiteY6" fmla="*/ 4496398 h 6281670"/>
                <a:gd name="connsiteX7" fmla="*/ 8228254 w 8613217"/>
                <a:gd name="connsiteY7" fmla="*/ 4504475 h 6281670"/>
                <a:gd name="connsiteX8" fmla="*/ 7670326 w 8613217"/>
                <a:gd name="connsiteY8" fmla="*/ 4709743 h 6281670"/>
                <a:gd name="connsiteX9" fmla="*/ 7436791 w 8613217"/>
                <a:gd name="connsiteY9" fmla="*/ 4735318 h 6281670"/>
                <a:gd name="connsiteX10" fmla="*/ 6759067 w 8613217"/>
                <a:gd name="connsiteY10" fmla="*/ 4696956 h 6281670"/>
                <a:gd name="connsiteX11" fmla="*/ 6037597 w 8613217"/>
                <a:gd name="connsiteY11" fmla="*/ 4656576 h 6281670"/>
                <a:gd name="connsiteX12" fmla="*/ 6023464 w 8613217"/>
                <a:gd name="connsiteY12" fmla="*/ 4649172 h 6281670"/>
                <a:gd name="connsiteX13" fmla="*/ 6361317 w 8613217"/>
                <a:gd name="connsiteY13" fmla="*/ 4472170 h 6281670"/>
                <a:gd name="connsiteX14" fmla="*/ 6783296 w 8613217"/>
                <a:gd name="connsiteY14" fmla="*/ 4236616 h 6281670"/>
                <a:gd name="connsiteX15" fmla="*/ 7066634 w 8613217"/>
                <a:gd name="connsiteY15" fmla="*/ 4052210 h 6281670"/>
                <a:gd name="connsiteX16" fmla="*/ 7151433 w 8613217"/>
                <a:gd name="connsiteY16" fmla="*/ 4042115 h 6281670"/>
                <a:gd name="connsiteX17" fmla="*/ 7304208 w 8613217"/>
                <a:gd name="connsiteY17" fmla="*/ 4071727 h 6281670"/>
                <a:gd name="connsiteX18" fmla="*/ 7625235 w 8613217"/>
                <a:gd name="connsiteY18" fmla="*/ 3948566 h 6281670"/>
                <a:gd name="connsiteX19" fmla="*/ 8172394 w 8613217"/>
                <a:gd name="connsiteY19" fmla="*/ 2496877 h 6281670"/>
                <a:gd name="connsiteX20" fmla="*/ 7882325 w 8613217"/>
                <a:gd name="connsiteY20" fmla="*/ 1811077 h 6281670"/>
                <a:gd name="connsiteX21" fmla="*/ 7854059 w 8613217"/>
                <a:gd name="connsiteY21" fmla="*/ 1889820 h 6281670"/>
                <a:gd name="connsiteX22" fmla="*/ 7732917 w 8613217"/>
                <a:gd name="connsiteY22" fmla="*/ 2389195 h 6281670"/>
                <a:gd name="connsiteX23" fmla="*/ 7607736 w 8613217"/>
                <a:gd name="connsiteY23" fmla="*/ 2746565 h 6281670"/>
                <a:gd name="connsiteX24" fmla="*/ 7178354 w 8613217"/>
                <a:gd name="connsiteY24" fmla="*/ 3424962 h 6281670"/>
                <a:gd name="connsiteX25" fmla="*/ 7050481 w 8613217"/>
                <a:gd name="connsiteY25" fmla="*/ 3653113 h 6281670"/>
                <a:gd name="connsiteX26" fmla="*/ 7022888 w 8613217"/>
                <a:gd name="connsiteY26" fmla="*/ 3873861 h 6281670"/>
                <a:gd name="connsiteX27" fmla="*/ 7057884 w 8613217"/>
                <a:gd name="connsiteY27" fmla="*/ 3889341 h 6281670"/>
                <a:gd name="connsiteX28" fmla="*/ 7311611 w 8613217"/>
                <a:gd name="connsiteY28" fmla="*/ 3701570 h 6281670"/>
                <a:gd name="connsiteX29" fmla="*/ 7883672 w 8613217"/>
                <a:gd name="connsiteY29" fmla="*/ 2875784 h 6281670"/>
                <a:gd name="connsiteX30" fmla="*/ 7909246 w 8613217"/>
                <a:gd name="connsiteY30" fmla="*/ 2790311 h 6281670"/>
                <a:gd name="connsiteX31" fmla="*/ 7835888 w 8613217"/>
                <a:gd name="connsiteY31" fmla="*/ 3051440 h 6281670"/>
                <a:gd name="connsiteX32" fmla="*/ 7279306 w 8613217"/>
                <a:gd name="connsiteY32" fmla="*/ 3802522 h 6281670"/>
                <a:gd name="connsiteX33" fmla="*/ 6992603 w 8613217"/>
                <a:gd name="connsiteY33" fmla="*/ 4017213 h 6281670"/>
                <a:gd name="connsiteX34" fmla="*/ 6713302 w 8613217"/>
                <a:gd name="connsiteY34" fmla="*/ 4190851 h 6281670"/>
                <a:gd name="connsiteX35" fmla="*/ 6627830 w 8613217"/>
                <a:gd name="connsiteY35" fmla="*/ 4239308 h 6281670"/>
                <a:gd name="connsiteX36" fmla="*/ 6605620 w 8613217"/>
                <a:gd name="connsiteY36" fmla="*/ 4251422 h 6281670"/>
                <a:gd name="connsiteX37" fmla="*/ 6226714 w 8613217"/>
                <a:gd name="connsiteY37" fmla="*/ 4447268 h 6281670"/>
                <a:gd name="connsiteX38" fmla="*/ 5314782 w 8613217"/>
                <a:gd name="connsiteY38" fmla="*/ 4943279 h 6281670"/>
                <a:gd name="connsiteX39" fmla="*/ 5158643 w 8613217"/>
                <a:gd name="connsiteY39" fmla="*/ 5046250 h 6281670"/>
                <a:gd name="connsiteX40" fmla="*/ 5162681 w 8613217"/>
                <a:gd name="connsiteY40" fmla="*/ 5025387 h 6281670"/>
                <a:gd name="connsiteX41" fmla="*/ 5227290 w 8613217"/>
                <a:gd name="connsiteY41" fmla="*/ 4323434 h 6281670"/>
                <a:gd name="connsiteX42" fmla="*/ 5106148 w 8613217"/>
                <a:gd name="connsiteY42" fmla="*/ 3860401 h 6281670"/>
                <a:gd name="connsiteX43" fmla="*/ 5139799 w 8613217"/>
                <a:gd name="connsiteY43" fmla="*/ 3818675 h 6281670"/>
                <a:gd name="connsiteX44" fmla="*/ 5695034 w 8613217"/>
                <a:gd name="connsiteY44" fmla="*/ 3194119 h 6281670"/>
                <a:gd name="connsiteX45" fmla="*/ 5830983 w 8613217"/>
                <a:gd name="connsiteY45" fmla="*/ 3023174 h 6281670"/>
                <a:gd name="connsiteX46" fmla="*/ 5873382 w 8613217"/>
                <a:gd name="connsiteY46" fmla="*/ 3008367 h 6281670"/>
                <a:gd name="connsiteX47" fmla="*/ 5983083 w 8613217"/>
                <a:gd name="connsiteY47" fmla="*/ 3009040 h 6281670"/>
                <a:gd name="connsiteX48" fmla="*/ 6257000 w 8613217"/>
                <a:gd name="connsiteY48" fmla="*/ 2840787 h 6281670"/>
                <a:gd name="connsiteX49" fmla="*/ 6605620 w 8613217"/>
                <a:gd name="connsiteY49" fmla="*/ 2172485 h 6281670"/>
                <a:gd name="connsiteX50" fmla="*/ 6623118 w 8613217"/>
                <a:gd name="connsiteY50" fmla="*/ 1339969 h 6281670"/>
                <a:gd name="connsiteX51" fmla="*/ 6528224 w 8613217"/>
                <a:gd name="connsiteY51" fmla="*/ 660899 h 6281670"/>
                <a:gd name="connsiteX52" fmla="*/ 6514091 w 8613217"/>
                <a:gd name="connsiteY52" fmla="*/ 520239 h 6281670"/>
                <a:gd name="connsiteX53" fmla="*/ 6493900 w 8613217"/>
                <a:gd name="connsiteY53" fmla="*/ 546486 h 6281670"/>
                <a:gd name="connsiteX54" fmla="*/ 6244212 w 8613217"/>
                <a:gd name="connsiteY54" fmla="*/ 975869 h 6281670"/>
                <a:gd name="connsiteX55" fmla="*/ 5935300 w 8613217"/>
                <a:gd name="connsiteY55" fmla="*/ 1788868 h 6281670"/>
                <a:gd name="connsiteX56" fmla="*/ 5707148 w 8613217"/>
                <a:gd name="connsiteY56" fmla="*/ 2531874 h 6281670"/>
                <a:gd name="connsiteX57" fmla="*/ 5679555 w 8613217"/>
                <a:gd name="connsiteY57" fmla="*/ 2738489 h 6281670"/>
                <a:gd name="connsiteX58" fmla="*/ 5734069 w 8613217"/>
                <a:gd name="connsiteY58" fmla="*/ 2914818 h 6281670"/>
                <a:gd name="connsiteX59" fmla="*/ 5963566 w 8613217"/>
                <a:gd name="connsiteY59" fmla="*/ 2599175 h 6281670"/>
                <a:gd name="connsiteX60" fmla="*/ 6141914 w 8613217"/>
                <a:gd name="connsiteY60" fmla="*/ 2254593 h 6281670"/>
                <a:gd name="connsiteX61" fmla="*/ 6262384 w 8613217"/>
                <a:gd name="connsiteY61" fmla="*/ 1884436 h 6281670"/>
                <a:gd name="connsiteX62" fmla="*/ 6343145 w 8613217"/>
                <a:gd name="connsiteY62" fmla="*/ 1508222 h 6281670"/>
                <a:gd name="connsiteX63" fmla="*/ 6310167 w 8613217"/>
                <a:gd name="connsiteY63" fmla="*/ 1747814 h 6281670"/>
                <a:gd name="connsiteX64" fmla="*/ 6045001 w 8613217"/>
                <a:gd name="connsiteY64" fmla="*/ 2568890 h 6281670"/>
                <a:gd name="connsiteX65" fmla="*/ 5560432 w 8613217"/>
                <a:gd name="connsiteY65" fmla="*/ 3235173 h 6281670"/>
                <a:gd name="connsiteX66" fmla="*/ 5096726 w 8613217"/>
                <a:gd name="connsiteY66" fmla="*/ 3741278 h 6281670"/>
                <a:gd name="connsiteX67" fmla="*/ 5067113 w 8613217"/>
                <a:gd name="connsiteY67" fmla="*/ 3767525 h 6281670"/>
                <a:gd name="connsiteX68" fmla="*/ 4911647 w 8613217"/>
                <a:gd name="connsiteY68" fmla="*/ 3459959 h 6281670"/>
                <a:gd name="connsiteX69" fmla="*/ 4890784 w 8613217"/>
                <a:gd name="connsiteY69" fmla="*/ 3404099 h 6281670"/>
                <a:gd name="connsiteX70" fmla="*/ 4952701 w 8613217"/>
                <a:gd name="connsiteY70" fmla="*/ 2717626 h 6281670"/>
                <a:gd name="connsiteX71" fmla="*/ 5173449 w 8613217"/>
                <a:gd name="connsiteY71" fmla="*/ 2368332 h 6281670"/>
                <a:gd name="connsiteX72" fmla="*/ 5481689 w 8613217"/>
                <a:gd name="connsiteY72" fmla="*/ 1759928 h 6281670"/>
                <a:gd name="connsiteX73" fmla="*/ 5514667 w 8613217"/>
                <a:gd name="connsiteY73" fmla="*/ 1741757 h 6281670"/>
                <a:gd name="connsiteX74" fmla="*/ 5803389 w 8613217"/>
                <a:gd name="connsiteY74" fmla="*/ 1570812 h 6281670"/>
                <a:gd name="connsiteX75" fmla="*/ 5822907 w 8613217"/>
                <a:gd name="connsiteY75" fmla="*/ 1095665 h 6281670"/>
                <a:gd name="connsiteX76" fmla="*/ 5540241 w 8613217"/>
                <a:gd name="connsiteY76" fmla="*/ 601000 h 6281670"/>
                <a:gd name="connsiteX77" fmla="*/ 5514667 w 8613217"/>
                <a:gd name="connsiteY77" fmla="*/ 600327 h 6281670"/>
                <a:gd name="connsiteX78" fmla="*/ 5421791 w 8613217"/>
                <a:gd name="connsiteY78" fmla="*/ 697914 h 6281670"/>
                <a:gd name="connsiteX79" fmla="*/ 5124319 w 8613217"/>
                <a:gd name="connsiteY79" fmla="*/ 1196617 h 6281670"/>
                <a:gd name="connsiteX80" fmla="*/ 5316801 w 8613217"/>
                <a:gd name="connsiteY80" fmla="*/ 1686570 h 6281670"/>
                <a:gd name="connsiteX81" fmla="*/ 5361220 w 8613217"/>
                <a:gd name="connsiteY81" fmla="*/ 1669072 h 6281670"/>
                <a:gd name="connsiteX82" fmla="*/ 5461499 w 8613217"/>
                <a:gd name="connsiteY82" fmla="*/ 1248439 h 6281670"/>
                <a:gd name="connsiteX83" fmla="*/ 5491784 w 8613217"/>
                <a:gd name="connsiteY83" fmla="*/ 1043170 h 6281670"/>
                <a:gd name="connsiteX84" fmla="*/ 5497841 w 8613217"/>
                <a:gd name="connsiteY84" fmla="*/ 1081532 h 6281670"/>
                <a:gd name="connsiteX85" fmla="*/ 5481016 w 8613217"/>
                <a:gd name="connsiteY85" fmla="*/ 1353429 h 6281670"/>
                <a:gd name="connsiteX86" fmla="*/ 5415734 w 8613217"/>
                <a:gd name="connsiteY86" fmla="*/ 1727624 h 6281670"/>
                <a:gd name="connsiteX87" fmla="*/ 5151240 w 8613217"/>
                <a:gd name="connsiteY87" fmla="*/ 2245171 h 6281670"/>
                <a:gd name="connsiteX88" fmla="*/ 4908282 w 8613217"/>
                <a:gd name="connsiteY88" fmla="*/ 2596483 h 6281670"/>
                <a:gd name="connsiteX89" fmla="*/ 4750124 w 8613217"/>
                <a:gd name="connsiteY89" fmla="*/ 2989523 h 6281670"/>
                <a:gd name="connsiteX90" fmla="*/ 4737337 w 8613217"/>
                <a:gd name="connsiteY90" fmla="*/ 3162487 h 6281670"/>
                <a:gd name="connsiteX91" fmla="*/ 4680804 w 8613217"/>
                <a:gd name="connsiteY91" fmla="*/ 3076341 h 6281670"/>
                <a:gd name="connsiteX92" fmla="*/ 4591293 w 8613217"/>
                <a:gd name="connsiteY92" fmla="*/ 2915491 h 6281670"/>
                <a:gd name="connsiteX93" fmla="*/ 4552259 w 8613217"/>
                <a:gd name="connsiteY93" fmla="*/ 2838095 h 6281670"/>
                <a:gd name="connsiteX94" fmla="*/ 4404869 w 8613217"/>
                <a:gd name="connsiteY94" fmla="*/ 2499569 h 6281670"/>
                <a:gd name="connsiteX95" fmla="*/ 4425059 w 8613217"/>
                <a:gd name="connsiteY95" fmla="*/ 2408713 h 6281670"/>
                <a:gd name="connsiteX96" fmla="*/ 4497071 w 8613217"/>
                <a:gd name="connsiteY96" fmla="*/ 2304396 h 6281670"/>
                <a:gd name="connsiteX97" fmla="*/ 4551585 w 8613217"/>
                <a:gd name="connsiteY97" fmla="*/ 2152968 h 6281670"/>
                <a:gd name="connsiteX98" fmla="*/ 4741375 w 8613217"/>
                <a:gd name="connsiteY98" fmla="*/ 1413327 h 6281670"/>
                <a:gd name="connsiteX99" fmla="*/ 4929146 w 8613217"/>
                <a:gd name="connsiteY99" fmla="*/ 819730 h 6281670"/>
                <a:gd name="connsiteX100" fmla="*/ 5233347 w 8613217"/>
                <a:gd name="connsiteY100" fmla="*/ 28940 h 6281670"/>
                <a:gd name="connsiteX101" fmla="*/ 5238058 w 8613217"/>
                <a:gd name="connsiteY101" fmla="*/ 0 h 6281670"/>
                <a:gd name="connsiteX102" fmla="*/ 4976929 w 8613217"/>
                <a:gd name="connsiteY102" fmla="*/ 159504 h 6281670"/>
                <a:gd name="connsiteX103" fmla="*/ 4204984 w 8613217"/>
                <a:gd name="connsiteY103" fmla="*/ 890396 h 6281670"/>
                <a:gd name="connsiteX104" fmla="*/ 3943182 w 8613217"/>
                <a:gd name="connsiteY104" fmla="*/ 2139508 h 6281670"/>
                <a:gd name="connsiteX105" fmla="*/ 4076438 w 8613217"/>
                <a:gd name="connsiteY105" fmla="*/ 2389868 h 6281670"/>
                <a:gd name="connsiteX106" fmla="*/ 4215079 w 8613217"/>
                <a:gd name="connsiteY106" fmla="*/ 2474668 h 6281670"/>
                <a:gd name="connsiteX107" fmla="*/ 4244018 w 8613217"/>
                <a:gd name="connsiteY107" fmla="*/ 2445055 h 6281670"/>
                <a:gd name="connsiteX108" fmla="*/ 4230558 w 8613217"/>
                <a:gd name="connsiteY108" fmla="*/ 1718875 h 6281670"/>
                <a:gd name="connsiteX109" fmla="*/ 4411599 w 8613217"/>
                <a:gd name="connsiteY109" fmla="*/ 1186522 h 6281670"/>
                <a:gd name="connsiteX110" fmla="*/ 4552259 w 8613217"/>
                <a:gd name="connsiteY110" fmla="*/ 934815 h 6281670"/>
                <a:gd name="connsiteX111" fmla="*/ 4572449 w 8613217"/>
                <a:gd name="connsiteY111" fmla="*/ 920008 h 6281670"/>
                <a:gd name="connsiteX112" fmla="*/ 4553604 w 8613217"/>
                <a:gd name="connsiteY112" fmla="*/ 956351 h 6281670"/>
                <a:gd name="connsiteX113" fmla="*/ 4390735 w 8613217"/>
                <a:gd name="connsiteY113" fmla="*/ 1302280 h 6281670"/>
                <a:gd name="connsiteX114" fmla="*/ 4340260 w 8613217"/>
                <a:gd name="connsiteY114" fmla="*/ 2524471 h 6281670"/>
                <a:gd name="connsiteX115" fmla="*/ 4501109 w 8613217"/>
                <a:gd name="connsiteY115" fmla="*/ 2892609 h 6281670"/>
                <a:gd name="connsiteX116" fmla="*/ 4692918 w 8613217"/>
                <a:gd name="connsiteY116" fmla="*/ 3241230 h 6281670"/>
                <a:gd name="connsiteX117" fmla="*/ 4992409 w 8613217"/>
                <a:gd name="connsiteY117" fmla="*/ 3809925 h 6281670"/>
                <a:gd name="connsiteX118" fmla="*/ 5000485 w 8613217"/>
                <a:gd name="connsiteY118" fmla="*/ 3847614 h 6281670"/>
                <a:gd name="connsiteX119" fmla="*/ 4993755 w 8613217"/>
                <a:gd name="connsiteY119" fmla="*/ 3855017 h 6281670"/>
                <a:gd name="connsiteX120" fmla="*/ 4993082 w 8613217"/>
                <a:gd name="connsiteY120" fmla="*/ 3855690 h 6281670"/>
                <a:gd name="connsiteX121" fmla="*/ 4982313 w 8613217"/>
                <a:gd name="connsiteY121" fmla="*/ 3867131 h 6281670"/>
                <a:gd name="connsiteX122" fmla="*/ 4626290 w 8613217"/>
                <a:gd name="connsiteY122" fmla="*/ 4274977 h 6281670"/>
                <a:gd name="connsiteX123" fmla="*/ 4180755 w 8613217"/>
                <a:gd name="connsiteY123" fmla="*/ 4968853 h 6281670"/>
                <a:gd name="connsiteX124" fmla="*/ 4071727 w 8613217"/>
                <a:gd name="connsiteY124" fmla="*/ 5853192 h 6281670"/>
                <a:gd name="connsiteX125" fmla="*/ 4040769 w 8613217"/>
                <a:gd name="connsiteY125" fmla="*/ 5907706 h 6281670"/>
                <a:gd name="connsiteX126" fmla="*/ 4005099 w 8613217"/>
                <a:gd name="connsiteY126" fmla="*/ 5881459 h 6281670"/>
                <a:gd name="connsiteX127" fmla="*/ 4007791 w 8613217"/>
                <a:gd name="connsiteY127" fmla="*/ 5830983 h 6281670"/>
                <a:gd name="connsiteX128" fmla="*/ 3990293 w 8613217"/>
                <a:gd name="connsiteY128" fmla="*/ 5807427 h 6281670"/>
                <a:gd name="connsiteX129" fmla="*/ 3964045 w 8613217"/>
                <a:gd name="connsiteY129" fmla="*/ 5789256 h 6281670"/>
                <a:gd name="connsiteX130" fmla="*/ 3941836 w 8613217"/>
                <a:gd name="connsiteY130" fmla="*/ 5705129 h 6281670"/>
                <a:gd name="connsiteX131" fmla="*/ 3908185 w 8613217"/>
                <a:gd name="connsiteY131" fmla="*/ 5236040 h 6281670"/>
                <a:gd name="connsiteX132" fmla="*/ 3918953 w 8613217"/>
                <a:gd name="connsiteY132" fmla="*/ 4237288 h 6281670"/>
                <a:gd name="connsiteX133" fmla="*/ 3786370 w 8613217"/>
                <a:gd name="connsiteY133" fmla="*/ 3122779 h 6281670"/>
                <a:gd name="connsiteX134" fmla="*/ 3570333 w 8613217"/>
                <a:gd name="connsiteY134" fmla="*/ 2570236 h 6281670"/>
                <a:gd name="connsiteX135" fmla="*/ 3563603 w 8613217"/>
                <a:gd name="connsiteY135" fmla="*/ 2556776 h 6281670"/>
                <a:gd name="connsiteX136" fmla="*/ 3556872 w 8613217"/>
                <a:gd name="connsiteY136" fmla="*/ 2543315 h 6281670"/>
                <a:gd name="connsiteX137" fmla="*/ 3531298 w 8613217"/>
                <a:gd name="connsiteY137" fmla="*/ 2494185 h 6281670"/>
                <a:gd name="connsiteX138" fmla="*/ 3525241 w 8613217"/>
                <a:gd name="connsiteY138" fmla="*/ 2482071 h 6281670"/>
                <a:gd name="connsiteX139" fmla="*/ 3410829 w 8613217"/>
                <a:gd name="connsiteY139" fmla="*/ 2273437 h 6281670"/>
                <a:gd name="connsiteX140" fmla="*/ 3411502 w 8613217"/>
                <a:gd name="connsiteY140" fmla="*/ 2229018 h 6281670"/>
                <a:gd name="connsiteX141" fmla="*/ 3451209 w 8613217"/>
                <a:gd name="connsiteY141" fmla="*/ 2126720 h 6281670"/>
                <a:gd name="connsiteX142" fmla="*/ 3431692 w 8613217"/>
                <a:gd name="connsiteY142" fmla="*/ 1895877 h 6281670"/>
                <a:gd name="connsiteX143" fmla="*/ 3186715 w 8613217"/>
                <a:gd name="connsiteY143" fmla="*/ 1401886 h 6281670"/>
                <a:gd name="connsiteX144" fmla="*/ 2531874 w 8613217"/>
                <a:gd name="connsiteY144" fmla="*/ 701952 h 6281670"/>
                <a:gd name="connsiteX145" fmla="*/ 1731662 w 8613217"/>
                <a:gd name="connsiteY145" fmla="*/ 39035 h 6281670"/>
                <a:gd name="connsiteX146" fmla="*/ 1722913 w 8613217"/>
                <a:gd name="connsiteY146" fmla="*/ 36343 h 6281670"/>
                <a:gd name="connsiteX147" fmla="*/ 1723586 w 8613217"/>
                <a:gd name="connsiteY147" fmla="*/ 47111 h 6281670"/>
                <a:gd name="connsiteX148" fmla="*/ 1984042 w 8613217"/>
                <a:gd name="connsiteY148" fmla="*/ 871552 h 6281670"/>
                <a:gd name="connsiteX149" fmla="*/ 2773486 w 8613217"/>
                <a:gd name="connsiteY149" fmla="*/ 2064130 h 6281670"/>
                <a:gd name="connsiteX150" fmla="*/ 3058170 w 8613217"/>
                <a:gd name="connsiteY150" fmla="*/ 2286897 h 6281670"/>
                <a:gd name="connsiteX151" fmla="*/ 3235845 w 8613217"/>
                <a:gd name="connsiteY151" fmla="*/ 2329297 h 6281670"/>
                <a:gd name="connsiteX152" fmla="*/ 3256709 w 8613217"/>
                <a:gd name="connsiteY152" fmla="*/ 2294974 h 6281670"/>
                <a:gd name="connsiteX153" fmla="*/ 3083072 w 8613217"/>
                <a:gd name="connsiteY153" fmla="*/ 1999521 h 6281670"/>
                <a:gd name="connsiteX154" fmla="*/ 2450440 w 8613217"/>
                <a:gd name="connsiteY154" fmla="*/ 1092973 h 6281670"/>
                <a:gd name="connsiteX155" fmla="*/ 2432941 w 8613217"/>
                <a:gd name="connsiteY155" fmla="*/ 1062014 h 6281670"/>
                <a:gd name="connsiteX156" fmla="*/ 2454478 w 8613217"/>
                <a:gd name="connsiteY156" fmla="*/ 1076820 h 6281670"/>
                <a:gd name="connsiteX157" fmla="*/ 2967986 w 8613217"/>
                <a:gd name="connsiteY157" fmla="*/ 1739738 h 6281670"/>
                <a:gd name="connsiteX158" fmla="*/ 3266131 w 8613217"/>
                <a:gd name="connsiteY158" fmla="*/ 2175850 h 6281670"/>
                <a:gd name="connsiteX159" fmla="*/ 3457939 w 8613217"/>
                <a:gd name="connsiteY159" fmla="*/ 2509665 h 6281670"/>
                <a:gd name="connsiteX160" fmla="*/ 3464670 w 8613217"/>
                <a:gd name="connsiteY160" fmla="*/ 2523125 h 6281670"/>
                <a:gd name="connsiteX161" fmla="*/ 3471400 w 8613217"/>
                <a:gd name="connsiteY161" fmla="*/ 2536585 h 6281670"/>
                <a:gd name="connsiteX162" fmla="*/ 3478130 w 8613217"/>
                <a:gd name="connsiteY162" fmla="*/ 2550045 h 6281670"/>
                <a:gd name="connsiteX163" fmla="*/ 3484860 w 8613217"/>
                <a:gd name="connsiteY163" fmla="*/ 2563506 h 6281670"/>
                <a:gd name="connsiteX164" fmla="*/ 3491590 w 8613217"/>
                <a:gd name="connsiteY164" fmla="*/ 2576966 h 6281670"/>
                <a:gd name="connsiteX165" fmla="*/ 3498320 w 8613217"/>
                <a:gd name="connsiteY165" fmla="*/ 2590426 h 6281670"/>
                <a:gd name="connsiteX166" fmla="*/ 3504378 w 8613217"/>
                <a:gd name="connsiteY166" fmla="*/ 2605906 h 6281670"/>
                <a:gd name="connsiteX167" fmla="*/ 3733875 w 8613217"/>
                <a:gd name="connsiteY167" fmla="*/ 3249979 h 6281670"/>
                <a:gd name="connsiteX168" fmla="*/ 3823385 w 8613217"/>
                <a:gd name="connsiteY168" fmla="*/ 4359777 h 6281670"/>
                <a:gd name="connsiteX169" fmla="*/ 3816655 w 8613217"/>
                <a:gd name="connsiteY169" fmla="*/ 4369199 h 6281670"/>
                <a:gd name="connsiteX170" fmla="*/ 3800503 w 8613217"/>
                <a:gd name="connsiteY170" fmla="*/ 4322761 h 6281670"/>
                <a:gd name="connsiteX171" fmla="*/ 3407464 w 8613217"/>
                <a:gd name="connsiteY171" fmla="*/ 3663208 h 6281670"/>
                <a:gd name="connsiteX172" fmla="*/ 2516395 w 8613217"/>
                <a:gd name="connsiteY172" fmla="*/ 2980101 h 6281670"/>
                <a:gd name="connsiteX173" fmla="*/ 2502934 w 8613217"/>
                <a:gd name="connsiteY173" fmla="*/ 2971351 h 6281670"/>
                <a:gd name="connsiteX174" fmla="*/ 2390541 w 8613217"/>
                <a:gd name="connsiteY174" fmla="*/ 2898666 h 6281670"/>
                <a:gd name="connsiteX175" fmla="*/ 2247863 w 8613217"/>
                <a:gd name="connsiteY175" fmla="*/ 2802425 h 6281670"/>
                <a:gd name="connsiteX176" fmla="*/ 2055381 w 8613217"/>
                <a:gd name="connsiteY176" fmla="*/ 2665131 h 6281670"/>
                <a:gd name="connsiteX177" fmla="*/ 1471879 w 8613217"/>
                <a:gd name="connsiteY177" fmla="*/ 2148930 h 6281670"/>
                <a:gd name="connsiteX178" fmla="*/ 1461111 w 8613217"/>
                <a:gd name="connsiteY178" fmla="*/ 2109895 h 6281670"/>
                <a:gd name="connsiteX179" fmla="*/ 1501492 w 8613217"/>
                <a:gd name="connsiteY179" fmla="*/ 1918759 h 6281670"/>
                <a:gd name="connsiteX180" fmla="*/ 1395155 w 8613217"/>
                <a:gd name="connsiteY180" fmla="*/ 1570812 h 6281670"/>
                <a:gd name="connsiteX181" fmla="*/ 937507 w 8613217"/>
                <a:gd name="connsiteY181" fmla="*/ 860783 h 6281670"/>
                <a:gd name="connsiteX182" fmla="*/ 682435 w 8613217"/>
                <a:gd name="connsiteY182" fmla="*/ 471109 h 6281670"/>
                <a:gd name="connsiteX183" fmla="*/ 590905 w 8613217"/>
                <a:gd name="connsiteY183" fmla="*/ 214691 h 6281670"/>
                <a:gd name="connsiteX184" fmla="*/ 581483 w 8613217"/>
                <a:gd name="connsiteY184" fmla="*/ 222767 h 6281670"/>
                <a:gd name="connsiteX185" fmla="*/ 555909 w 8613217"/>
                <a:gd name="connsiteY185" fmla="*/ 262475 h 6281670"/>
                <a:gd name="connsiteX186" fmla="*/ 423998 w 8613217"/>
                <a:gd name="connsiteY186" fmla="*/ 619845 h 6281670"/>
                <a:gd name="connsiteX187" fmla="*/ 443515 w 8613217"/>
                <a:gd name="connsiteY187" fmla="*/ 1227575 h 6281670"/>
                <a:gd name="connsiteX188" fmla="*/ 806942 w 8613217"/>
                <a:gd name="connsiteY188" fmla="*/ 1996156 h 6281670"/>
                <a:gd name="connsiteX189" fmla="*/ 1087589 w 8613217"/>
                <a:gd name="connsiteY189" fmla="*/ 2216231 h 6281670"/>
                <a:gd name="connsiteX190" fmla="*/ 1317086 w 8613217"/>
                <a:gd name="connsiteY190" fmla="*/ 2233729 h 6281670"/>
                <a:gd name="connsiteX191" fmla="*/ 1327181 w 8613217"/>
                <a:gd name="connsiteY191" fmla="*/ 2198060 h 6281670"/>
                <a:gd name="connsiteX192" fmla="*/ 816364 w 8613217"/>
                <a:gd name="connsiteY192" fmla="*/ 1324489 h 6281670"/>
                <a:gd name="connsiteX193" fmla="*/ 702625 w 8613217"/>
                <a:gd name="connsiteY193" fmla="*/ 1031056 h 6281670"/>
                <a:gd name="connsiteX194" fmla="*/ 767908 w 8613217"/>
                <a:gd name="connsiteY194" fmla="*/ 1173061 h 6281670"/>
                <a:gd name="connsiteX195" fmla="*/ 1444285 w 8613217"/>
                <a:gd name="connsiteY195" fmla="*/ 2226326 h 6281670"/>
                <a:gd name="connsiteX196" fmla="*/ 2209501 w 8613217"/>
                <a:gd name="connsiteY196" fmla="*/ 2876457 h 6281670"/>
                <a:gd name="connsiteX197" fmla="*/ 2308434 w 8613217"/>
                <a:gd name="connsiteY197" fmla="*/ 2939720 h 6281670"/>
                <a:gd name="connsiteX198" fmla="*/ 2340738 w 8613217"/>
                <a:gd name="connsiteY198" fmla="*/ 2972025 h 6281670"/>
                <a:gd name="connsiteX199" fmla="*/ 2302377 w 8613217"/>
                <a:gd name="connsiteY199" fmla="*/ 2972025 h 6281670"/>
                <a:gd name="connsiteX200" fmla="*/ 2266034 w 8613217"/>
                <a:gd name="connsiteY200" fmla="*/ 2967313 h 6281670"/>
                <a:gd name="connsiteX201" fmla="*/ 1817807 w 8613217"/>
                <a:gd name="connsiteY201" fmla="*/ 3025866 h 6281670"/>
                <a:gd name="connsiteX202" fmla="*/ 1007500 w 8613217"/>
                <a:gd name="connsiteY202" fmla="*/ 3309877 h 6281670"/>
                <a:gd name="connsiteX203" fmla="*/ 960389 w 8613217"/>
                <a:gd name="connsiteY203" fmla="*/ 3293725 h 6281670"/>
                <a:gd name="connsiteX204" fmla="*/ 446207 w 8613217"/>
                <a:gd name="connsiteY204" fmla="*/ 3134221 h 6281670"/>
                <a:gd name="connsiteX205" fmla="*/ 217383 w 8613217"/>
                <a:gd name="connsiteY205" fmla="*/ 3227096 h 6281670"/>
                <a:gd name="connsiteX206" fmla="*/ 0 w 8613217"/>
                <a:gd name="connsiteY206" fmla="*/ 3236518 h 6281670"/>
                <a:gd name="connsiteX207" fmla="*/ 0 w 8613217"/>
                <a:gd name="connsiteY207" fmla="*/ 3330740 h 6281670"/>
                <a:gd name="connsiteX208" fmla="*/ 9422 w 8613217"/>
                <a:gd name="connsiteY208" fmla="*/ 3346892 h 6281670"/>
                <a:gd name="connsiteX209" fmla="*/ 255072 w 8613217"/>
                <a:gd name="connsiteY209" fmla="*/ 3717723 h 6281670"/>
                <a:gd name="connsiteX210" fmla="*/ 747044 w 8613217"/>
                <a:gd name="connsiteY210" fmla="*/ 3826078 h 6281670"/>
                <a:gd name="connsiteX211" fmla="*/ 1016249 w 8613217"/>
                <a:gd name="connsiteY211" fmla="*/ 3490244 h 6281670"/>
                <a:gd name="connsiteX212" fmla="*/ 981253 w 8613217"/>
                <a:gd name="connsiteY212" fmla="*/ 3461305 h 6281670"/>
                <a:gd name="connsiteX213" fmla="*/ 563312 w 8613217"/>
                <a:gd name="connsiteY213" fmla="*/ 3490917 h 6281670"/>
                <a:gd name="connsiteX214" fmla="*/ 390347 w 8613217"/>
                <a:gd name="connsiteY214" fmla="*/ 3460632 h 6281670"/>
                <a:gd name="connsiteX215" fmla="*/ 489953 w 8613217"/>
                <a:gd name="connsiteY215" fmla="*/ 3463997 h 6281670"/>
                <a:gd name="connsiteX216" fmla="*/ 903183 w 8613217"/>
                <a:gd name="connsiteY216" fmla="*/ 3408137 h 6281670"/>
                <a:gd name="connsiteX217" fmla="*/ 1043170 w 8613217"/>
                <a:gd name="connsiteY217" fmla="*/ 3372467 h 6281670"/>
                <a:gd name="connsiteX218" fmla="*/ 1508895 w 8613217"/>
                <a:gd name="connsiteY218" fmla="*/ 3218347 h 6281670"/>
                <a:gd name="connsiteX219" fmla="*/ 1912029 w 8613217"/>
                <a:gd name="connsiteY219" fmla="*/ 3101243 h 6281670"/>
                <a:gd name="connsiteX220" fmla="*/ 1912029 w 8613217"/>
                <a:gd name="connsiteY220" fmla="*/ 3101243 h 6281670"/>
                <a:gd name="connsiteX221" fmla="*/ 1924816 w 8613217"/>
                <a:gd name="connsiteY221" fmla="*/ 3099224 h 6281670"/>
                <a:gd name="connsiteX222" fmla="*/ 1986061 w 8613217"/>
                <a:gd name="connsiteY222" fmla="*/ 3087783 h 6281670"/>
                <a:gd name="connsiteX223" fmla="*/ 1992791 w 8613217"/>
                <a:gd name="connsiteY223" fmla="*/ 3087110 h 6281670"/>
                <a:gd name="connsiteX224" fmla="*/ 2087013 w 8613217"/>
                <a:gd name="connsiteY224" fmla="*/ 3074322 h 6281670"/>
                <a:gd name="connsiteX225" fmla="*/ 2113933 w 8613217"/>
                <a:gd name="connsiteY225" fmla="*/ 3072976 h 6281670"/>
                <a:gd name="connsiteX226" fmla="*/ 2118644 w 8613217"/>
                <a:gd name="connsiteY226" fmla="*/ 3064227 h 6281670"/>
                <a:gd name="connsiteX227" fmla="*/ 2257958 w 8613217"/>
                <a:gd name="connsiteY227" fmla="*/ 3064227 h 6281670"/>
                <a:gd name="connsiteX228" fmla="*/ 2262669 w 8613217"/>
                <a:gd name="connsiteY228" fmla="*/ 3072976 h 6281670"/>
                <a:gd name="connsiteX229" fmla="*/ 2434960 w 8613217"/>
                <a:gd name="connsiteY229" fmla="*/ 3101243 h 6281670"/>
                <a:gd name="connsiteX230" fmla="*/ 2635518 w 8613217"/>
                <a:gd name="connsiteY230" fmla="*/ 3164506 h 6281670"/>
                <a:gd name="connsiteX231" fmla="*/ 3038653 w 8613217"/>
                <a:gd name="connsiteY231" fmla="*/ 3453902 h 6281670"/>
                <a:gd name="connsiteX232" fmla="*/ 3580428 w 8613217"/>
                <a:gd name="connsiteY232" fmla="*/ 4087880 h 6281670"/>
                <a:gd name="connsiteX233" fmla="*/ 3776274 w 8613217"/>
                <a:gd name="connsiteY233" fmla="*/ 4626290 h 6281670"/>
                <a:gd name="connsiteX234" fmla="*/ 3813963 w 8613217"/>
                <a:gd name="connsiteY234" fmla="*/ 4802619 h 6281670"/>
                <a:gd name="connsiteX235" fmla="*/ 3811944 w 8613217"/>
                <a:gd name="connsiteY235" fmla="*/ 5407658 h 6281670"/>
                <a:gd name="connsiteX236" fmla="*/ 3881265 w 8613217"/>
                <a:gd name="connsiteY236" fmla="*/ 5874056 h 6281670"/>
                <a:gd name="connsiteX237" fmla="*/ 3879919 w 8613217"/>
                <a:gd name="connsiteY237" fmla="*/ 5898957 h 6281670"/>
                <a:gd name="connsiteX238" fmla="*/ 3757430 w 8613217"/>
                <a:gd name="connsiteY238" fmla="*/ 5946068 h 6281670"/>
                <a:gd name="connsiteX239" fmla="*/ 3743970 w 8613217"/>
                <a:gd name="connsiteY239" fmla="*/ 6053750 h 6281670"/>
                <a:gd name="connsiteX240" fmla="*/ 3803195 w 8613217"/>
                <a:gd name="connsiteY240" fmla="*/ 6092112 h 6281670"/>
                <a:gd name="connsiteX241" fmla="*/ 3896071 w 8613217"/>
                <a:gd name="connsiteY241" fmla="*/ 6023464 h 6281670"/>
                <a:gd name="connsiteX242" fmla="*/ 3920972 w 8613217"/>
                <a:gd name="connsiteY242" fmla="*/ 5996544 h 6281670"/>
                <a:gd name="connsiteX243" fmla="*/ 3918953 w 8613217"/>
                <a:gd name="connsiteY243" fmla="*/ 6053077 h 6281670"/>
                <a:gd name="connsiteX244" fmla="*/ 3931741 w 8613217"/>
                <a:gd name="connsiteY244" fmla="*/ 6077978 h 6281670"/>
                <a:gd name="connsiteX245" fmla="*/ 3951931 w 8613217"/>
                <a:gd name="connsiteY245" fmla="*/ 6055769 h 6281670"/>
                <a:gd name="connsiteX246" fmla="*/ 3972121 w 8613217"/>
                <a:gd name="connsiteY246" fmla="*/ 5988468 h 6281670"/>
                <a:gd name="connsiteX247" fmla="*/ 3994331 w 8613217"/>
                <a:gd name="connsiteY247" fmla="*/ 5968277 h 6281670"/>
                <a:gd name="connsiteX248" fmla="*/ 4005099 w 8613217"/>
                <a:gd name="connsiteY248" fmla="*/ 5995198 h 6281670"/>
                <a:gd name="connsiteX249" fmla="*/ 4071054 w 8613217"/>
                <a:gd name="connsiteY249" fmla="*/ 6040290 h 6281670"/>
                <a:gd name="connsiteX250" fmla="*/ 4100667 w 8613217"/>
                <a:gd name="connsiteY250" fmla="*/ 6026829 h 6281670"/>
                <a:gd name="connsiteX251" fmla="*/ 4110089 w 8613217"/>
                <a:gd name="connsiteY251" fmla="*/ 5993179 h 6281670"/>
                <a:gd name="connsiteX252" fmla="*/ 4124895 w 8613217"/>
                <a:gd name="connsiteY252" fmla="*/ 6032214 h 6281670"/>
                <a:gd name="connsiteX253" fmla="*/ 4117492 w 8613217"/>
                <a:gd name="connsiteY253" fmla="*/ 6106918 h 6281670"/>
                <a:gd name="connsiteX254" fmla="*/ 4080476 w 8613217"/>
                <a:gd name="connsiteY254" fmla="*/ 6141242 h 6281670"/>
                <a:gd name="connsiteX255" fmla="*/ 4176717 w 8613217"/>
                <a:gd name="connsiteY255" fmla="*/ 6189025 h 6281670"/>
                <a:gd name="connsiteX256" fmla="*/ 4170660 w 8613217"/>
                <a:gd name="connsiteY256" fmla="*/ 6271133 h 6281670"/>
                <a:gd name="connsiteX257" fmla="*/ 4195562 w 8613217"/>
                <a:gd name="connsiteY257" fmla="*/ 6277863 h 6281670"/>
                <a:gd name="connsiteX258" fmla="*/ 4261517 w 8613217"/>
                <a:gd name="connsiteY258" fmla="*/ 6267768 h 6281670"/>
                <a:gd name="connsiteX259" fmla="*/ 4289784 w 8613217"/>
                <a:gd name="connsiteY259" fmla="*/ 6247578 h 6281670"/>
                <a:gd name="connsiteX260" fmla="*/ 4295840 w 8613217"/>
                <a:gd name="connsiteY260" fmla="*/ 6204505 h 6281670"/>
                <a:gd name="connsiteX261" fmla="*/ 4305936 w 8613217"/>
                <a:gd name="connsiteY261" fmla="*/ 6182969 h 6281670"/>
                <a:gd name="connsiteX262" fmla="*/ 4324107 w 8613217"/>
                <a:gd name="connsiteY262" fmla="*/ 6199794 h 6281670"/>
                <a:gd name="connsiteX263" fmla="*/ 4336894 w 8613217"/>
                <a:gd name="connsiteY263" fmla="*/ 6230752 h 6281670"/>
                <a:gd name="connsiteX264" fmla="*/ 4342951 w 8613217"/>
                <a:gd name="connsiteY264" fmla="*/ 6226714 h 6281670"/>
                <a:gd name="connsiteX265" fmla="*/ 4369872 w 8613217"/>
                <a:gd name="connsiteY265" fmla="*/ 6185660 h 6281670"/>
                <a:gd name="connsiteX266" fmla="*/ 4382659 w 8613217"/>
                <a:gd name="connsiteY266" fmla="*/ 6234791 h 6281670"/>
                <a:gd name="connsiteX267" fmla="*/ 4406888 w 8613217"/>
                <a:gd name="connsiteY267" fmla="*/ 6265749 h 6281670"/>
                <a:gd name="connsiteX268" fmla="*/ 4484284 w 8613217"/>
                <a:gd name="connsiteY268" fmla="*/ 6275171 h 6281670"/>
                <a:gd name="connsiteX269" fmla="*/ 4499090 w 8613217"/>
                <a:gd name="connsiteY269" fmla="*/ 6272479 h 6281670"/>
                <a:gd name="connsiteX270" fmla="*/ 4512551 w 8613217"/>
                <a:gd name="connsiteY270" fmla="*/ 6181622 h 6281670"/>
                <a:gd name="connsiteX271" fmla="*/ 4572449 w 8613217"/>
                <a:gd name="connsiteY271" fmla="*/ 6153356 h 6281670"/>
                <a:gd name="connsiteX272" fmla="*/ 4575814 w 8613217"/>
                <a:gd name="connsiteY272" fmla="*/ 6127781 h 6281670"/>
                <a:gd name="connsiteX273" fmla="*/ 4538125 w 8613217"/>
                <a:gd name="connsiteY273" fmla="*/ 6076633 h 6281670"/>
                <a:gd name="connsiteX274" fmla="*/ 4536779 w 8613217"/>
                <a:gd name="connsiteY274" fmla="*/ 6042309 h 6281670"/>
                <a:gd name="connsiteX275" fmla="*/ 4573122 w 8613217"/>
                <a:gd name="connsiteY275" fmla="*/ 6032214 h 6281670"/>
                <a:gd name="connsiteX276" fmla="*/ 4637731 w 8613217"/>
                <a:gd name="connsiteY276" fmla="*/ 6051058 h 6281670"/>
                <a:gd name="connsiteX277" fmla="*/ 4665997 w 8613217"/>
                <a:gd name="connsiteY277" fmla="*/ 6029522 h 6281670"/>
                <a:gd name="connsiteX278" fmla="*/ 4665997 w 8613217"/>
                <a:gd name="connsiteY278" fmla="*/ 5985776 h 6281670"/>
                <a:gd name="connsiteX279" fmla="*/ 4681477 w 8613217"/>
                <a:gd name="connsiteY279" fmla="*/ 5966931 h 6281670"/>
                <a:gd name="connsiteX280" fmla="*/ 4701667 w 8613217"/>
                <a:gd name="connsiteY280" fmla="*/ 5981065 h 6281670"/>
                <a:gd name="connsiteX281" fmla="*/ 4724550 w 8613217"/>
                <a:gd name="connsiteY281" fmla="*/ 6054423 h 6281670"/>
                <a:gd name="connsiteX282" fmla="*/ 4743394 w 8613217"/>
                <a:gd name="connsiteY282" fmla="*/ 6073268 h 6281670"/>
                <a:gd name="connsiteX283" fmla="*/ 4752143 w 8613217"/>
                <a:gd name="connsiteY283" fmla="*/ 6050385 h 6281670"/>
                <a:gd name="connsiteX284" fmla="*/ 4752143 w 8613217"/>
                <a:gd name="connsiteY284" fmla="*/ 5996544 h 6281670"/>
                <a:gd name="connsiteX285" fmla="*/ 4800600 w 8613217"/>
                <a:gd name="connsiteY285" fmla="*/ 6046347 h 6281670"/>
                <a:gd name="connsiteX286" fmla="*/ 4859825 w 8613217"/>
                <a:gd name="connsiteY286" fmla="*/ 6088747 h 6281670"/>
                <a:gd name="connsiteX287" fmla="*/ 4932511 w 8613217"/>
                <a:gd name="connsiteY287" fmla="*/ 6036252 h 6281670"/>
                <a:gd name="connsiteX288" fmla="*/ 4919050 w 8613217"/>
                <a:gd name="connsiteY288" fmla="*/ 5940011 h 6281670"/>
                <a:gd name="connsiteX289" fmla="*/ 4830213 w 8613217"/>
                <a:gd name="connsiteY289" fmla="*/ 5933281 h 6281670"/>
                <a:gd name="connsiteX290" fmla="*/ 4779064 w 8613217"/>
                <a:gd name="connsiteY290" fmla="*/ 5876074 h 6281670"/>
                <a:gd name="connsiteX291" fmla="*/ 4778391 w 8613217"/>
                <a:gd name="connsiteY291" fmla="*/ 5829637 h 6281670"/>
                <a:gd name="connsiteX292" fmla="*/ 5091342 w 8613217"/>
                <a:gd name="connsiteY292" fmla="*/ 5236712 h 6281670"/>
                <a:gd name="connsiteX293" fmla="*/ 5116243 w 8613217"/>
                <a:gd name="connsiteY293" fmla="*/ 5202389 h 6281670"/>
                <a:gd name="connsiteX294" fmla="*/ 5269690 w 8613217"/>
                <a:gd name="connsiteY294" fmla="*/ 5086631 h 6281670"/>
                <a:gd name="connsiteX295" fmla="*/ 5744837 w 8613217"/>
                <a:gd name="connsiteY295" fmla="*/ 4795889 h 6281670"/>
                <a:gd name="connsiteX296" fmla="*/ 5814830 w 8613217"/>
                <a:gd name="connsiteY296" fmla="*/ 4775699 h 6281670"/>
                <a:gd name="connsiteX297" fmla="*/ 6103553 w 8613217"/>
                <a:gd name="connsiteY297" fmla="*/ 4765603 h 6281670"/>
                <a:gd name="connsiteX298" fmla="*/ 7086824 w 8613217"/>
                <a:gd name="connsiteY298" fmla="*/ 4811369 h 6281670"/>
                <a:gd name="connsiteX299" fmla="*/ 7489959 w 8613217"/>
                <a:gd name="connsiteY299" fmla="*/ 4805311 h 6281670"/>
                <a:gd name="connsiteX300" fmla="*/ 7516880 w 8613217"/>
                <a:gd name="connsiteY300" fmla="*/ 4801946 h 6281670"/>
                <a:gd name="connsiteX301" fmla="*/ 7536397 w 8613217"/>
                <a:gd name="connsiteY301" fmla="*/ 4800600 h 6281670"/>
                <a:gd name="connsiteX302" fmla="*/ 7619850 w 8613217"/>
                <a:gd name="connsiteY302" fmla="*/ 4791178 h 6281670"/>
                <a:gd name="connsiteX303" fmla="*/ 7661577 w 8613217"/>
                <a:gd name="connsiteY303" fmla="*/ 4813388 h 6281670"/>
                <a:gd name="connsiteX304" fmla="*/ 7920014 w 8613217"/>
                <a:gd name="connsiteY304" fmla="*/ 5004523 h 6281670"/>
                <a:gd name="connsiteX305" fmla="*/ 8354780 w 8613217"/>
                <a:gd name="connsiteY305" fmla="*/ 4830886 h 6281670"/>
                <a:gd name="connsiteX306" fmla="*/ 8579567 w 8613217"/>
                <a:gd name="connsiteY306" fmla="*/ 4409580 h 6281670"/>
                <a:gd name="connsiteX307" fmla="*/ 8613217 w 8613217"/>
                <a:gd name="connsiteY307" fmla="*/ 4250076 h 6281670"/>
                <a:gd name="connsiteX308" fmla="*/ 8613217 w 8613217"/>
                <a:gd name="connsiteY308" fmla="*/ 4196235 h 6281670"/>
                <a:gd name="connsiteX309" fmla="*/ 8420062 w 8613217"/>
                <a:gd name="connsiteY309" fmla="*/ 4211041 h 6281670"/>
                <a:gd name="connsiteX310" fmla="*/ 4571776 w 8613217"/>
                <a:gd name="connsiteY310" fmla="*/ 915970 h 6281670"/>
                <a:gd name="connsiteX311" fmla="*/ 4583890 w 8613217"/>
                <a:gd name="connsiteY311" fmla="*/ 888377 h 6281670"/>
                <a:gd name="connsiteX312" fmla="*/ 4571776 w 8613217"/>
                <a:gd name="connsiteY312" fmla="*/ 915970 h 6281670"/>
                <a:gd name="connsiteX313" fmla="*/ 2362948 w 8613217"/>
                <a:gd name="connsiteY313" fmla="*/ 965100 h 6281670"/>
                <a:gd name="connsiteX314" fmla="*/ 2363621 w 8613217"/>
                <a:gd name="connsiteY314" fmla="*/ 962408 h 6281670"/>
                <a:gd name="connsiteX315" fmla="*/ 2368332 w 8613217"/>
                <a:gd name="connsiteY315" fmla="*/ 967119 h 6281670"/>
                <a:gd name="connsiteX316" fmla="*/ 2362948 w 8613217"/>
                <a:gd name="connsiteY316" fmla="*/ 965100 h 6281670"/>
                <a:gd name="connsiteX317" fmla="*/ 2435633 w 8613217"/>
                <a:gd name="connsiteY317" fmla="*/ 1055284 h 6281670"/>
                <a:gd name="connsiteX318" fmla="*/ 2426211 w 8613217"/>
                <a:gd name="connsiteY318" fmla="*/ 1053265 h 6281670"/>
                <a:gd name="connsiteX319" fmla="*/ 2370351 w 8613217"/>
                <a:gd name="connsiteY319" fmla="*/ 968465 h 6281670"/>
                <a:gd name="connsiteX320" fmla="*/ 2432268 w 8613217"/>
                <a:gd name="connsiteY320" fmla="*/ 1045862 h 6281670"/>
                <a:gd name="connsiteX321" fmla="*/ 2435633 w 8613217"/>
                <a:gd name="connsiteY321" fmla="*/ 1055284 h 6281670"/>
                <a:gd name="connsiteX322" fmla="*/ 695895 w 8613217"/>
                <a:gd name="connsiteY322" fmla="*/ 1016922 h 6281670"/>
                <a:gd name="connsiteX323" fmla="*/ 692530 w 8613217"/>
                <a:gd name="connsiteY323" fmla="*/ 1005481 h 6281670"/>
                <a:gd name="connsiteX324" fmla="*/ 695895 w 8613217"/>
                <a:gd name="connsiteY324" fmla="*/ 1016922 h 6281670"/>
                <a:gd name="connsiteX325" fmla="*/ 4511205 w 8613217"/>
                <a:gd name="connsiteY325" fmla="*/ 6014042 h 6281670"/>
                <a:gd name="connsiteX326" fmla="*/ 4537452 w 8613217"/>
                <a:gd name="connsiteY326" fmla="*/ 5944049 h 6281670"/>
                <a:gd name="connsiteX327" fmla="*/ 4511205 w 8613217"/>
                <a:gd name="connsiteY327" fmla="*/ 6014042 h 6281670"/>
                <a:gd name="connsiteX328" fmla="*/ 4750797 w 8613217"/>
                <a:gd name="connsiteY328" fmla="*/ 5917128 h 6281670"/>
                <a:gd name="connsiteX329" fmla="*/ 4741375 w 8613217"/>
                <a:gd name="connsiteY329" fmla="*/ 5939338 h 6281670"/>
                <a:gd name="connsiteX330" fmla="*/ 4732626 w 8613217"/>
                <a:gd name="connsiteY330" fmla="*/ 5935300 h 6281670"/>
                <a:gd name="connsiteX331" fmla="*/ 4727915 w 8613217"/>
                <a:gd name="connsiteY331" fmla="*/ 5907706 h 6281670"/>
                <a:gd name="connsiteX332" fmla="*/ 4750797 w 8613217"/>
                <a:gd name="connsiteY332" fmla="*/ 5875402 h 6281670"/>
                <a:gd name="connsiteX333" fmla="*/ 4750797 w 8613217"/>
                <a:gd name="connsiteY333" fmla="*/ 5917128 h 6281670"/>
                <a:gd name="connsiteX334" fmla="*/ 4875978 w 8613217"/>
                <a:gd name="connsiteY334" fmla="*/ 5457461 h 6281670"/>
                <a:gd name="connsiteX335" fmla="*/ 4616868 w 8613217"/>
                <a:gd name="connsiteY335" fmla="*/ 5877421 h 6281670"/>
                <a:gd name="connsiteX336" fmla="*/ 4562354 w 8613217"/>
                <a:gd name="connsiteY336" fmla="*/ 5884824 h 6281670"/>
                <a:gd name="connsiteX337" fmla="*/ 4880015 w 8613217"/>
                <a:gd name="connsiteY337" fmla="*/ 5419772 h 6281670"/>
                <a:gd name="connsiteX338" fmla="*/ 4875978 w 8613217"/>
                <a:gd name="connsiteY338" fmla="*/ 5457461 h 6281670"/>
                <a:gd name="connsiteX339" fmla="*/ 5020675 w 8613217"/>
                <a:gd name="connsiteY339" fmla="*/ 5141145 h 6281670"/>
                <a:gd name="connsiteX340" fmla="*/ 4989717 w 8613217"/>
                <a:gd name="connsiteY340" fmla="*/ 5179506 h 6281670"/>
                <a:gd name="connsiteX341" fmla="*/ 4445922 w 8613217"/>
                <a:gd name="connsiteY341" fmla="*/ 5878767 h 6281670"/>
                <a:gd name="connsiteX342" fmla="*/ 4415637 w 8613217"/>
                <a:gd name="connsiteY342" fmla="*/ 5953471 h 6281670"/>
                <a:gd name="connsiteX343" fmla="*/ 4357085 w 8613217"/>
                <a:gd name="connsiteY343" fmla="*/ 6075286 h 6281670"/>
                <a:gd name="connsiteX344" fmla="*/ 4338240 w 8613217"/>
                <a:gd name="connsiteY344" fmla="*/ 6125762 h 6281670"/>
                <a:gd name="connsiteX345" fmla="*/ 4322761 w 8613217"/>
                <a:gd name="connsiteY345" fmla="*/ 6080671 h 6281670"/>
                <a:gd name="connsiteX346" fmla="*/ 4306609 w 8613217"/>
                <a:gd name="connsiteY346" fmla="*/ 6061826 h 6281670"/>
                <a:gd name="connsiteX347" fmla="*/ 4295168 w 8613217"/>
                <a:gd name="connsiteY347" fmla="*/ 6082689 h 6281670"/>
                <a:gd name="connsiteX348" fmla="*/ 4292475 w 8613217"/>
                <a:gd name="connsiteY348" fmla="*/ 6112302 h 6281670"/>
                <a:gd name="connsiteX349" fmla="*/ 4277669 w 8613217"/>
                <a:gd name="connsiteY349" fmla="*/ 6097496 h 6281670"/>
                <a:gd name="connsiteX350" fmla="*/ 4183447 w 8613217"/>
                <a:gd name="connsiteY350" fmla="*/ 5282478 h 6281670"/>
                <a:gd name="connsiteX351" fmla="*/ 4412945 w 8613217"/>
                <a:gd name="connsiteY351" fmla="*/ 4743394 h 6281670"/>
                <a:gd name="connsiteX352" fmla="*/ 5036828 w 8613217"/>
                <a:gd name="connsiteY352" fmla="*/ 3935106 h 6281670"/>
                <a:gd name="connsiteX353" fmla="*/ 5054999 w 8613217"/>
                <a:gd name="connsiteY353" fmla="*/ 3966064 h 6281670"/>
                <a:gd name="connsiteX354" fmla="*/ 5020675 w 8613217"/>
                <a:gd name="connsiteY354" fmla="*/ 5141145 h 6281670"/>
                <a:gd name="connsiteX0" fmla="*/ 8420062 w 8613217"/>
                <a:gd name="connsiteY0" fmla="*/ 4211041 h 6281670"/>
                <a:gd name="connsiteX1" fmla="*/ 7990681 w 8613217"/>
                <a:gd name="connsiteY1" fmla="*/ 4231232 h 6281670"/>
                <a:gd name="connsiteX2" fmla="*/ 7630619 w 8613217"/>
                <a:gd name="connsiteY2" fmla="*/ 4614849 h 6281670"/>
                <a:gd name="connsiteX3" fmla="*/ 7659558 w 8613217"/>
                <a:gd name="connsiteY3" fmla="*/ 4643788 h 6281670"/>
                <a:gd name="connsiteX4" fmla="*/ 7859443 w 8613217"/>
                <a:gd name="connsiteY4" fmla="*/ 4617541 h 6281670"/>
                <a:gd name="connsiteX5" fmla="*/ 8222196 w 8613217"/>
                <a:gd name="connsiteY5" fmla="*/ 4498418 h 6281670"/>
                <a:gd name="connsiteX6" fmla="*/ 8236330 w 8613217"/>
                <a:gd name="connsiteY6" fmla="*/ 4496398 h 6281670"/>
                <a:gd name="connsiteX7" fmla="*/ 8228254 w 8613217"/>
                <a:gd name="connsiteY7" fmla="*/ 4504475 h 6281670"/>
                <a:gd name="connsiteX8" fmla="*/ 7670326 w 8613217"/>
                <a:gd name="connsiteY8" fmla="*/ 4709743 h 6281670"/>
                <a:gd name="connsiteX9" fmla="*/ 7436791 w 8613217"/>
                <a:gd name="connsiteY9" fmla="*/ 4735318 h 6281670"/>
                <a:gd name="connsiteX10" fmla="*/ 6759067 w 8613217"/>
                <a:gd name="connsiteY10" fmla="*/ 4696956 h 6281670"/>
                <a:gd name="connsiteX11" fmla="*/ 6037597 w 8613217"/>
                <a:gd name="connsiteY11" fmla="*/ 4656576 h 6281670"/>
                <a:gd name="connsiteX12" fmla="*/ 6023464 w 8613217"/>
                <a:gd name="connsiteY12" fmla="*/ 4649172 h 6281670"/>
                <a:gd name="connsiteX13" fmla="*/ 6361317 w 8613217"/>
                <a:gd name="connsiteY13" fmla="*/ 4472170 h 6281670"/>
                <a:gd name="connsiteX14" fmla="*/ 6783296 w 8613217"/>
                <a:gd name="connsiteY14" fmla="*/ 4236616 h 6281670"/>
                <a:gd name="connsiteX15" fmla="*/ 7066634 w 8613217"/>
                <a:gd name="connsiteY15" fmla="*/ 4052210 h 6281670"/>
                <a:gd name="connsiteX16" fmla="*/ 7151433 w 8613217"/>
                <a:gd name="connsiteY16" fmla="*/ 4042115 h 6281670"/>
                <a:gd name="connsiteX17" fmla="*/ 7304208 w 8613217"/>
                <a:gd name="connsiteY17" fmla="*/ 4071727 h 6281670"/>
                <a:gd name="connsiteX18" fmla="*/ 7625235 w 8613217"/>
                <a:gd name="connsiteY18" fmla="*/ 3948566 h 6281670"/>
                <a:gd name="connsiteX19" fmla="*/ 8172394 w 8613217"/>
                <a:gd name="connsiteY19" fmla="*/ 2496877 h 6281670"/>
                <a:gd name="connsiteX20" fmla="*/ 7882325 w 8613217"/>
                <a:gd name="connsiteY20" fmla="*/ 1811077 h 6281670"/>
                <a:gd name="connsiteX21" fmla="*/ 7854059 w 8613217"/>
                <a:gd name="connsiteY21" fmla="*/ 1889820 h 6281670"/>
                <a:gd name="connsiteX22" fmla="*/ 7732917 w 8613217"/>
                <a:gd name="connsiteY22" fmla="*/ 2389195 h 6281670"/>
                <a:gd name="connsiteX23" fmla="*/ 7607736 w 8613217"/>
                <a:gd name="connsiteY23" fmla="*/ 2746565 h 6281670"/>
                <a:gd name="connsiteX24" fmla="*/ 7178354 w 8613217"/>
                <a:gd name="connsiteY24" fmla="*/ 3424962 h 6281670"/>
                <a:gd name="connsiteX25" fmla="*/ 7050481 w 8613217"/>
                <a:gd name="connsiteY25" fmla="*/ 3653113 h 6281670"/>
                <a:gd name="connsiteX26" fmla="*/ 7022888 w 8613217"/>
                <a:gd name="connsiteY26" fmla="*/ 3873861 h 6281670"/>
                <a:gd name="connsiteX27" fmla="*/ 7057884 w 8613217"/>
                <a:gd name="connsiteY27" fmla="*/ 3889341 h 6281670"/>
                <a:gd name="connsiteX28" fmla="*/ 7311611 w 8613217"/>
                <a:gd name="connsiteY28" fmla="*/ 3701570 h 6281670"/>
                <a:gd name="connsiteX29" fmla="*/ 7883672 w 8613217"/>
                <a:gd name="connsiteY29" fmla="*/ 2875784 h 6281670"/>
                <a:gd name="connsiteX30" fmla="*/ 7909246 w 8613217"/>
                <a:gd name="connsiteY30" fmla="*/ 2790311 h 6281670"/>
                <a:gd name="connsiteX31" fmla="*/ 7835888 w 8613217"/>
                <a:gd name="connsiteY31" fmla="*/ 3051440 h 6281670"/>
                <a:gd name="connsiteX32" fmla="*/ 7279306 w 8613217"/>
                <a:gd name="connsiteY32" fmla="*/ 3802522 h 6281670"/>
                <a:gd name="connsiteX33" fmla="*/ 6992603 w 8613217"/>
                <a:gd name="connsiteY33" fmla="*/ 4017213 h 6281670"/>
                <a:gd name="connsiteX34" fmla="*/ 6713302 w 8613217"/>
                <a:gd name="connsiteY34" fmla="*/ 4190851 h 6281670"/>
                <a:gd name="connsiteX35" fmla="*/ 6627830 w 8613217"/>
                <a:gd name="connsiteY35" fmla="*/ 4239308 h 6281670"/>
                <a:gd name="connsiteX36" fmla="*/ 6605620 w 8613217"/>
                <a:gd name="connsiteY36" fmla="*/ 4251422 h 6281670"/>
                <a:gd name="connsiteX37" fmla="*/ 6226714 w 8613217"/>
                <a:gd name="connsiteY37" fmla="*/ 4447268 h 6281670"/>
                <a:gd name="connsiteX38" fmla="*/ 5314782 w 8613217"/>
                <a:gd name="connsiteY38" fmla="*/ 4943279 h 6281670"/>
                <a:gd name="connsiteX39" fmla="*/ 5158643 w 8613217"/>
                <a:gd name="connsiteY39" fmla="*/ 5046250 h 6281670"/>
                <a:gd name="connsiteX40" fmla="*/ 5162681 w 8613217"/>
                <a:gd name="connsiteY40" fmla="*/ 5025387 h 6281670"/>
                <a:gd name="connsiteX41" fmla="*/ 5227290 w 8613217"/>
                <a:gd name="connsiteY41" fmla="*/ 4323434 h 6281670"/>
                <a:gd name="connsiteX42" fmla="*/ 5106148 w 8613217"/>
                <a:gd name="connsiteY42" fmla="*/ 3860401 h 6281670"/>
                <a:gd name="connsiteX43" fmla="*/ 5139799 w 8613217"/>
                <a:gd name="connsiteY43" fmla="*/ 3818675 h 6281670"/>
                <a:gd name="connsiteX44" fmla="*/ 5695034 w 8613217"/>
                <a:gd name="connsiteY44" fmla="*/ 3194119 h 6281670"/>
                <a:gd name="connsiteX45" fmla="*/ 5830983 w 8613217"/>
                <a:gd name="connsiteY45" fmla="*/ 3023174 h 6281670"/>
                <a:gd name="connsiteX46" fmla="*/ 5873382 w 8613217"/>
                <a:gd name="connsiteY46" fmla="*/ 3008367 h 6281670"/>
                <a:gd name="connsiteX47" fmla="*/ 5983083 w 8613217"/>
                <a:gd name="connsiteY47" fmla="*/ 3009040 h 6281670"/>
                <a:gd name="connsiteX48" fmla="*/ 6257000 w 8613217"/>
                <a:gd name="connsiteY48" fmla="*/ 2840787 h 6281670"/>
                <a:gd name="connsiteX49" fmla="*/ 6605620 w 8613217"/>
                <a:gd name="connsiteY49" fmla="*/ 2172485 h 6281670"/>
                <a:gd name="connsiteX50" fmla="*/ 6623118 w 8613217"/>
                <a:gd name="connsiteY50" fmla="*/ 1339969 h 6281670"/>
                <a:gd name="connsiteX51" fmla="*/ 6528224 w 8613217"/>
                <a:gd name="connsiteY51" fmla="*/ 660899 h 6281670"/>
                <a:gd name="connsiteX52" fmla="*/ 6514091 w 8613217"/>
                <a:gd name="connsiteY52" fmla="*/ 520239 h 6281670"/>
                <a:gd name="connsiteX53" fmla="*/ 6493900 w 8613217"/>
                <a:gd name="connsiteY53" fmla="*/ 546486 h 6281670"/>
                <a:gd name="connsiteX54" fmla="*/ 6244212 w 8613217"/>
                <a:gd name="connsiteY54" fmla="*/ 975869 h 6281670"/>
                <a:gd name="connsiteX55" fmla="*/ 5935300 w 8613217"/>
                <a:gd name="connsiteY55" fmla="*/ 1788868 h 6281670"/>
                <a:gd name="connsiteX56" fmla="*/ 5707148 w 8613217"/>
                <a:gd name="connsiteY56" fmla="*/ 2531874 h 6281670"/>
                <a:gd name="connsiteX57" fmla="*/ 5679555 w 8613217"/>
                <a:gd name="connsiteY57" fmla="*/ 2738489 h 6281670"/>
                <a:gd name="connsiteX58" fmla="*/ 5734069 w 8613217"/>
                <a:gd name="connsiteY58" fmla="*/ 2914818 h 6281670"/>
                <a:gd name="connsiteX59" fmla="*/ 5963566 w 8613217"/>
                <a:gd name="connsiteY59" fmla="*/ 2599175 h 6281670"/>
                <a:gd name="connsiteX60" fmla="*/ 6141914 w 8613217"/>
                <a:gd name="connsiteY60" fmla="*/ 2254593 h 6281670"/>
                <a:gd name="connsiteX61" fmla="*/ 6262384 w 8613217"/>
                <a:gd name="connsiteY61" fmla="*/ 1884436 h 6281670"/>
                <a:gd name="connsiteX62" fmla="*/ 6343145 w 8613217"/>
                <a:gd name="connsiteY62" fmla="*/ 1508222 h 6281670"/>
                <a:gd name="connsiteX63" fmla="*/ 6310167 w 8613217"/>
                <a:gd name="connsiteY63" fmla="*/ 1747814 h 6281670"/>
                <a:gd name="connsiteX64" fmla="*/ 6045001 w 8613217"/>
                <a:gd name="connsiteY64" fmla="*/ 2568890 h 6281670"/>
                <a:gd name="connsiteX65" fmla="*/ 5560432 w 8613217"/>
                <a:gd name="connsiteY65" fmla="*/ 3235173 h 6281670"/>
                <a:gd name="connsiteX66" fmla="*/ 5096726 w 8613217"/>
                <a:gd name="connsiteY66" fmla="*/ 3741278 h 6281670"/>
                <a:gd name="connsiteX67" fmla="*/ 5067113 w 8613217"/>
                <a:gd name="connsiteY67" fmla="*/ 3767525 h 6281670"/>
                <a:gd name="connsiteX68" fmla="*/ 4911647 w 8613217"/>
                <a:gd name="connsiteY68" fmla="*/ 3459959 h 6281670"/>
                <a:gd name="connsiteX69" fmla="*/ 4890784 w 8613217"/>
                <a:gd name="connsiteY69" fmla="*/ 3404099 h 6281670"/>
                <a:gd name="connsiteX70" fmla="*/ 4952701 w 8613217"/>
                <a:gd name="connsiteY70" fmla="*/ 2717626 h 6281670"/>
                <a:gd name="connsiteX71" fmla="*/ 5173449 w 8613217"/>
                <a:gd name="connsiteY71" fmla="*/ 2368332 h 6281670"/>
                <a:gd name="connsiteX72" fmla="*/ 5481689 w 8613217"/>
                <a:gd name="connsiteY72" fmla="*/ 1759928 h 6281670"/>
                <a:gd name="connsiteX73" fmla="*/ 5514667 w 8613217"/>
                <a:gd name="connsiteY73" fmla="*/ 1741757 h 6281670"/>
                <a:gd name="connsiteX74" fmla="*/ 5803389 w 8613217"/>
                <a:gd name="connsiteY74" fmla="*/ 1570812 h 6281670"/>
                <a:gd name="connsiteX75" fmla="*/ 5822907 w 8613217"/>
                <a:gd name="connsiteY75" fmla="*/ 1095665 h 6281670"/>
                <a:gd name="connsiteX76" fmla="*/ 5540241 w 8613217"/>
                <a:gd name="connsiteY76" fmla="*/ 601000 h 6281670"/>
                <a:gd name="connsiteX77" fmla="*/ 5514667 w 8613217"/>
                <a:gd name="connsiteY77" fmla="*/ 600327 h 6281670"/>
                <a:gd name="connsiteX78" fmla="*/ 5421791 w 8613217"/>
                <a:gd name="connsiteY78" fmla="*/ 697914 h 6281670"/>
                <a:gd name="connsiteX79" fmla="*/ 5124319 w 8613217"/>
                <a:gd name="connsiteY79" fmla="*/ 1196617 h 6281670"/>
                <a:gd name="connsiteX80" fmla="*/ 5316801 w 8613217"/>
                <a:gd name="connsiteY80" fmla="*/ 1686570 h 6281670"/>
                <a:gd name="connsiteX81" fmla="*/ 5361220 w 8613217"/>
                <a:gd name="connsiteY81" fmla="*/ 1669072 h 6281670"/>
                <a:gd name="connsiteX82" fmla="*/ 5461499 w 8613217"/>
                <a:gd name="connsiteY82" fmla="*/ 1248439 h 6281670"/>
                <a:gd name="connsiteX83" fmla="*/ 5491784 w 8613217"/>
                <a:gd name="connsiteY83" fmla="*/ 1043170 h 6281670"/>
                <a:gd name="connsiteX84" fmla="*/ 5497841 w 8613217"/>
                <a:gd name="connsiteY84" fmla="*/ 1081532 h 6281670"/>
                <a:gd name="connsiteX85" fmla="*/ 5481016 w 8613217"/>
                <a:gd name="connsiteY85" fmla="*/ 1353429 h 6281670"/>
                <a:gd name="connsiteX86" fmla="*/ 5415734 w 8613217"/>
                <a:gd name="connsiteY86" fmla="*/ 1727624 h 6281670"/>
                <a:gd name="connsiteX87" fmla="*/ 5151240 w 8613217"/>
                <a:gd name="connsiteY87" fmla="*/ 2245171 h 6281670"/>
                <a:gd name="connsiteX88" fmla="*/ 4908282 w 8613217"/>
                <a:gd name="connsiteY88" fmla="*/ 2596483 h 6281670"/>
                <a:gd name="connsiteX89" fmla="*/ 4750124 w 8613217"/>
                <a:gd name="connsiteY89" fmla="*/ 2989523 h 6281670"/>
                <a:gd name="connsiteX90" fmla="*/ 4737337 w 8613217"/>
                <a:gd name="connsiteY90" fmla="*/ 3162487 h 6281670"/>
                <a:gd name="connsiteX91" fmla="*/ 4680804 w 8613217"/>
                <a:gd name="connsiteY91" fmla="*/ 3076341 h 6281670"/>
                <a:gd name="connsiteX92" fmla="*/ 4591293 w 8613217"/>
                <a:gd name="connsiteY92" fmla="*/ 2915491 h 6281670"/>
                <a:gd name="connsiteX93" fmla="*/ 4552259 w 8613217"/>
                <a:gd name="connsiteY93" fmla="*/ 2838095 h 6281670"/>
                <a:gd name="connsiteX94" fmla="*/ 4404869 w 8613217"/>
                <a:gd name="connsiteY94" fmla="*/ 2499569 h 6281670"/>
                <a:gd name="connsiteX95" fmla="*/ 4425059 w 8613217"/>
                <a:gd name="connsiteY95" fmla="*/ 2408713 h 6281670"/>
                <a:gd name="connsiteX96" fmla="*/ 4497071 w 8613217"/>
                <a:gd name="connsiteY96" fmla="*/ 2304396 h 6281670"/>
                <a:gd name="connsiteX97" fmla="*/ 4551585 w 8613217"/>
                <a:gd name="connsiteY97" fmla="*/ 2152968 h 6281670"/>
                <a:gd name="connsiteX98" fmla="*/ 4741375 w 8613217"/>
                <a:gd name="connsiteY98" fmla="*/ 1413327 h 6281670"/>
                <a:gd name="connsiteX99" fmla="*/ 4929146 w 8613217"/>
                <a:gd name="connsiteY99" fmla="*/ 819730 h 6281670"/>
                <a:gd name="connsiteX100" fmla="*/ 5233347 w 8613217"/>
                <a:gd name="connsiteY100" fmla="*/ 28940 h 6281670"/>
                <a:gd name="connsiteX101" fmla="*/ 5238058 w 8613217"/>
                <a:gd name="connsiteY101" fmla="*/ 0 h 6281670"/>
                <a:gd name="connsiteX102" fmla="*/ 4976929 w 8613217"/>
                <a:gd name="connsiteY102" fmla="*/ 159504 h 6281670"/>
                <a:gd name="connsiteX103" fmla="*/ 4204984 w 8613217"/>
                <a:gd name="connsiteY103" fmla="*/ 890396 h 6281670"/>
                <a:gd name="connsiteX104" fmla="*/ 3943182 w 8613217"/>
                <a:gd name="connsiteY104" fmla="*/ 2139508 h 6281670"/>
                <a:gd name="connsiteX105" fmla="*/ 4076438 w 8613217"/>
                <a:gd name="connsiteY105" fmla="*/ 2389868 h 6281670"/>
                <a:gd name="connsiteX106" fmla="*/ 4215079 w 8613217"/>
                <a:gd name="connsiteY106" fmla="*/ 2474668 h 6281670"/>
                <a:gd name="connsiteX107" fmla="*/ 4244018 w 8613217"/>
                <a:gd name="connsiteY107" fmla="*/ 2445055 h 6281670"/>
                <a:gd name="connsiteX108" fmla="*/ 4230558 w 8613217"/>
                <a:gd name="connsiteY108" fmla="*/ 1718875 h 6281670"/>
                <a:gd name="connsiteX109" fmla="*/ 4411599 w 8613217"/>
                <a:gd name="connsiteY109" fmla="*/ 1186522 h 6281670"/>
                <a:gd name="connsiteX110" fmla="*/ 4552259 w 8613217"/>
                <a:gd name="connsiteY110" fmla="*/ 934815 h 6281670"/>
                <a:gd name="connsiteX111" fmla="*/ 4572449 w 8613217"/>
                <a:gd name="connsiteY111" fmla="*/ 920008 h 6281670"/>
                <a:gd name="connsiteX112" fmla="*/ 4553604 w 8613217"/>
                <a:gd name="connsiteY112" fmla="*/ 956351 h 6281670"/>
                <a:gd name="connsiteX113" fmla="*/ 4390735 w 8613217"/>
                <a:gd name="connsiteY113" fmla="*/ 1302280 h 6281670"/>
                <a:gd name="connsiteX114" fmla="*/ 4340260 w 8613217"/>
                <a:gd name="connsiteY114" fmla="*/ 2524471 h 6281670"/>
                <a:gd name="connsiteX115" fmla="*/ 4501109 w 8613217"/>
                <a:gd name="connsiteY115" fmla="*/ 2892609 h 6281670"/>
                <a:gd name="connsiteX116" fmla="*/ 4692918 w 8613217"/>
                <a:gd name="connsiteY116" fmla="*/ 3241230 h 6281670"/>
                <a:gd name="connsiteX117" fmla="*/ 4992409 w 8613217"/>
                <a:gd name="connsiteY117" fmla="*/ 3809925 h 6281670"/>
                <a:gd name="connsiteX118" fmla="*/ 5000485 w 8613217"/>
                <a:gd name="connsiteY118" fmla="*/ 3847614 h 6281670"/>
                <a:gd name="connsiteX119" fmla="*/ 4993755 w 8613217"/>
                <a:gd name="connsiteY119" fmla="*/ 3855017 h 6281670"/>
                <a:gd name="connsiteX120" fmla="*/ 4993082 w 8613217"/>
                <a:gd name="connsiteY120" fmla="*/ 3855690 h 6281670"/>
                <a:gd name="connsiteX121" fmla="*/ 4982313 w 8613217"/>
                <a:gd name="connsiteY121" fmla="*/ 3867131 h 6281670"/>
                <a:gd name="connsiteX122" fmla="*/ 4626290 w 8613217"/>
                <a:gd name="connsiteY122" fmla="*/ 4274977 h 6281670"/>
                <a:gd name="connsiteX123" fmla="*/ 4180755 w 8613217"/>
                <a:gd name="connsiteY123" fmla="*/ 4968853 h 6281670"/>
                <a:gd name="connsiteX124" fmla="*/ 4071727 w 8613217"/>
                <a:gd name="connsiteY124" fmla="*/ 5853192 h 6281670"/>
                <a:gd name="connsiteX125" fmla="*/ 4040769 w 8613217"/>
                <a:gd name="connsiteY125" fmla="*/ 5907706 h 6281670"/>
                <a:gd name="connsiteX126" fmla="*/ 4005099 w 8613217"/>
                <a:gd name="connsiteY126" fmla="*/ 5881459 h 6281670"/>
                <a:gd name="connsiteX127" fmla="*/ 4007791 w 8613217"/>
                <a:gd name="connsiteY127" fmla="*/ 5830983 h 6281670"/>
                <a:gd name="connsiteX128" fmla="*/ 3990293 w 8613217"/>
                <a:gd name="connsiteY128" fmla="*/ 5807427 h 6281670"/>
                <a:gd name="connsiteX129" fmla="*/ 3964045 w 8613217"/>
                <a:gd name="connsiteY129" fmla="*/ 5789256 h 6281670"/>
                <a:gd name="connsiteX130" fmla="*/ 3941836 w 8613217"/>
                <a:gd name="connsiteY130" fmla="*/ 5705129 h 6281670"/>
                <a:gd name="connsiteX131" fmla="*/ 3908185 w 8613217"/>
                <a:gd name="connsiteY131" fmla="*/ 5236040 h 6281670"/>
                <a:gd name="connsiteX132" fmla="*/ 3918953 w 8613217"/>
                <a:gd name="connsiteY132" fmla="*/ 4237288 h 6281670"/>
                <a:gd name="connsiteX133" fmla="*/ 3786370 w 8613217"/>
                <a:gd name="connsiteY133" fmla="*/ 3122779 h 6281670"/>
                <a:gd name="connsiteX134" fmla="*/ 3570333 w 8613217"/>
                <a:gd name="connsiteY134" fmla="*/ 2570236 h 6281670"/>
                <a:gd name="connsiteX135" fmla="*/ 3563603 w 8613217"/>
                <a:gd name="connsiteY135" fmla="*/ 2556776 h 6281670"/>
                <a:gd name="connsiteX136" fmla="*/ 3556872 w 8613217"/>
                <a:gd name="connsiteY136" fmla="*/ 2543315 h 6281670"/>
                <a:gd name="connsiteX137" fmla="*/ 3531298 w 8613217"/>
                <a:gd name="connsiteY137" fmla="*/ 2494185 h 6281670"/>
                <a:gd name="connsiteX138" fmla="*/ 3525241 w 8613217"/>
                <a:gd name="connsiteY138" fmla="*/ 2482071 h 6281670"/>
                <a:gd name="connsiteX139" fmla="*/ 3410829 w 8613217"/>
                <a:gd name="connsiteY139" fmla="*/ 2273437 h 6281670"/>
                <a:gd name="connsiteX140" fmla="*/ 3411502 w 8613217"/>
                <a:gd name="connsiteY140" fmla="*/ 2229018 h 6281670"/>
                <a:gd name="connsiteX141" fmla="*/ 3451209 w 8613217"/>
                <a:gd name="connsiteY141" fmla="*/ 2126720 h 6281670"/>
                <a:gd name="connsiteX142" fmla="*/ 3431692 w 8613217"/>
                <a:gd name="connsiteY142" fmla="*/ 1895877 h 6281670"/>
                <a:gd name="connsiteX143" fmla="*/ 3186715 w 8613217"/>
                <a:gd name="connsiteY143" fmla="*/ 1401886 h 6281670"/>
                <a:gd name="connsiteX144" fmla="*/ 2531874 w 8613217"/>
                <a:gd name="connsiteY144" fmla="*/ 701952 h 6281670"/>
                <a:gd name="connsiteX145" fmla="*/ 1731662 w 8613217"/>
                <a:gd name="connsiteY145" fmla="*/ 39035 h 6281670"/>
                <a:gd name="connsiteX146" fmla="*/ 1722913 w 8613217"/>
                <a:gd name="connsiteY146" fmla="*/ 36343 h 6281670"/>
                <a:gd name="connsiteX147" fmla="*/ 1723586 w 8613217"/>
                <a:gd name="connsiteY147" fmla="*/ 47111 h 6281670"/>
                <a:gd name="connsiteX148" fmla="*/ 1984042 w 8613217"/>
                <a:gd name="connsiteY148" fmla="*/ 871552 h 6281670"/>
                <a:gd name="connsiteX149" fmla="*/ 2773486 w 8613217"/>
                <a:gd name="connsiteY149" fmla="*/ 2064130 h 6281670"/>
                <a:gd name="connsiteX150" fmla="*/ 3058170 w 8613217"/>
                <a:gd name="connsiteY150" fmla="*/ 2286897 h 6281670"/>
                <a:gd name="connsiteX151" fmla="*/ 3235845 w 8613217"/>
                <a:gd name="connsiteY151" fmla="*/ 2329297 h 6281670"/>
                <a:gd name="connsiteX152" fmla="*/ 3256709 w 8613217"/>
                <a:gd name="connsiteY152" fmla="*/ 2294974 h 6281670"/>
                <a:gd name="connsiteX153" fmla="*/ 3083072 w 8613217"/>
                <a:gd name="connsiteY153" fmla="*/ 1999521 h 6281670"/>
                <a:gd name="connsiteX154" fmla="*/ 2450440 w 8613217"/>
                <a:gd name="connsiteY154" fmla="*/ 1092973 h 6281670"/>
                <a:gd name="connsiteX155" fmla="*/ 2432941 w 8613217"/>
                <a:gd name="connsiteY155" fmla="*/ 1062014 h 6281670"/>
                <a:gd name="connsiteX156" fmla="*/ 2454478 w 8613217"/>
                <a:gd name="connsiteY156" fmla="*/ 1076820 h 6281670"/>
                <a:gd name="connsiteX157" fmla="*/ 2967986 w 8613217"/>
                <a:gd name="connsiteY157" fmla="*/ 1739738 h 6281670"/>
                <a:gd name="connsiteX158" fmla="*/ 3266131 w 8613217"/>
                <a:gd name="connsiteY158" fmla="*/ 2175850 h 6281670"/>
                <a:gd name="connsiteX159" fmla="*/ 3457939 w 8613217"/>
                <a:gd name="connsiteY159" fmla="*/ 2509665 h 6281670"/>
                <a:gd name="connsiteX160" fmla="*/ 3464670 w 8613217"/>
                <a:gd name="connsiteY160" fmla="*/ 2523125 h 6281670"/>
                <a:gd name="connsiteX161" fmla="*/ 3471400 w 8613217"/>
                <a:gd name="connsiteY161" fmla="*/ 2536585 h 6281670"/>
                <a:gd name="connsiteX162" fmla="*/ 3478130 w 8613217"/>
                <a:gd name="connsiteY162" fmla="*/ 2550045 h 6281670"/>
                <a:gd name="connsiteX163" fmla="*/ 3484860 w 8613217"/>
                <a:gd name="connsiteY163" fmla="*/ 2563506 h 6281670"/>
                <a:gd name="connsiteX164" fmla="*/ 3491590 w 8613217"/>
                <a:gd name="connsiteY164" fmla="*/ 2576966 h 6281670"/>
                <a:gd name="connsiteX165" fmla="*/ 3498320 w 8613217"/>
                <a:gd name="connsiteY165" fmla="*/ 2590426 h 6281670"/>
                <a:gd name="connsiteX166" fmla="*/ 3504378 w 8613217"/>
                <a:gd name="connsiteY166" fmla="*/ 2605906 h 6281670"/>
                <a:gd name="connsiteX167" fmla="*/ 3733875 w 8613217"/>
                <a:gd name="connsiteY167" fmla="*/ 3249979 h 6281670"/>
                <a:gd name="connsiteX168" fmla="*/ 3823385 w 8613217"/>
                <a:gd name="connsiteY168" fmla="*/ 4359777 h 6281670"/>
                <a:gd name="connsiteX169" fmla="*/ 3816655 w 8613217"/>
                <a:gd name="connsiteY169" fmla="*/ 4369199 h 6281670"/>
                <a:gd name="connsiteX170" fmla="*/ 3800503 w 8613217"/>
                <a:gd name="connsiteY170" fmla="*/ 4322761 h 6281670"/>
                <a:gd name="connsiteX171" fmla="*/ 3407464 w 8613217"/>
                <a:gd name="connsiteY171" fmla="*/ 3663208 h 6281670"/>
                <a:gd name="connsiteX172" fmla="*/ 2516395 w 8613217"/>
                <a:gd name="connsiteY172" fmla="*/ 2980101 h 6281670"/>
                <a:gd name="connsiteX173" fmla="*/ 2502934 w 8613217"/>
                <a:gd name="connsiteY173" fmla="*/ 2971351 h 6281670"/>
                <a:gd name="connsiteX174" fmla="*/ 2390541 w 8613217"/>
                <a:gd name="connsiteY174" fmla="*/ 2898666 h 6281670"/>
                <a:gd name="connsiteX175" fmla="*/ 2247863 w 8613217"/>
                <a:gd name="connsiteY175" fmla="*/ 2802425 h 6281670"/>
                <a:gd name="connsiteX176" fmla="*/ 2055381 w 8613217"/>
                <a:gd name="connsiteY176" fmla="*/ 2665131 h 6281670"/>
                <a:gd name="connsiteX177" fmla="*/ 1471879 w 8613217"/>
                <a:gd name="connsiteY177" fmla="*/ 2148930 h 6281670"/>
                <a:gd name="connsiteX178" fmla="*/ 1461111 w 8613217"/>
                <a:gd name="connsiteY178" fmla="*/ 2109895 h 6281670"/>
                <a:gd name="connsiteX179" fmla="*/ 1501492 w 8613217"/>
                <a:gd name="connsiteY179" fmla="*/ 1918759 h 6281670"/>
                <a:gd name="connsiteX180" fmla="*/ 1395155 w 8613217"/>
                <a:gd name="connsiteY180" fmla="*/ 1570812 h 6281670"/>
                <a:gd name="connsiteX181" fmla="*/ 937507 w 8613217"/>
                <a:gd name="connsiteY181" fmla="*/ 860783 h 6281670"/>
                <a:gd name="connsiteX182" fmla="*/ 682435 w 8613217"/>
                <a:gd name="connsiteY182" fmla="*/ 471109 h 6281670"/>
                <a:gd name="connsiteX183" fmla="*/ 590905 w 8613217"/>
                <a:gd name="connsiteY183" fmla="*/ 214691 h 6281670"/>
                <a:gd name="connsiteX184" fmla="*/ 581483 w 8613217"/>
                <a:gd name="connsiteY184" fmla="*/ 222767 h 6281670"/>
                <a:gd name="connsiteX185" fmla="*/ 555909 w 8613217"/>
                <a:gd name="connsiteY185" fmla="*/ 262475 h 6281670"/>
                <a:gd name="connsiteX186" fmla="*/ 423998 w 8613217"/>
                <a:gd name="connsiteY186" fmla="*/ 619845 h 6281670"/>
                <a:gd name="connsiteX187" fmla="*/ 443515 w 8613217"/>
                <a:gd name="connsiteY187" fmla="*/ 1227575 h 6281670"/>
                <a:gd name="connsiteX188" fmla="*/ 806942 w 8613217"/>
                <a:gd name="connsiteY188" fmla="*/ 1996156 h 6281670"/>
                <a:gd name="connsiteX189" fmla="*/ 1087589 w 8613217"/>
                <a:gd name="connsiteY189" fmla="*/ 2216231 h 6281670"/>
                <a:gd name="connsiteX190" fmla="*/ 1317086 w 8613217"/>
                <a:gd name="connsiteY190" fmla="*/ 2233729 h 6281670"/>
                <a:gd name="connsiteX191" fmla="*/ 1327181 w 8613217"/>
                <a:gd name="connsiteY191" fmla="*/ 2198060 h 6281670"/>
                <a:gd name="connsiteX192" fmla="*/ 816364 w 8613217"/>
                <a:gd name="connsiteY192" fmla="*/ 1324489 h 6281670"/>
                <a:gd name="connsiteX193" fmla="*/ 702625 w 8613217"/>
                <a:gd name="connsiteY193" fmla="*/ 1031056 h 6281670"/>
                <a:gd name="connsiteX194" fmla="*/ 767908 w 8613217"/>
                <a:gd name="connsiteY194" fmla="*/ 1173061 h 6281670"/>
                <a:gd name="connsiteX195" fmla="*/ 1444285 w 8613217"/>
                <a:gd name="connsiteY195" fmla="*/ 2226326 h 6281670"/>
                <a:gd name="connsiteX196" fmla="*/ 2209501 w 8613217"/>
                <a:gd name="connsiteY196" fmla="*/ 2876457 h 6281670"/>
                <a:gd name="connsiteX197" fmla="*/ 2308434 w 8613217"/>
                <a:gd name="connsiteY197" fmla="*/ 2939720 h 6281670"/>
                <a:gd name="connsiteX198" fmla="*/ 2340738 w 8613217"/>
                <a:gd name="connsiteY198" fmla="*/ 2972025 h 6281670"/>
                <a:gd name="connsiteX199" fmla="*/ 2302377 w 8613217"/>
                <a:gd name="connsiteY199" fmla="*/ 2972025 h 6281670"/>
                <a:gd name="connsiteX200" fmla="*/ 2266034 w 8613217"/>
                <a:gd name="connsiteY200" fmla="*/ 2967313 h 6281670"/>
                <a:gd name="connsiteX201" fmla="*/ 1817807 w 8613217"/>
                <a:gd name="connsiteY201" fmla="*/ 3025866 h 6281670"/>
                <a:gd name="connsiteX202" fmla="*/ 1007500 w 8613217"/>
                <a:gd name="connsiteY202" fmla="*/ 3309877 h 6281670"/>
                <a:gd name="connsiteX203" fmla="*/ 960389 w 8613217"/>
                <a:gd name="connsiteY203" fmla="*/ 3293725 h 6281670"/>
                <a:gd name="connsiteX204" fmla="*/ 446207 w 8613217"/>
                <a:gd name="connsiteY204" fmla="*/ 3134221 h 6281670"/>
                <a:gd name="connsiteX205" fmla="*/ 217383 w 8613217"/>
                <a:gd name="connsiteY205" fmla="*/ 3227096 h 6281670"/>
                <a:gd name="connsiteX206" fmla="*/ 0 w 8613217"/>
                <a:gd name="connsiteY206" fmla="*/ 3236518 h 6281670"/>
                <a:gd name="connsiteX207" fmla="*/ 0 w 8613217"/>
                <a:gd name="connsiteY207" fmla="*/ 3330740 h 6281670"/>
                <a:gd name="connsiteX208" fmla="*/ 9422 w 8613217"/>
                <a:gd name="connsiteY208" fmla="*/ 3346892 h 6281670"/>
                <a:gd name="connsiteX209" fmla="*/ 255072 w 8613217"/>
                <a:gd name="connsiteY209" fmla="*/ 3717723 h 6281670"/>
                <a:gd name="connsiteX210" fmla="*/ 747044 w 8613217"/>
                <a:gd name="connsiteY210" fmla="*/ 3826078 h 6281670"/>
                <a:gd name="connsiteX211" fmla="*/ 1016249 w 8613217"/>
                <a:gd name="connsiteY211" fmla="*/ 3490244 h 6281670"/>
                <a:gd name="connsiteX212" fmla="*/ 981253 w 8613217"/>
                <a:gd name="connsiteY212" fmla="*/ 3461305 h 6281670"/>
                <a:gd name="connsiteX213" fmla="*/ 563312 w 8613217"/>
                <a:gd name="connsiteY213" fmla="*/ 3490917 h 6281670"/>
                <a:gd name="connsiteX214" fmla="*/ 390347 w 8613217"/>
                <a:gd name="connsiteY214" fmla="*/ 3460632 h 6281670"/>
                <a:gd name="connsiteX215" fmla="*/ 489953 w 8613217"/>
                <a:gd name="connsiteY215" fmla="*/ 3463997 h 6281670"/>
                <a:gd name="connsiteX216" fmla="*/ 903183 w 8613217"/>
                <a:gd name="connsiteY216" fmla="*/ 3408137 h 6281670"/>
                <a:gd name="connsiteX217" fmla="*/ 1043170 w 8613217"/>
                <a:gd name="connsiteY217" fmla="*/ 3372467 h 6281670"/>
                <a:gd name="connsiteX218" fmla="*/ 1508895 w 8613217"/>
                <a:gd name="connsiteY218" fmla="*/ 3218347 h 6281670"/>
                <a:gd name="connsiteX219" fmla="*/ 1912029 w 8613217"/>
                <a:gd name="connsiteY219" fmla="*/ 3101243 h 6281670"/>
                <a:gd name="connsiteX220" fmla="*/ 1912029 w 8613217"/>
                <a:gd name="connsiteY220" fmla="*/ 3101243 h 6281670"/>
                <a:gd name="connsiteX221" fmla="*/ 1924816 w 8613217"/>
                <a:gd name="connsiteY221" fmla="*/ 3099224 h 6281670"/>
                <a:gd name="connsiteX222" fmla="*/ 1986061 w 8613217"/>
                <a:gd name="connsiteY222" fmla="*/ 3087783 h 6281670"/>
                <a:gd name="connsiteX223" fmla="*/ 1992791 w 8613217"/>
                <a:gd name="connsiteY223" fmla="*/ 3087110 h 6281670"/>
                <a:gd name="connsiteX224" fmla="*/ 2087013 w 8613217"/>
                <a:gd name="connsiteY224" fmla="*/ 3074322 h 6281670"/>
                <a:gd name="connsiteX225" fmla="*/ 2113933 w 8613217"/>
                <a:gd name="connsiteY225" fmla="*/ 3072976 h 6281670"/>
                <a:gd name="connsiteX226" fmla="*/ 2118644 w 8613217"/>
                <a:gd name="connsiteY226" fmla="*/ 3064227 h 6281670"/>
                <a:gd name="connsiteX227" fmla="*/ 2257958 w 8613217"/>
                <a:gd name="connsiteY227" fmla="*/ 3064227 h 6281670"/>
                <a:gd name="connsiteX228" fmla="*/ 2262669 w 8613217"/>
                <a:gd name="connsiteY228" fmla="*/ 3072976 h 6281670"/>
                <a:gd name="connsiteX229" fmla="*/ 2434960 w 8613217"/>
                <a:gd name="connsiteY229" fmla="*/ 3101243 h 6281670"/>
                <a:gd name="connsiteX230" fmla="*/ 2635518 w 8613217"/>
                <a:gd name="connsiteY230" fmla="*/ 3164506 h 6281670"/>
                <a:gd name="connsiteX231" fmla="*/ 3038653 w 8613217"/>
                <a:gd name="connsiteY231" fmla="*/ 3453902 h 6281670"/>
                <a:gd name="connsiteX232" fmla="*/ 3580428 w 8613217"/>
                <a:gd name="connsiteY232" fmla="*/ 4087880 h 6281670"/>
                <a:gd name="connsiteX233" fmla="*/ 3776274 w 8613217"/>
                <a:gd name="connsiteY233" fmla="*/ 4626290 h 6281670"/>
                <a:gd name="connsiteX234" fmla="*/ 3813963 w 8613217"/>
                <a:gd name="connsiteY234" fmla="*/ 4802619 h 6281670"/>
                <a:gd name="connsiteX235" fmla="*/ 3811944 w 8613217"/>
                <a:gd name="connsiteY235" fmla="*/ 5407658 h 6281670"/>
                <a:gd name="connsiteX236" fmla="*/ 3881265 w 8613217"/>
                <a:gd name="connsiteY236" fmla="*/ 5874056 h 6281670"/>
                <a:gd name="connsiteX237" fmla="*/ 3879919 w 8613217"/>
                <a:gd name="connsiteY237" fmla="*/ 5898957 h 6281670"/>
                <a:gd name="connsiteX238" fmla="*/ 3757430 w 8613217"/>
                <a:gd name="connsiteY238" fmla="*/ 5946068 h 6281670"/>
                <a:gd name="connsiteX239" fmla="*/ 3743970 w 8613217"/>
                <a:gd name="connsiteY239" fmla="*/ 6053750 h 6281670"/>
                <a:gd name="connsiteX240" fmla="*/ 3803195 w 8613217"/>
                <a:gd name="connsiteY240" fmla="*/ 6092112 h 6281670"/>
                <a:gd name="connsiteX241" fmla="*/ 3896071 w 8613217"/>
                <a:gd name="connsiteY241" fmla="*/ 6023464 h 6281670"/>
                <a:gd name="connsiteX242" fmla="*/ 3920972 w 8613217"/>
                <a:gd name="connsiteY242" fmla="*/ 5996544 h 6281670"/>
                <a:gd name="connsiteX243" fmla="*/ 3918953 w 8613217"/>
                <a:gd name="connsiteY243" fmla="*/ 6053077 h 6281670"/>
                <a:gd name="connsiteX244" fmla="*/ 3931741 w 8613217"/>
                <a:gd name="connsiteY244" fmla="*/ 6077978 h 6281670"/>
                <a:gd name="connsiteX245" fmla="*/ 3951931 w 8613217"/>
                <a:gd name="connsiteY245" fmla="*/ 6055769 h 6281670"/>
                <a:gd name="connsiteX246" fmla="*/ 3972121 w 8613217"/>
                <a:gd name="connsiteY246" fmla="*/ 5988468 h 6281670"/>
                <a:gd name="connsiteX247" fmla="*/ 3994331 w 8613217"/>
                <a:gd name="connsiteY247" fmla="*/ 5968277 h 6281670"/>
                <a:gd name="connsiteX248" fmla="*/ 4005099 w 8613217"/>
                <a:gd name="connsiteY248" fmla="*/ 5995198 h 6281670"/>
                <a:gd name="connsiteX249" fmla="*/ 4071054 w 8613217"/>
                <a:gd name="connsiteY249" fmla="*/ 6040290 h 6281670"/>
                <a:gd name="connsiteX250" fmla="*/ 4100667 w 8613217"/>
                <a:gd name="connsiteY250" fmla="*/ 6026829 h 6281670"/>
                <a:gd name="connsiteX251" fmla="*/ 4110089 w 8613217"/>
                <a:gd name="connsiteY251" fmla="*/ 5993179 h 6281670"/>
                <a:gd name="connsiteX252" fmla="*/ 4124895 w 8613217"/>
                <a:gd name="connsiteY252" fmla="*/ 6032214 h 6281670"/>
                <a:gd name="connsiteX253" fmla="*/ 4117492 w 8613217"/>
                <a:gd name="connsiteY253" fmla="*/ 6106918 h 6281670"/>
                <a:gd name="connsiteX254" fmla="*/ 4080476 w 8613217"/>
                <a:gd name="connsiteY254" fmla="*/ 6141242 h 6281670"/>
                <a:gd name="connsiteX255" fmla="*/ 4176717 w 8613217"/>
                <a:gd name="connsiteY255" fmla="*/ 6189025 h 6281670"/>
                <a:gd name="connsiteX256" fmla="*/ 4170660 w 8613217"/>
                <a:gd name="connsiteY256" fmla="*/ 6271133 h 6281670"/>
                <a:gd name="connsiteX257" fmla="*/ 4195562 w 8613217"/>
                <a:gd name="connsiteY257" fmla="*/ 6277863 h 6281670"/>
                <a:gd name="connsiteX258" fmla="*/ 4261517 w 8613217"/>
                <a:gd name="connsiteY258" fmla="*/ 6267768 h 6281670"/>
                <a:gd name="connsiteX259" fmla="*/ 4289784 w 8613217"/>
                <a:gd name="connsiteY259" fmla="*/ 6247578 h 6281670"/>
                <a:gd name="connsiteX260" fmla="*/ 4295840 w 8613217"/>
                <a:gd name="connsiteY260" fmla="*/ 6204505 h 6281670"/>
                <a:gd name="connsiteX261" fmla="*/ 4305936 w 8613217"/>
                <a:gd name="connsiteY261" fmla="*/ 6182969 h 6281670"/>
                <a:gd name="connsiteX262" fmla="*/ 4324107 w 8613217"/>
                <a:gd name="connsiteY262" fmla="*/ 6199794 h 6281670"/>
                <a:gd name="connsiteX263" fmla="*/ 4336894 w 8613217"/>
                <a:gd name="connsiteY263" fmla="*/ 6230752 h 6281670"/>
                <a:gd name="connsiteX264" fmla="*/ 4342951 w 8613217"/>
                <a:gd name="connsiteY264" fmla="*/ 6226714 h 6281670"/>
                <a:gd name="connsiteX265" fmla="*/ 4369872 w 8613217"/>
                <a:gd name="connsiteY265" fmla="*/ 6185660 h 6281670"/>
                <a:gd name="connsiteX266" fmla="*/ 4382659 w 8613217"/>
                <a:gd name="connsiteY266" fmla="*/ 6234791 h 6281670"/>
                <a:gd name="connsiteX267" fmla="*/ 4406888 w 8613217"/>
                <a:gd name="connsiteY267" fmla="*/ 6265749 h 6281670"/>
                <a:gd name="connsiteX268" fmla="*/ 4484284 w 8613217"/>
                <a:gd name="connsiteY268" fmla="*/ 6275171 h 6281670"/>
                <a:gd name="connsiteX269" fmla="*/ 4499090 w 8613217"/>
                <a:gd name="connsiteY269" fmla="*/ 6272479 h 6281670"/>
                <a:gd name="connsiteX270" fmla="*/ 4512551 w 8613217"/>
                <a:gd name="connsiteY270" fmla="*/ 6181622 h 6281670"/>
                <a:gd name="connsiteX271" fmla="*/ 4572449 w 8613217"/>
                <a:gd name="connsiteY271" fmla="*/ 6153356 h 6281670"/>
                <a:gd name="connsiteX272" fmla="*/ 4575814 w 8613217"/>
                <a:gd name="connsiteY272" fmla="*/ 6127781 h 6281670"/>
                <a:gd name="connsiteX273" fmla="*/ 4538125 w 8613217"/>
                <a:gd name="connsiteY273" fmla="*/ 6076633 h 6281670"/>
                <a:gd name="connsiteX274" fmla="*/ 4536779 w 8613217"/>
                <a:gd name="connsiteY274" fmla="*/ 6042309 h 6281670"/>
                <a:gd name="connsiteX275" fmla="*/ 4573122 w 8613217"/>
                <a:gd name="connsiteY275" fmla="*/ 6032214 h 6281670"/>
                <a:gd name="connsiteX276" fmla="*/ 4637731 w 8613217"/>
                <a:gd name="connsiteY276" fmla="*/ 6051058 h 6281670"/>
                <a:gd name="connsiteX277" fmla="*/ 4665997 w 8613217"/>
                <a:gd name="connsiteY277" fmla="*/ 6029522 h 6281670"/>
                <a:gd name="connsiteX278" fmla="*/ 4665997 w 8613217"/>
                <a:gd name="connsiteY278" fmla="*/ 5985776 h 6281670"/>
                <a:gd name="connsiteX279" fmla="*/ 4681477 w 8613217"/>
                <a:gd name="connsiteY279" fmla="*/ 5966931 h 6281670"/>
                <a:gd name="connsiteX280" fmla="*/ 4701667 w 8613217"/>
                <a:gd name="connsiteY280" fmla="*/ 5981065 h 6281670"/>
                <a:gd name="connsiteX281" fmla="*/ 4724550 w 8613217"/>
                <a:gd name="connsiteY281" fmla="*/ 6054423 h 6281670"/>
                <a:gd name="connsiteX282" fmla="*/ 4743394 w 8613217"/>
                <a:gd name="connsiteY282" fmla="*/ 6073268 h 6281670"/>
                <a:gd name="connsiteX283" fmla="*/ 4752143 w 8613217"/>
                <a:gd name="connsiteY283" fmla="*/ 6050385 h 6281670"/>
                <a:gd name="connsiteX284" fmla="*/ 4752143 w 8613217"/>
                <a:gd name="connsiteY284" fmla="*/ 5996544 h 6281670"/>
                <a:gd name="connsiteX285" fmla="*/ 4800600 w 8613217"/>
                <a:gd name="connsiteY285" fmla="*/ 6046347 h 6281670"/>
                <a:gd name="connsiteX286" fmla="*/ 4859825 w 8613217"/>
                <a:gd name="connsiteY286" fmla="*/ 6088747 h 6281670"/>
                <a:gd name="connsiteX287" fmla="*/ 4932511 w 8613217"/>
                <a:gd name="connsiteY287" fmla="*/ 6036252 h 6281670"/>
                <a:gd name="connsiteX288" fmla="*/ 4919050 w 8613217"/>
                <a:gd name="connsiteY288" fmla="*/ 5940011 h 6281670"/>
                <a:gd name="connsiteX289" fmla="*/ 4830213 w 8613217"/>
                <a:gd name="connsiteY289" fmla="*/ 5933281 h 6281670"/>
                <a:gd name="connsiteX290" fmla="*/ 4779064 w 8613217"/>
                <a:gd name="connsiteY290" fmla="*/ 5876074 h 6281670"/>
                <a:gd name="connsiteX291" fmla="*/ 4778391 w 8613217"/>
                <a:gd name="connsiteY291" fmla="*/ 5829637 h 6281670"/>
                <a:gd name="connsiteX292" fmla="*/ 5091342 w 8613217"/>
                <a:gd name="connsiteY292" fmla="*/ 5236712 h 6281670"/>
                <a:gd name="connsiteX293" fmla="*/ 5116243 w 8613217"/>
                <a:gd name="connsiteY293" fmla="*/ 5202389 h 6281670"/>
                <a:gd name="connsiteX294" fmla="*/ 5269690 w 8613217"/>
                <a:gd name="connsiteY294" fmla="*/ 5086631 h 6281670"/>
                <a:gd name="connsiteX295" fmla="*/ 5744837 w 8613217"/>
                <a:gd name="connsiteY295" fmla="*/ 4795889 h 6281670"/>
                <a:gd name="connsiteX296" fmla="*/ 5814830 w 8613217"/>
                <a:gd name="connsiteY296" fmla="*/ 4775699 h 6281670"/>
                <a:gd name="connsiteX297" fmla="*/ 6103553 w 8613217"/>
                <a:gd name="connsiteY297" fmla="*/ 4765603 h 6281670"/>
                <a:gd name="connsiteX298" fmla="*/ 7086824 w 8613217"/>
                <a:gd name="connsiteY298" fmla="*/ 4811369 h 6281670"/>
                <a:gd name="connsiteX299" fmla="*/ 7489959 w 8613217"/>
                <a:gd name="connsiteY299" fmla="*/ 4805311 h 6281670"/>
                <a:gd name="connsiteX300" fmla="*/ 7516880 w 8613217"/>
                <a:gd name="connsiteY300" fmla="*/ 4801946 h 6281670"/>
                <a:gd name="connsiteX301" fmla="*/ 7536397 w 8613217"/>
                <a:gd name="connsiteY301" fmla="*/ 4800600 h 6281670"/>
                <a:gd name="connsiteX302" fmla="*/ 7619850 w 8613217"/>
                <a:gd name="connsiteY302" fmla="*/ 4791178 h 6281670"/>
                <a:gd name="connsiteX303" fmla="*/ 7661577 w 8613217"/>
                <a:gd name="connsiteY303" fmla="*/ 4813388 h 6281670"/>
                <a:gd name="connsiteX304" fmla="*/ 7920014 w 8613217"/>
                <a:gd name="connsiteY304" fmla="*/ 5004523 h 6281670"/>
                <a:gd name="connsiteX305" fmla="*/ 8354780 w 8613217"/>
                <a:gd name="connsiteY305" fmla="*/ 4830886 h 6281670"/>
                <a:gd name="connsiteX306" fmla="*/ 8579567 w 8613217"/>
                <a:gd name="connsiteY306" fmla="*/ 4409580 h 6281670"/>
                <a:gd name="connsiteX307" fmla="*/ 8613217 w 8613217"/>
                <a:gd name="connsiteY307" fmla="*/ 4250076 h 6281670"/>
                <a:gd name="connsiteX308" fmla="*/ 8613217 w 8613217"/>
                <a:gd name="connsiteY308" fmla="*/ 4196235 h 6281670"/>
                <a:gd name="connsiteX309" fmla="*/ 8420062 w 8613217"/>
                <a:gd name="connsiteY309" fmla="*/ 4211041 h 6281670"/>
                <a:gd name="connsiteX310" fmla="*/ 4571776 w 8613217"/>
                <a:gd name="connsiteY310" fmla="*/ 915970 h 6281670"/>
                <a:gd name="connsiteX311" fmla="*/ 4583890 w 8613217"/>
                <a:gd name="connsiteY311" fmla="*/ 888377 h 6281670"/>
                <a:gd name="connsiteX312" fmla="*/ 4571776 w 8613217"/>
                <a:gd name="connsiteY312" fmla="*/ 915970 h 6281670"/>
                <a:gd name="connsiteX313" fmla="*/ 2362948 w 8613217"/>
                <a:gd name="connsiteY313" fmla="*/ 965100 h 6281670"/>
                <a:gd name="connsiteX314" fmla="*/ 2363621 w 8613217"/>
                <a:gd name="connsiteY314" fmla="*/ 962408 h 6281670"/>
                <a:gd name="connsiteX315" fmla="*/ 2368332 w 8613217"/>
                <a:gd name="connsiteY315" fmla="*/ 967119 h 6281670"/>
                <a:gd name="connsiteX316" fmla="*/ 2362948 w 8613217"/>
                <a:gd name="connsiteY316" fmla="*/ 965100 h 6281670"/>
                <a:gd name="connsiteX317" fmla="*/ 2435633 w 8613217"/>
                <a:gd name="connsiteY317" fmla="*/ 1055284 h 6281670"/>
                <a:gd name="connsiteX318" fmla="*/ 2426211 w 8613217"/>
                <a:gd name="connsiteY318" fmla="*/ 1053265 h 6281670"/>
                <a:gd name="connsiteX319" fmla="*/ 2370351 w 8613217"/>
                <a:gd name="connsiteY319" fmla="*/ 968465 h 6281670"/>
                <a:gd name="connsiteX320" fmla="*/ 2432268 w 8613217"/>
                <a:gd name="connsiteY320" fmla="*/ 1045862 h 6281670"/>
                <a:gd name="connsiteX321" fmla="*/ 2435633 w 8613217"/>
                <a:gd name="connsiteY321" fmla="*/ 1055284 h 6281670"/>
                <a:gd name="connsiteX322" fmla="*/ 695895 w 8613217"/>
                <a:gd name="connsiteY322" fmla="*/ 1016922 h 6281670"/>
                <a:gd name="connsiteX323" fmla="*/ 692530 w 8613217"/>
                <a:gd name="connsiteY323" fmla="*/ 1005481 h 6281670"/>
                <a:gd name="connsiteX324" fmla="*/ 695895 w 8613217"/>
                <a:gd name="connsiteY324" fmla="*/ 1016922 h 6281670"/>
                <a:gd name="connsiteX325" fmla="*/ 4511205 w 8613217"/>
                <a:gd name="connsiteY325" fmla="*/ 6014042 h 6281670"/>
                <a:gd name="connsiteX326" fmla="*/ 4537452 w 8613217"/>
                <a:gd name="connsiteY326" fmla="*/ 5944049 h 6281670"/>
                <a:gd name="connsiteX327" fmla="*/ 4511205 w 8613217"/>
                <a:gd name="connsiteY327" fmla="*/ 6014042 h 6281670"/>
                <a:gd name="connsiteX328" fmla="*/ 4750797 w 8613217"/>
                <a:gd name="connsiteY328" fmla="*/ 5917128 h 6281670"/>
                <a:gd name="connsiteX329" fmla="*/ 4741375 w 8613217"/>
                <a:gd name="connsiteY329" fmla="*/ 5939338 h 6281670"/>
                <a:gd name="connsiteX330" fmla="*/ 4732626 w 8613217"/>
                <a:gd name="connsiteY330" fmla="*/ 5935300 h 6281670"/>
                <a:gd name="connsiteX331" fmla="*/ 4727915 w 8613217"/>
                <a:gd name="connsiteY331" fmla="*/ 5907706 h 6281670"/>
                <a:gd name="connsiteX332" fmla="*/ 4750797 w 8613217"/>
                <a:gd name="connsiteY332" fmla="*/ 5875402 h 6281670"/>
                <a:gd name="connsiteX333" fmla="*/ 4750797 w 8613217"/>
                <a:gd name="connsiteY333" fmla="*/ 5917128 h 6281670"/>
                <a:gd name="connsiteX334" fmla="*/ 4875978 w 8613217"/>
                <a:gd name="connsiteY334" fmla="*/ 5457461 h 6281670"/>
                <a:gd name="connsiteX335" fmla="*/ 4616868 w 8613217"/>
                <a:gd name="connsiteY335" fmla="*/ 5877421 h 6281670"/>
                <a:gd name="connsiteX336" fmla="*/ 4562354 w 8613217"/>
                <a:gd name="connsiteY336" fmla="*/ 5884824 h 6281670"/>
                <a:gd name="connsiteX337" fmla="*/ 4880015 w 8613217"/>
                <a:gd name="connsiteY337" fmla="*/ 5419772 h 6281670"/>
                <a:gd name="connsiteX338" fmla="*/ 4875978 w 8613217"/>
                <a:gd name="connsiteY338" fmla="*/ 5457461 h 6281670"/>
                <a:gd name="connsiteX339" fmla="*/ 5020675 w 8613217"/>
                <a:gd name="connsiteY339" fmla="*/ 5141145 h 6281670"/>
                <a:gd name="connsiteX340" fmla="*/ 4989717 w 8613217"/>
                <a:gd name="connsiteY340" fmla="*/ 5179506 h 6281670"/>
                <a:gd name="connsiteX341" fmla="*/ 4445922 w 8613217"/>
                <a:gd name="connsiteY341" fmla="*/ 5878767 h 6281670"/>
                <a:gd name="connsiteX342" fmla="*/ 4415637 w 8613217"/>
                <a:gd name="connsiteY342" fmla="*/ 5953471 h 6281670"/>
                <a:gd name="connsiteX343" fmla="*/ 4357085 w 8613217"/>
                <a:gd name="connsiteY343" fmla="*/ 6075286 h 6281670"/>
                <a:gd name="connsiteX344" fmla="*/ 4338240 w 8613217"/>
                <a:gd name="connsiteY344" fmla="*/ 6125762 h 6281670"/>
                <a:gd name="connsiteX345" fmla="*/ 4322761 w 8613217"/>
                <a:gd name="connsiteY345" fmla="*/ 6080671 h 6281670"/>
                <a:gd name="connsiteX346" fmla="*/ 4306609 w 8613217"/>
                <a:gd name="connsiteY346" fmla="*/ 6061826 h 6281670"/>
                <a:gd name="connsiteX347" fmla="*/ 4295168 w 8613217"/>
                <a:gd name="connsiteY347" fmla="*/ 6082689 h 6281670"/>
                <a:gd name="connsiteX348" fmla="*/ 4292475 w 8613217"/>
                <a:gd name="connsiteY348" fmla="*/ 6112302 h 6281670"/>
                <a:gd name="connsiteX349" fmla="*/ 4277669 w 8613217"/>
                <a:gd name="connsiteY349" fmla="*/ 6097496 h 6281670"/>
                <a:gd name="connsiteX350" fmla="*/ 4183447 w 8613217"/>
                <a:gd name="connsiteY350" fmla="*/ 5282478 h 6281670"/>
                <a:gd name="connsiteX351" fmla="*/ 4412945 w 8613217"/>
                <a:gd name="connsiteY351" fmla="*/ 4743394 h 6281670"/>
                <a:gd name="connsiteX352" fmla="*/ 5036828 w 8613217"/>
                <a:gd name="connsiteY352" fmla="*/ 3935106 h 6281670"/>
                <a:gd name="connsiteX353" fmla="*/ 5054999 w 8613217"/>
                <a:gd name="connsiteY353" fmla="*/ 3966064 h 6281670"/>
                <a:gd name="connsiteX354" fmla="*/ 5020675 w 8613217"/>
                <a:gd name="connsiteY354" fmla="*/ 5141145 h 6281670"/>
                <a:gd name="connsiteX0" fmla="*/ 8420062 w 8613217"/>
                <a:gd name="connsiteY0" fmla="*/ 4211041 h 6281670"/>
                <a:gd name="connsiteX1" fmla="*/ 7990681 w 8613217"/>
                <a:gd name="connsiteY1" fmla="*/ 4231232 h 6281670"/>
                <a:gd name="connsiteX2" fmla="*/ 7630619 w 8613217"/>
                <a:gd name="connsiteY2" fmla="*/ 4614849 h 6281670"/>
                <a:gd name="connsiteX3" fmla="*/ 7659558 w 8613217"/>
                <a:gd name="connsiteY3" fmla="*/ 4643788 h 6281670"/>
                <a:gd name="connsiteX4" fmla="*/ 7859443 w 8613217"/>
                <a:gd name="connsiteY4" fmla="*/ 4617541 h 6281670"/>
                <a:gd name="connsiteX5" fmla="*/ 8222196 w 8613217"/>
                <a:gd name="connsiteY5" fmla="*/ 4498418 h 6281670"/>
                <a:gd name="connsiteX6" fmla="*/ 8236330 w 8613217"/>
                <a:gd name="connsiteY6" fmla="*/ 4496398 h 6281670"/>
                <a:gd name="connsiteX7" fmla="*/ 8228254 w 8613217"/>
                <a:gd name="connsiteY7" fmla="*/ 4504475 h 6281670"/>
                <a:gd name="connsiteX8" fmla="*/ 7670326 w 8613217"/>
                <a:gd name="connsiteY8" fmla="*/ 4709743 h 6281670"/>
                <a:gd name="connsiteX9" fmla="*/ 7436791 w 8613217"/>
                <a:gd name="connsiteY9" fmla="*/ 4735318 h 6281670"/>
                <a:gd name="connsiteX10" fmla="*/ 6759067 w 8613217"/>
                <a:gd name="connsiteY10" fmla="*/ 4696956 h 6281670"/>
                <a:gd name="connsiteX11" fmla="*/ 6037597 w 8613217"/>
                <a:gd name="connsiteY11" fmla="*/ 4656576 h 6281670"/>
                <a:gd name="connsiteX12" fmla="*/ 6023464 w 8613217"/>
                <a:gd name="connsiteY12" fmla="*/ 4649172 h 6281670"/>
                <a:gd name="connsiteX13" fmla="*/ 6361317 w 8613217"/>
                <a:gd name="connsiteY13" fmla="*/ 4472170 h 6281670"/>
                <a:gd name="connsiteX14" fmla="*/ 6783296 w 8613217"/>
                <a:gd name="connsiteY14" fmla="*/ 4236616 h 6281670"/>
                <a:gd name="connsiteX15" fmla="*/ 7066634 w 8613217"/>
                <a:gd name="connsiteY15" fmla="*/ 4052210 h 6281670"/>
                <a:gd name="connsiteX16" fmla="*/ 7151433 w 8613217"/>
                <a:gd name="connsiteY16" fmla="*/ 4042115 h 6281670"/>
                <a:gd name="connsiteX17" fmla="*/ 7304208 w 8613217"/>
                <a:gd name="connsiteY17" fmla="*/ 4071727 h 6281670"/>
                <a:gd name="connsiteX18" fmla="*/ 7625235 w 8613217"/>
                <a:gd name="connsiteY18" fmla="*/ 3948566 h 6281670"/>
                <a:gd name="connsiteX19" fmla="*/ 8172394 w 8613217"/>
                <a:gd name="connsiteY19" fmla="*/ 2496877 h 6281670"/>
                <a:gd name="connsiteX20" fmla="*/ 7882325 w 8613217"/>
                <a:gd name="connsiteY20" fmla="*/ 1811077 h 6281670"/>
                <a:gd name="connsiteX21" fmla="*/ 7854059 w 8613217"/>
                <a:gd name="connsiteY21" fmla="*/ 1889820 h 6281670"/>
                <a:gd name="connsiteX22" fmla="*/ 7732917 w 8613217"/>
                <a:gd name="connsiteY22" fmla="*/ 2389195 h 6281670"/>
                <a:gd name="connsiteX23" fmla="*/ 7607736 w 8613217"/>
                <a:gd name="connsiteY23" fmla="*/ 2746565 h 6281670"/>
                <a:gd name="connsiteX24" fmla="*/ 7178354 w 8613217"/>
                <a:gd name="connsiteY24" fmla="*/ 3424962 h 6281670"/>
                <a:gd name="connsiteX25" fmla="*/ 7050481 w 8613217"/>
                <a:gd name="connsiteY25" fmla="*/ 3653113 h 6281670"/>
                <a:gd name="connsiteX26" fmla="*/ 7022888 w 8613217"/>
                <a:gd name="connsiteY26" fmla="*/ 3873861 h 6281670"/>
                <a:gd name="connsiteX27" fmla="*/ 7057884 w 8613217"/>
                <a:gd name="connsiteY27" fmla="*/ 3889341 h 6281670"/>
                <a:gd name="connsiteX28" fmla="*/ 7311611 w 8613217"/>
                <a:gd name="connsiteY28" fmla="*/ 3701570 h 6281670"/>
                <a:gd name="connsiteX29" fmla="*/ 7883672 w 8613217"/>
                <a:gd name="connsiteY29" fmla="*/ 2875784 h 6281670"/>
                <a:gd name="connsiteX30" fmla="*/ 7909246 w 8613217"/>
                <a:gd name="connsiteY30" fmla="*/ 2790311 h 6281670"/>
                <a:gd name="connsiteX31" fmla="*/ 7835888 w 8613217"/>
                <a:gd name="connsiteY31" fmla="*/ 3051440 h 6281670"/>
                <a:gd name="connsiteX32" fmla="*/ 7279306 w 8613217"/>
                <a:gd name="connsiteY32" fmla="*/ 3802522 h 6281670"/>
                <a:gd name="connsiteX33" fmla="*/ 6992603 w 8613217"/>
                <a:gd name="connsiteY33" fmla="*/ 4017213 h 6281670"/>
                <a:gd name="connsiteX34" fmla="*/ 6713302 w 8613217"/>
                <a:gd name="connsiteY34" fmla="*/ 4190851 h 6281670"/>
                <a:gd name="connsiteX35" fmla="*/ 6627830 w 8613217"/>
                <a:gd name="connsiteY35" fmla="*/ 4239308 h 6281670"/>
                <a:gd name="connsiteX36" fmla="*/ 6605620 w 8613217"/>
                <a:gd name="connsiteY36" fmla="*/ 4251422 h 6281670"/>
                <a:gd name="connsiteX37" fmla="*/ 6226714 w 8613217"/>
                <a:gd name="connsiteY37" fmla="*/ 4447268 h 6281670"/>
                <a:gd name="connsiteX38" fmla="*/ 5314782 w 8613217"/>
                <a:gd name="connsiteY38" fmla="*/ 4943279 h 6281670"/>
                <a:gd name="connsiteX39" fmla="*/ 5158643 w 8613217"/>
                <a:gd name="connsiteY39" fmla="*/ 5046250 h 6281670"/>
                <a:gd name="connsiteX40" fmla="*/ 5162681 w 8613217"/>
                <a:gd name="connsiteY40" fmla="*/ 5025387 h 6281670"/>
                <a:gd name="connsiteX41" fmla="*/ 5227290 w 8613217"/>
                <a:gd name="connsiteY41" fmla="*/ 4323434 h 6281670"/>
                <a:gd name="connsiteX42" fmla="*/ 5106148 w 8613217"/>
                <a:gd name="connsiteY42" fmla="*/ 3860401 h 6281670"/>
                <a:gd name="connsiteX43" fmla="*/ 5139799 w 8613217"/>
                <a:gd name="connsiteY43" fmla="*/ 3818675 h 6281670"/>
                <a:gd name="connsiteX44" fmla="*/ 5695034 w 8613217"/>
                <a:gd name="connsiteY44" fmla="*/ 3194119 h 6281670"/>
                <a:gd name="connsiteX45" fmla="*/ 5830983 w 8613217"/>
                <a:gd name="connsiteY45" fmla="*/ 3023174 h 6281670"/>
                <a:gd name="connsiteX46" fmla="*/ 5873382 w 8613217"/>
                <a:gd name="connsiteY46" fmla="*/ 3008367 h 6281670"/>
                <a:gd name="connsiteX47" fmla="*/ 5983083 w 8613217"/>
                <a:gd name="connsiteY47" fmla="*/ 3009040 h 6281670"/>
                <a:gd name="connsiteX48" fmla="*/ 6257000 w 8613217"/>
                <a:gd name="connsiteY48" fmla="*/ 2840787 h 6281670"/>
                <a:gd name="connsiteX49" fmla="*/ 6605620 w 8613217"/>
                <a:gd name="connsiteY49" fmla="*/ 2172485 h 6281670"/>
                <a:gd name="connsiteX50" fmla="*/ 6623118 w 8613217"/>
                <a:gd name="connsiteY50" fmla="*/ 1339969 h 6281670"/>
                <a:gd name="connsiteX51" fmla="*/ 6528224 w 8613217"/>
                <a:gd name="connsiteY51" fmla="*/ 660899 h 6281670"/>
                <a:gd name="connsiteX52" fmla="*/ 6514091 w 8613217"/>
                <a:gd name="connsiteY52" fmla="*/ 520239 h 6281670"/>
                <a:gd name="connsiteX53" fmla="*/ 6493900 w 8613217"/>
                <a:gd name="connsiteY53" fmla="*/ 546486 h 6281670"/>
                <a:gd name="connsiteX54" fmla="*/ 6244212 w 8613217"/>
                <a:gd name="connsiteY54" fmla="*/ 975869 h 6281670"/>
                <a:gd name="connsiteX55" fmla="*/ 5935300 w 8613217"/>
                <a:gd name="connsiteY55" fmla="*/ 1788868 h 6281670"/>
                <a:gd name="connsiteX56" fmla="*/ 5707148 w 8613217"/>
                <a:gd name="connsiteY56" fmla="*/ 2531874 h 6281670"/>
                <a:gd name="connsiteX57" fmla="*/ 5679555 w 8613217"/>
                <a:gd name="connsiteY57" fmla="*/ 2738489 h 6281670"/>
                <a:gd name="connsiteX58" fmla="*/ 5734069 w 8613217"/>
                <a:gd name="connsiteY58" fmla="*/ 2914818 h 6281670"/>
                <a:gd name="connsiteX59" fmla="*/ 5963566 w 8613217"/>
                <a:gd name="connsiteY59" fmla="*/ 2599175 h 6281670"/>
                <a:gd name="connsiteX60" fmla="*/ 6141914 w 8613217"/>
                <a:gd name="connsiteY60" fmla="*/ 2254593 h 6281670"/>
                <a:gd name="connsiteX61" fmla="*/ 6262384 w 8613217"/>
                <a:gd name="connsiteY61" fmla="*/ 1884436 h 6281670"/>
                <a:gd name="connsiteX62" fmla="*/ 6343145 w 8613217"/>
                <a:gd name="connsiteY62" fmla="*/ 1508222 h 6281670"/>
                <a:gd name="connsiteX63" fmla="*/ 6310167 w 8613217"/>
                <a:gd name="connsiteY63" fmla="*/ 1747814 h 6281670"/>
                <a:gd name="connsiteX64" fmla="*/ 6045001 w 8613217"/>
                <a:gd name="connsiteY64" fmla="*/ 2568890 h 6281670"/>
                <a:gd name="connsiteX65" fmla="*/ 5560432 w 8613217"/>
                <a:gd name="connsiteY65" fmla="*/ 3235173 h 6281670"/>
                <a:gd name="connsiteX66" fmla="*/ 5096726 w 8613217"/>
                <a:gd name="connsiteY66" fmla="*/ 3741278 h 6281670"/>
                <a:gd name="connsiteX67" fmla="*/ 5067113 w 8613217"/>
                <a:gd name="connsiteY67" fmla="*/ 3767525 h 6281670"/>
                <a:gd name="connsiteX68" fmla="*/ 4911647 w 8613217"/>
                <a:gd name="connsiteY68" fmla="*/ 3459959 h 6281670"/>
                <a:gd name="connsiteX69" fmla="*/ 4890784 w 8613217"/>
                <a:gd name="connsiteY69" fmla="*/ 3404099 h 6281670"/>
                <a:gd name="connsiteX70" fmla="*/ 4952701 w 8613217"/>
                <a:gd name="connsiteY70" fmla="*/ 2717626 h 6281670"/>
                <a:gd name="connsiteX71" fmla="*/ 5173449 w 8613217"/>
                <a:gd name="connsiteY71" fmla="*/ 2368332 h 6281670"/>
                <a:gd name="connsiteX72" fmla="*/ 5481689 w 8613217"/>
                <a:gd name="connsiteY72" fmla="*/ 1759928 h 6281670"/>
                <a:gd name="connsiteX73" fmla="*/ 5514667 w 8613217"/>
                <a:gd name="connsiteY73" fmla="*/ 1741757 h 6281670"/>
                <a:gd name="connsiteX74" fmla="*/ 5803389 w 8613217"/>
                <a:gd name="connsiteY74" fmla="*/ 1570812 h 6281670"/>
                <a:gd name="connsiteX75" fmla="*/ 5822907 w 8613217"/>
                <a:gd name="connsiteY75" fmla="*/ 1095665 h 6281670"/>
                <a:gd name="connsiteX76" fmla="*/ 5540241 w 8613217"/>
                <a:gd name="connsiteY76" fmla="*/ 601000 h 6281670"/>
                <a:gd name="connsiteX77" fmla="*/ 5514667 w 8613217"/>
                <a:gd name="connsiteY77" fmla="*/ 600327 h 6281670"/>
                <a:gd name="connsiteX78" fmla="*/ 5421791 w 8613217"/>
                <a:gd name="connsiteY78" fmla="*/ 697914 h 6281670"/>
                <a:gd name="connsiteX79" fmla="*/ 5124319 w 8613217"/>
                <a:gd name="connsiteY79" fmla="*/ 1196617 h 6281670"/>
                <a:gd name="connsiteX80" fmla="*/ 5316801 w 8613217"/>
                <a:gd name="connsiteY80" fmla="*/ 1686570 h 6281670"/>
                <a:gd name="connsiteX81" fmla="*/ 5361220 w 8613217"/>
                <a:gd name="connsiteY81" fmla="*/ 1669072 h 6281670"/>
                <a:gd name="connsiteX82" fmla="*/ 5461499 w 8613217"/>
                <a:gd name="connsiteY82" fmla="*/ 1248439 h 6281670"/>
                <a:gd name="connsiteX83" fmla="*/ 5491784 w 8613217"/>
                <a:gd name="connsiteY83" fmla="*/ 1043170 h 6281670"/>
                <a:gd name="connsiteX84" fmla="*/ 5497841 w 8613217"/>
                <a:gd name="connsiteY84" fmla="*/ 1081532 h 6281670"/>
                <a:gd name="connsiteX85" fmla="*/ 5481016 w 8613217"/>
                <a:gd name="connsiteY85" fmla="*/ 1353429 h 6281670"/>
                <a:gd name="connsiteX86" fmla="*/ 5415734 w 8613217"/>
                <a:gd name="connsiteY86" fmla="*/ 1727624 h 6281670"/>
                <a:gd name="connsiteX87" fmla="*/ 5151240 w 8613217"/>
                <a:gd name="connsiteY87" fmla="*/ 2245171 h 6281670"/>
                <a:gd name="connsiteX88" fmla="*/ 4908282 w 8613217"/>
                <a:gd name="connsiteY88" fmla="*/ 2596483 h 6281670"/>
                <a:gd name="connsiteX89" fmla="*/ 4750124 w 8613217"/>
                <a:gd name="connsiteY89" fmla="*/ 2989523 h 6281670"/>
                <a:gd name="connsiteX90" fmla="*/ 4737337 w 8613217"/>
                <a:gd name="connsiteY90" fmla="*/ 3162487 h 6281670"/>
                <a:gd name="connsiteX91" fmla="*/ 4680804 w 8613217"/>
                <a:gd name="connsiteY91" fmla="*/ 3076341 h 6281670"/>
                <a:gd name="connsiteX92" fmla="*/ 4591293 w 8613217"/>
                <a:gd name="connsiteY92" fmla="*/ 2915491 h 6281670"/>
                <a:gd name="connsiteX93" fmla="*/ 4552259 w 8613217"/>
                <a:gd name="connsiteY93" fmla="*/ 2838095 h 6281670"/>
                <a:gd name="connsiteX94" fmla="*/ 4404869 w 8613217"/>
                <a:gd name="connsiteY94" fmla="*/ 2499569 h 6281670"/>
                <a:gd name="connsiteX95" fmla="*/ 4425059 w 8613217"/>
                <a:gd name="connsiteY95" fmla="*/ 2408713 h 6281670"/>
                <a:gd name="connsiteX96" fmla="*/ 4497071 w 8613217"/>
                <a:gd name="connsiteY96" fmla="*/ 2304396 h 6281670"/>
                <a:gd name="connsiteX97" fmla="*/ 4551585 w 8613217"/>
                <a:gd name="connsiteY97" fmla="*/ 2152968 h 6281670"/>
                <a:gd name="connsiteX98" fmla="*/ 4741375 w 8613217"/>
                <a:gd name="connsiteY98" fmla="*/ 1413327 h 6281670"/>
                <a:gd name="connsiteX99" fmla="*/ 4929146 w 8613217"/>
                <a:gd name="connsiteY99" fmla="*/ 819730 h 6281670"/>
                <a:gd name="connsiteX100" fmla="*/ 5233347 w 8613217"/>
                <a:gd name="connsiteY100" fmla="*/ 28940 h 6281670"/>
                <a:gd name="connsiteX101" fmla="*/ 5238058 w 8613217"/>
                <a:gd name="connsiteY101" fmla="*/ 0 h 6281670"/>
                <a:gd name="connsiteX102" fmla="*/ 4976929 w 8613217"/>
                <a:gd name="connsiteY102" fmla="*/ 159504 h 6281670"/>
                <a:gd name="connsiteX103" fmla="*/ 4204984 w 8613217"/>
                <a:gd name="connsiteY103" fmla="*/ 890396 h 6281670"/>
                <a:gd name="connsiteX104" fmla="*/ 3943182 w 8613217"/>
                <a:gd name="connsiteY104" fmla="*/ 2139508 h 6281670"/>
                <a:gd name="connsiteX105" fmla="*/ 4076438 w 8613217"/>
                <a:gd name="connsiteY105" fmla="*/ 2389868 h 6281670"/>
                <a:gd name="connsiteX106" fmla="*/ 4215079 w 8613217"/>
                <a:gd name="connsiteY106" fmla="*/ 2474668 h 6281670"/>
                <a:gd name="connsiteX107" fmla="*/ 4244018 w 8613217"/>
                <a:gd name="connsiteY107" fmla="*/ 2445055 h 6281670"/>
                <a:gd name="connsiteX108" fmla="*/ 4230558 w 8613217"/>
                <a:gd name="connsiteY108" fmla="*/ 1718875 h 6281670"/>
                <a:gd name="connsiteX109" fmla="*/ 4411599 w 8613217"/>
                <a:gd name="connsiteY109" fmla="*/ 1186522 h 6281670"/>
                <a:gd name="connsiteX110" fmla="*/ 4552259 w 8613217"/>
                <a:gd name="connsiteY110" fmla="*/ 934815 h 6281670"/>
                <a:gd name="connsiteX111" fmla="*/ 4572449 w 8613217"/>
                <a:gd name="connsiteY111" fmla="*/ 920008 h 6281670"/>
                <a:gd name="connsiteX112" fmla="*/ 4553604 w 8613217"/>
                <a:gd name="connsiteY112" fmla="*/ 956351 h 6281670"/>
                <a:gd name="connsiteX113" fmla="*/ 4390735 w 8613217"/>
                <a:gd name="connsiteY113" fmla="*/ 1302280 h 6281670"/>
                <a:gd name="connsiteX114" fmla="*/ 4340260 w 8613217"/>
                <a:gd name="connsiteY114" fmla="*/ 2524471 h 6281670"/>
                <a:gd name="connsiteX115" fmla="*/ 4501109 w 8613217"/>
                <a:gd name="connsiteY115" fmla="*/ 2892609 h 6281670"/>
                <a:gd name="connsiteX116" fmla="*/ 4692918 w 8613217"/>
                <a:gd name="connsiteY116" fmla="*/ 3241230 h 6281670"/>
                <a:gd name="connsiteX117" fmla="*/ 4992409 w 8613217"/>
                <a:gd name="connsiteY117" fmla="*/ 3809925 h 6281670"/>
                <a:gd name="connsiteX118" fmla="*/ 5000485 w 8613217"/>
                <a:gd name="connsiteY118" fmla="*/ 3847614 h 6281670"/>
                <a:gd name="connsiteX119" fmla="*/ 4993755 w 8613217"/>
                <a:gd name="connsiteY119" fmla="*/ 3855017 h 6281670"/>
                <a:gd name="connsiteX120" fmla="*/ 4993082 w 8613217"/>
                <a:gd name="connsiteY120" fmla="*/ 3855690 h 6281670"/>
                <a:gd name="connsiteX121" fmla="*/ 4982313 w 8613217"/>
                <a:gd name="connsiteY121" fmla="*/ 3867131 h 6281670"/>
                <a:gd name="connsiteX122" fmla="*/ 4626290 w 8613217"/>
                <a:gd name="connsiteY122" fmla="*/ 4274977 h 6281670"/>
                <a:gd name="connsiteX123" fmla="*/ 4180755 w 8613217"/>
                <a:gd name="connsiteY123" fmla="*/ 4968853 h 6281670"/>
                <a:gd name="connsiteX124" fmla="*/ 4071727 w 8613217"/>
                <a:gd name="connsiteY124" fmla="*/ 5853192 h 6281670"/>
                <a:gd name="connsiteX125" fmla="*/ 4040769 w 8613217"/>
                <a:gd name="connsiteY125" fmla="*/ 5907706 h 6281670"/>
                <a:gd name="connsiteX126" fmla="*/ 4005099 w 8613217"/>
                <a:gd name="connsiteY126" fmla="*/ 5881459 h 6281670"/>
                <a:gd name="connsiteX127" fmla="*/ 4007791 w 8613217"/>
                <a:gd name="connsiteY127" fmla="*/ 5830983 h 6281670"/>
                <a:gd name="connsiteX128" fmla="*/ 3990293 w 8613217"/>
                <a:gd name="connsiteY128" fmla="*/ 5807427 h 6281670"/>
                <a:gd name="connsiteX129" fmla="*/ 3964045 w 8613217"/>
                <a:gd name="connsiteY129" fmla="*/ 5789256 h 6281670"/>
                <a:gd name="connsiteX130" fmla="*/ 3941836 w 8613217"/>
                <a:gd name="connsiteY130" fmla="*/ 5705129 h 6281670"/>
                <a:gd name="connsiteX131" fmla="*/ 3908185 w 8613217"/>
                <a:gd name="connsiteY131" fmla="*/ 5236040 h 6281670"/>
                <a:gd name="connsiteX132" fmla="*/ 3918953 w 8613217"/>
                <a:gd name="connsiteY132" fmla="*/ 4237288 h 6281670"/>
                <a:gd name="connsiteX133" fmla="*/ 3786370 w 8613217"/>
                <a:gd name="connsiteY133" fmla="*/ 3122779 h 6281670"/>
                <a:gd name="connsiteX134" fmla="*/ 3570333 w 8613217"/>
                <a:gd name="connsiteY134" fmla="*/ 2570236 h 6281670"/>
                <a:gd name="connsiteX135" fmla="*/ 3563603 w 8613217"/>
                <a:gd name="connsiteY135" fmla="*/ 2556776 h 6281670"/>
                <a:gd name="connsiteX136" fmla="*/ 3556872 w 8613217"/>
                <a:gd name="connsiteY136" fmla="*/ 2543315 h 6281670"/>
                <a:gd name="connsiteX137" fmla="*/ 3531298 w 8613217"/>
                <a:gd name="connsiteY137" fmla="*/ 2494185 h 6281670"/>
                <a:gd name="connsiteX138" fmla="*/ 3525241 w 8613217"/>
                <a:gd name="connsiteY138" fmla="*/ 2482071 h 6281670"/>
                <a:gd name="connsiteX139" fmla="*/ 3410829 w 8613217"/>
                <a:gd name="connsiteY139" fmla="*/ 2273437 h 6281670"/>
                <a:gd name="connsiteX140" fmla="*/ 3411502 w 8613217"/>
                <a:gd name="connsiteY140" fmla="*/ 2229018 h 6281670"/>
                <a:gd name="connsiteX141" fmla="*/ 3451209 w 8613217"/>
                <a:gd name="connsiteY141" fmla="*/ 2126720 h 6281670"/>
                <a:gd name="connsiteX142" fmla="*/ 3431692 w 8613217"/>
                <a:gd name="connsiteY142" fmla="*/ 1895877 h 6281670"/>
                <a:gd name="connsiteX143" fmla="*/ 3186715 w 8613217"/>
                <a:gd name="connsiteY143" fmla="*/ 1401886 h 6281670"/>
                <a:gd name="connsiteX144" fmla="*/ 2531874 w 8613217"/>
                <a:gd name="connsiteY144" fmla="*/ 701952 h 6281670"/>
                <a:gd name="connsiteX145" fmla="*/ 1731662 w 8613217"/>
                <a:gd name="connsiteY145" fmla="*/ 39035 h 6281670"/>
                <a:gd name="connsiteX146" fmla="*/ 1722913 w 8613217"/>
                <a:gd name="connsiteY146" fmla="*/ 36343 h 6281670"/>
                <a:gd name="connsiteX147" fmla="*/ 1723586 w 8613217"/>
                <a:gd name="connsiteY147" fmla="*/ 47111 h 6281670"/>
                <a:gd name="connsiteX148" fmla="*/ 1984042 w 8613217"/>
                <a:gd name="connsiteY148" fmla="*/ 871552 h 6281670"/>
                <a:gd name="connsiteX149" fmla="*/ 2773486 w 8613217"/>
                <a:gd name="connsiteY149" fmla="*/ 2064130 h 6281670"/>
                <a:gd name="connsiteX150" fmla="*/ 3058170 w 8613217"/>
                <a:gd name="connsiteY150" fmla="*/ 2286897 h 6281670"/>
                <a:gd name="connsiteX151" fmla="*/ 3235845 w 8613217"/>
                <a:gd name="connsiteY151" fmla="*/ 2329297 h 6281670"/>
                <a:gd name="connsiteX152" fmla="*/ 3256709 w 8613217"/>
                <a:gd name="connsiteY152" fmla="*/ 2294974 h 6281670"/>
                <a:gd name="connsiteX153" fmla="*/ 3083072 w 8613217"/>
                <a:gd name="connsiteY153" fmla="*/ 1999521 h 6281670"/>
                <a:gd name="connsiteX154" fmla="*/ 2450440 w 8613217"/>
                <a:gd name="connsiteY154" fmla="*/ 1092973 h 6281670"/>
                <a:gd name="connsiteX155" fmla="*/ 2432941 w 8613217"/>
                <a:gd name="connsiteY155" fmla="*/ 1062014 h 6281670"/>
                <a:gd name="connsiteX156" fmla="*/ 2454478 w 8613217"/>
                <a:gd name="connsiteY156" fmla="*/ 1076820 h 6281670"/>
                <a:gd name="connsiteX157" fmla="*/ 2967986 w 8613217"/>
                <a:gd name="connsiteY157" fmla="*/ 1739738 h 6281670"/>
                <a:gd name="connsiteX158" fmla="*/ 3266131 w 8613217"/>
                <a:gd name="connsiteY158" fmla="*/ 2175850 h 6281670"/>
                <a:gd name="connsiteX159" fmla="*/ 3457939 w 8613217"/>
                <a:gd name="connsiteY159" fmla="*/ 2509665 h 6281670"/>
                <a:gd name="connsiteX160" fmla="*/ 3464670 w 8613217"/>
                <a:gd name="connsiteY160" fmla="*/ 2523125 h 6281670"/>
                <a:gd name="connsiteX161" fmla="*/ 3471400 w 8613217"/>
                <a:gd name="connsiteY161" fmla="*/ 2536585 h 6281670"/>
                <a:gd name="connsiteX162" fmla="*/ 3478130 w 8613217"/>
                <a:gd name="connsiteY162" fmla="*/ 2550045 h 6281670"/>
                <a:gd name="connsiteX163" fmla="*/ 3484860 w 8613217"/>
                <a:gd name="connsiteY163" fmla="*/ 2563506 h 6281670"/>
                <a:gd name="connsiteX164" fmla="*/ 3491590 w 8613217"/>
                <a:gd name="connsiteY164" fmla="*/ 2576966 h 6281670"/>
                <a:gd name="connsiteX165" fmla="*/ 3498320 w 8613217"/>
                <a:gd name="connsiteY165" fmla="*/ 2590426 h 6281670"/>
                <a:gd name="connsiteX166" fmla="*/ 3504378 w 8613217"/>
                <a:gd name="connsiteY166" fmla="*/ 2605906 h 6281670"/>
                <a:gd name="connsiteX167" fmla="*/ 3733875 w 8613217"/>
                <a:gd name="connsiteY167" fmla="*/ 3249979 h 6281670"/>
                <a:gd name="connsiteX168" fmla="*/ 3823385 w 8613217"/>
                <a:gd name="connsiteY168" fmla="*/ 4359777 h 6281670"/>
                <a:gd name="connsiteX169" fmla="*/ 3816655 w 8613217"/>
                <a:gd name="connsiteY169" fmla="*/ 4369199 h 6281670"/>
                <a:gd name="connsiteX170" fmla="*/ 3800503 w 8613217"/>
                <a:gd name="connsiteY170" fmla="*/ 4322761 h 6281670"/>
                <a:gd name="connsiteX171" fmla="*/ 3407464 w 8613217"/>
                <a:gd name="connsiteY171" fmla="*/ 3663208 h 6281670"/>
                <a:gd name="connsiteX172" fmla="*/ 2516395 w 8613217"/>
                <a:gd name="connsiteY172" fmla="*/ 2980101 h 6281670"/>
                <a:gd name="connsiteX173" fmla="*/ 2502934 w 8613217"/>
                <a:gd name="connsiteY173" fmla="*/ 2971351 h 6281670"/>
                <a:gd name="connsiteX174" fmla="*/ 2390541 w 8613217"/>
                <a:gd name="connsiteY174" fmla="*/ 2898666 h 6281670"/>
                <a:gd name="connsiteX175" fmla="*/ 2247863 w 8613217"/>
                <a:gd name="connsiteY175" fmla="*/ 2802425 h 6281670"/>
                <a:gd name="connsiteX176" fmla="*/ 2055381 w 8613217"/>
                <a:gd name="connsiteY176" fmla="*/ 2665131 h 6281670"/>
                <a:gd name="connsiteX177" fmla="*/ 1471879 w 8613217"/>
                <a:gd name="connsiteY177" fmla="*/ 2148930 h 6281670"/>
                <a:gd name="connsiteX178" fmla="*/ 1461111 w 8613217"/>
                <a:gd name="connsiteY178" fmla="*/ 2109895 h 6281670"/>
                <a:gd name="connsiteX179" fmla="*/ 1501492 w 8613217"/>
                <a:gd name="connsiteY179" fmla="*/ 1918759 h 6281670"/>
                <a:gd name="connsiteX180" fmla="*/ 1395155 w 8613217"/>
                <a:gd name="connsiteY180" fmla="*/ 1570812 h 6281670"/>
                <a:gd name="connsiteX181" fmla="*/ 937507 w 8613217"/>
                <a:gd name="connsiteY181" fmla="*/ 860783 h 6281670"/>
                <a:gd name="connsiteX182" fmla="*/ 682435 w 8613217"/>
                <a:gd name="connsiteY182" fmla="*/ 471109 h 6281670"/>
                <a:gd name="connsiteX183" fmla="*/ 590905 w 8613217"/>
                <a:gd name="connsiteY183" fmla="*/ 214691 h 6281670"/>
                <a:gd name="connsiteX184" fmla="*/ 581483 w 8613217"/>
                <a:gd name="connsiteY184" fmla="*/ 222767 h 6281670"/>
                <a:gd name="connsiteX185" fmla="*/ 555909 w 8613217"/>
                <a:gd name="connsiteY185" fmla="*/ 262475 h 6281670"/>
                <a:gd name="connsiteX186" fmla="*/ 423998 w 8613217"/>
                <a:gd name="connsiteY186" fmla="*/ 619845 h 6281670"/>
                <a:gd name="connsiteX187" fmla="*/ 443515 w 8613217"/>
                <a:gd name="connsiteY187" fmla="*/ 1227575 h 6281670"/>
                <a:gd name="connsiteX188" fmla="*/ 806942 w 8613217"/>
                <a:gd name="connsiteY188" fmla="*/ 1996156 h 6281670"/>
                <a:gd name="connsiteX189" fmla="*/ 1087589 w 8613217"/>
                <a:gd name="connsiteY189" fmla="*/ 2216231 h 6281670"/>
                <a:gd name="connsiteX190" fmla="*/ 1317086 w 8613217"/>
                <a:gd name="connsiteY190" fmla="*/ 2233729 h 6281670"/>
                <a:gd name="connsiteX191" fmla="*/ 1327181 w 8613217"/>
                <a:gd name="connsiteY191" fmla="*/ 2198060 h 6281670"/>
                <a:gd name="connsiteX192" fmla="*/ 816364 w 8613217"/>
                <a:gd name="connsiteY192" fmla="*/ 1324489 h 6281670"/>
                <a:gd name="connsiteX193" fmla="*/ 702625 w 8613217"/>
                <a:gd name="connsiteY193" fmla="*/ 1031056 h 6281670"/>
                <a:gd name="connsiteX194" fmla="*/ 767908 w 8613217"/>
                <a:gd name="connsiteY194" fmla="*/ 1173061 h 6281670"/>
                <a:gd name="connsiteX195" fmla="*/ 1444285 w 8613217"/>
                <a:gd name="connsiteY195" fmla="*/ 2226326 h 6281670"/>
                <a:gd name="connsiteX196" fmla="*/ 2209501 w 8613217"/>
                <a:gd name="connsiteY196" fmla="*/ 2876457 h 6281670"/>
                <a:gd name="connsiteX197" fmla="*/ 2308434 w 8613217"/>
                <a:gd name="connsiteY197" fmla="*/ 2939720 h 6281670"/>
                <a:gd name="connsiteX198" fmla="*/ 2340738 w 8613217"/>
                <a:gd name="connsiteY198" fmla="*/ 2972025 h 6281670"/>
                <a:gd name="connsiteX199" fmla="*/ 2302377 w 8613217"/>
                <a:gd name="connsiteY199" fmla="*/ 2972025 h 6281670"/>
                <a:gd name="connsiteX200" fmla="*/ 2266034 w 8613217"/>
                <a:gd name="connsiteY200" fmla="*/ 2967313 h 6281670"/>
                <a:gd name="connsiteX201" fmla="*/ 1817807 w 8613217"/>
                <a:gd name="connsiteY201" fmla="*/ 3025866 h 6281670"/>
                <a:gd name="connsiteX202" fmla="*/ 1007500 w 8613217"/>
                <a:gd name="connsiteY202" fmla="*/ 3309877 h 6281670"/>
                <a:gd name="connsiteX203" fmla="*/ 960389 w 8613217"/>
                <a:gd name="connsiteY203" fmla="*/ 3293725 h 6281670"/>
                <a:gd name="connsiteX204" fmla="*/ 446207 w 8613217"/>
                <a:gd name="connsiteY204" fmla="*/ 3134221 h 6281670"/>
                <a:gd name="connsiteX205" fmla="*/ 217383 w 8613217"/>
                <a:gd name="connsiteY205" fmla="*/ 3227096 h 6281670"/>
                <a:gd name="connsiteX206" fmla="*/ 0 w 8613217"/>
                <a:gd name="connsiteY206" fmla="*/ 3236518 h 6281670"/>
                <a:gd name="connsiteX207" fmla="*/ 0 w 8613217"/>
                <a:gd name="connsiteY207" fmla="*/ 3330740 h 6281670"/>
                <a:gd name="connsiteX208" fmla="*/ 9422 w 8613217"/>
                <a:gd name="connsiteY208" fmla="*/ 3346892 h 6281670"/>
                <a:gd name="connsiteX209" fmla="*/ 255072 w 8613217"/>
                <a:gd name="connsiteY209" fmla="*/ 3717723 h 6281670"/>
                <a:gd name="connsiteX210" fmla="*/ 747044 w 8613217"/>
                <a:gd name="connsiteY210" fmla="*/ 3826078 h 6281670"/>
                <a:gd name="connsiteX211" fmla="*/ 1016249 w 8613217"/>
                <a:gd name="connsiteY211" fmla="*/ 3490244 h 6281670"/>
                <a:gd name="connsiteX212" fmla="*/ 981253 w 8613217"/>
                <a:gd name="connsiteY212" fmla="*/ 3461305 h 6281670"/>
                <a:gd name="connsiteX213" fmla="*/ 563312 w 8613217"/>
                <a:gd name="connsiteY213" fmla="*/ 3490917 h 6281670"/>
                <a:gd name="connsiteX214" fmla="*/ 390347 w 8613217"/>
                <a:gd name="connsiteY214" fmla="*/ 3460632 h 6281670"/>
                <a:gd name="connsiteX215" fmla="*/ 489953 w 8613217"/>
                <a:gd name="connsiteY215" fmla="*/ 3463997 h 6281670"/>
                <a:gd name="connsiteX216" fmla="*/ 903183 w 8613217"/>
                <a:gd name="connsiteY216" fmla="*/ 3408137 h 6281670"/>
                <a:gd name="connsiteX217" fmla="*/ 1043170 w 8613217"/>
                <a:gd name="connsiteY217" fmla="*/ 3372467 h 6281670"/>
                <a:gd name="connsiteX218" fmla="*/ 1508895 w 8613217"/>
                <a:gd name="connsiteY218" fmla="*/ 3218347 h 6281670"/>
                <a:gd name="connsiteX219" fmla="*/ 1912029 w 8613217"/>
                <a:gd name="connsiteY219" fmla="*/ 3101243 h 6281670"/>
                <a:gd name="connsiteX220" fmla="*/ 1912029 w 8613217"/>
                <a:gd name="connsiteY220" fmla="*/ 3101243 h 6281670"/>
                <a:gd name="connsiteX221" fmla="*/ 1924816 w 8613217"/>
                <a:gd name="connsiteY221" fmla="*/ 3099224 h 6281670"/>
                <a:gd name="connsiteX222" fmla="*/ 1986061 w 8613217"/>
                <a:gd name="connsiteY222" fmla="*/ 3087783 h 6281670"/>
                <a:gd name="connsiteX223" fmla="*/ 1992791 w 8613217"/>
                <a:gd name="connsiteY223" fmla="*/ 3087110 h 6281670"/>
                <a:gd name="connsiteX224" fmla="*/ 2087013 w 8613217"/>
                <a:gd name="connsiteY224" fmla="*/ 3074322 h 6281670"/>
                <a:gd name="connsiteX225" fmla="*/ 2113933 w 8613217"/>
                <a:gd name="connsiteY225" fmla="*/ 3072976 h 6281670"/>
                <a:gd name="connsiteX226" fmla="*/ 2118644 w 8613217"/>
                <a:gd name="connsiteY226" fmla="*/ 3064227 h 6281670"/>
                <a:gd name="connsiteX227" fmla="*/ 2257958 w 8613217"/>
                <a:gd name="connsiteY227" fmla="*/ 3064227 h 6281670"/>
                <a:gd name="connsiteX228" fmla="*/ 2262669 w 8613217"/>
                <a:gd name="connsiteY228" fmla="*/ 3072976 h 6281670"/>
                <a:gd name="connsiteX229" fmla="*/ 2434960 w 8613217"/>
                <a:gd name="connsiteY229" fmla="*/ 3101243 h 6281670"/>
                <a:gd name="connsiteX230" fmla="*/ 2635518 w 8613217"/>
                <a:gd name="connsiteY230" fmla="*/ 3164506 h 6281670"/>
                <a:gd name="connsiteX231" fmla="*/ 3038653 w 8613217"/>
                <a:gd name="connsiteY231" fmla="*/ 3453902 h 6281670"/>
                <a:gd name="connsiteX232" fmla="*/ 3580428 w 8613217"/>
                <a:gd name="connsiteY232" fmla="*/ 4087880 h 6281670"/>
                <a:gd name="connsiteX233" fmla="*/ 3776274 w 8613217"/>
                <a:gd name="connsiteY233" fmla="*/ 4626290 h 6281670"/>
                <a:gd name="connsiteX234" fmla="*/ 3813963 w 8613217"/>
                <a:gd name="connsiteY234" fmla="*/ 4802619 h 6281670"/>
                <a:gd name="connsiteX235" fmla="*/ 3811944 w 8613217"/>
                <a:gd name="connsiteY235" fmla="*/ 5407658 h 6281670"/>
                <a:gd name="connsiteX236" fmla="*/ 3881265 w 8613217"/>
                <a:gd name="connsiteY236" fmla="*/ 5874056 h 6281670"/>
                <a:gd name="connsiteX237" fmla="*/ 3879919 w 8613217"/>
                <a:gd name="connsiteY237" fmla="*/ 5898957 h 6281670"/>
                <a:gd name="connsiteX238" fmla="*/ 3757430 w 8613217"/>
                <a:gd name="connsiteY238" fmla="*/ 5946068 h 6281670"/>
                <a:gd name="connsiteX239" fmla="*/ 3743970 w 8613217"/>
                <a:gd name="connsiteY239" fmla="*/ 6053750 h 6281670"/>
                <a:gd name="connsiteX240" fmla="*/ 3803195 w 8613217"/>
                <a:gd name="connsiteY240" fmla="*/ 6092112 h 6281670"/>
                <a:gd name="connsiteX241" fmla="*/ 3896071 w 8613217"/>
                <a:gd name="connsiteY241" fmla="*/ 6023464 h 6281670"/>
                <a:gd name="connsiteX242" fmla="*/ 3920972 w 8613217"/>
                <a:gd name="connsiteY242" fmla="*/ 5996544 h 6281670"/>
                <a:gd name="connsiteX243" fmla="*/ 3918953 w 8613217"/>
                <a:gd name="connsiteY243" fmla="*/ 6053077 h 6281670"/>
                <a:gd name="connsiteX244" fmla="*/ 3931741 w 8613217"/>
                <a:gd name="connsiteY244" fmla="*/ 6077978 h 6281670"/>
                <a:gd name="connsiteX245" fmla="*/ 3951931 w 8613217"/>
                <a:gd name="connsiteY245" fmla="*/ 6055769 h 6281670"/>
                <a:gd name="connsiteX246" fmla="*/ 3972121 w 8613217"/>
                <a:gd name="connsiteY246" fmla="*/ 5988468 h 6281670"/>
                <a:gd name="connsiteX247" fmla="*/ 3994331 w 8613217"/>
                <a:gd name="connsiteY247" fmla="*/ 5968277 h 6281670"/>
                <a:gd name="connsiteX248" fmla="*/ 4005099 w 8613217"/>
                <a:gd name="connsiteY248" fmla="*/ 5995198 h 6281670"/>
                <a:gd name="connsiteX249" fmla="*/ 4071054 w 8613217"/>
                <a:gd name="connsiteY249" fmla="*/ 6040290 h 6281670"/>
                <a:gd name="connsiteX250" fmla="*/ 4100667 w 8613217"/>
                <a:gd name="connsiteY250" fmla="*/ 6026829 h 6281670"/>
                <a:gd name="connsiteX251" fmla="*/ 4110089 w 8613217"/>
                <a:gd name="connsiteY251" fmla="*/ 5993179 h 6281670"/>
                <a:gd name="connsiteX252" fmla="*/ 4124895 w 8613217"/>
                <a:gd name="connsiteY252" fmla="*/ 6032214 h 6281670"/>
                <a:gd name="connsiteX253" fmla="*/ 4117492 w 8613217"/>
                <a:gd name="connsiteY253" fmla="*/ 6106918 h 6281670"/>
                <a:gd name="connsiteX254" fmla="*/ 4080476 w 8613217"/>
                <a:gd name="connsiteY254" fmla="*/ 6141242 h 6281670"/>
                <a:gd name="connsiteX255" fmla="*/ 4176717 w 8613217"/>
                <a:gd name="connsiteY255" fmla="*/ 6189025 h 6281670"/>
                <a:gd name="connsiteX256" fmla="*/ 4170660 w 8613217"/>
                <a:gd name="connsiteY256" fmla="*/ 6271133 h 6281670"/>
                <a:gd name="connsiteX257" fmla="*/ 4195562 w 8613217"/>
                <a:gd name="connsiteY257" fmla="*/ 6277863 h 6281670"/>
                <a:gd name="connsiteX258" fmla="*/ 4261517 w 8613217"/>
                <a:gd name="connsiteY258" fmla="*/ 6267768 h 6281670"/>
                <a:gd name="connsiteX259" fmla="*/ 4289784 w 8613217"/>
                <a:gd name="connsiteY259" fmla="*/ 6247578 h 6281670"/>
                <a:gd name="connsiteX260" fmla="*/ 4295840 w 8613217"/>
                <a:gd name="connsiteY260" fmla="*/ 6204505 h 6281670"/>
                <a:gd name="connsiteX261" fmla="*/ 4305936 w 8613217"/>
                <a:gd name="connsiteY261" fmla="*/ 6182969 h 6281670"/>
                <a:gd name="connsiteX262" fmla="*/ 4324107 w 8613217"/>
                <a:gd name="connsiteY262" fmla="*/ 6199794 h 6281670"/>
                <a:gd name="connsiteX263" fmla="*/ 4336894 w 8613217"/>
                <a:gd name="connsiteY263" fmla="*/ 6230752 h 6281670"/>
                <a:gd name="connsiteX264" fmla="*/ 4342951 w 8613217"/>
                <a:gd name="connsiteY264" fmla="*/ 6226714 h 6281670"/>
                <a:gd name="connsiteX265" fmla="*/ 4369872 w 8613217"/>
                <a:gd name="connsiteY265" fmla="*/ 6185660 h 6281670"/>
                <a:gd name="connsiteX266" fmla="*/ 4382659 w 8613217"/>
                <a:gd name="connsiteY266" fmla="*/ 6234791 h 6281670"/>
                <a:gd name="connsiteX267" fmla="*/ 4406888 w 8613217"/>
                <a:gd name="connsiteY267" fmla="*/ 6265749 h 6281670"/>
                <a:gd name="connsiteX268" fmla="*/ 4484284 w 8613217"/>
                <a:gd name="connsiteY268" fmla="*/ 6275171 h 6281670"/>
                <a:gd name="connsiteX269" fmla="*/ 4499090 w 8613217"/>
                <a:gd name="connsiteY269" fmla="*/ 6272479 h 6281670"/>
                <a:gd name="connsiteX270" fmla="*/ 4512551 w 8613217"/>
                <a:gd name="connsiteY270" fmla="*/ 6181622 h 6281670"/>
                <a:gd name="connsiteX271" fmla="*/ 4572449 w 8613217"/>
                <a:gd name="connsiteY271" fmla="*/ 6153356 h 6281670"/>
                <a:gd name="connsiteX272" fmla="*/ 4575814 w 8613217"/>
                <a:gd name="connsiteY272" fmla="*/ 6127781 h 6281670"/>
                <a:gd name="connsiteX273" fmla="*/ 4538125 w 8613217"/>
                <a:gd name="connsiteY273" fmla="*/ 6076633 h 6281670"/>
                <a:gd name="connsiteX274" fmla="*/ 4536779 w 8613217"/>
                <a:gd name="connsiteY274" fmla="*/ 6042309 h 6281670"/>
                <a:gd name="connsiteX275" fmla="*/ 4573122 w 8613217"/>
                <a:gd name="connsiteY275" fmla="*/ 6032214 h 6281670"/>
                <a:gd name="connsiteX276" fmla="*/ 4637731 w 8613217"/>
                <a:gd name="connsiteY276" fmla="*/ 6051058 h 6281670"/>
                <a:gd name="connsiteX277" fmla="*/ 4665997 w 8613217"/>
                <a:gd name="connsiteY277" fmla="*/ 6029522 h 6281670"/>
                <a:gd name="connsiteX278" fmla="*/ 4665997 w 8613217"/>
                <a:gd name="connsiteY278" fmla="*/ 5985776 h 6281670"/>
                <a:gd name="connsiteX279" fmla="*/ 4681477 w 8613217"/>
                <a:gd name="connsiteY279" fmla="*/ 5966931 h 6281670"/>
                <a:gd name="connsiteX280" fmla="*/ 4701667 w 8613217"/>
                <a:gd name="connsiteY280" fmla="*/ 5981065 h 6281670"/>
                <a:gd name="connsiteX281" fmla="*/ 4724550 w 8613217"/>
                <a:gd name="connsiteY281" fmla="*/ 6054423 h 6281670"/>
                <a:gd name="connsiteX282" fmla="*/ 4743394 w 8613217"/>
                <a:gd name="connsiteY282" fmla="*/ 6073268 h 6281670"/>
                <a:gd name="connsiteX283" fmla="*/ 4752143 w 8613217"/>
                <a:gd name="connsiteY283" fmla="*/ 6050385 h 6281670"/>
                <a:gd name="connsiteX284" fmla="*/ 4752143 w 8613217"/>
                <a:gd name="connsiteY284" fmla="*/ 5996544 h 6281670"/>
                <a:gd name="connsiteX285" fmla="*/ 4800600 w 8613217"/>
                <a:gd name="connsiteY285" fmla="*/ 6046347 h 6281670"/>
                <a:gd name="connsiteX286" fmla="*/ 4859825 w 8613217"/>
                <a:gd name="connsiteY286" fmla="*/ 6088747 h 6281670"/>
                <a:gd name="connsiteX287" fmla="*/ 4932511 w 8613217"/>
                <a:gd name="connsiteY287" fmla="*/ 6036252 h 6281670"/>
                <a:gd name="connsiteX288" fmla="*/ 4919050 w 8613217"/>
                <a:gd name="connsiteY288" fmla="*/ 5940011 h 6281670"/>
                <a:gd name="connsiteX289" fmla="*/ 4830213 w 8613217"/>
                <a:gd name="connsiteY289" fmla="*/ 5933281 h 6281670"/>
                <a:gd name="connsiteX290" fmla="*/ 4779064 w 8613217"/>
                <a:gd name="connsiteY290" fmla="*/ 5876074 h 6281670"/>
                <a:gd name="connsiteX291" fmla="*/ 4778391 w 8613217"/>
                <a:gd name="connsiteY291" fmla="*/ 5829637 h 6281670"/>
                <a:gd name="connsiteX292" fmla="*/ 5091342 w 8613217"/>
                <a:gd name="connsiteY292" fmla="*/ 5236712 h 6281670"/>
                <a:gd name="connsiteX293" fmla="*/ 5116243 w 8613217"/>
                <a:gd name="connsiteY293" fmla="*/ 5202389 h 6281670"/>
                <a:gd name="connsiteX294" fmla="*/ 5269690 w 8613217"/>
                <a:gd name="connsiteY294" fmla="*/ 5086631 h 6281670"/>
                <a:gd name="connsiteX295" fmla="*/ 5744837 w 8613217"/>
                <a:gd name="connsiteY295" fmla="*/ 4795889 h 6281670"/>
                <a:gd name="connsiteX296" fmla="*/ 5814830 w 8613217"/>
                <a:gd name="connsiteY296" fmla="*/ 4775699 h 6281670"/>
                <a:gd name="connsiteX297" fmla="*/ 6103553 w 8613217"/>
                <a:gd name="connsiteY297" fmla="*/ 4765603 h 6281670"/>
                <a:gd name="connsiteX298" fmla="*/ 7086824 w 8613217"/>
                <a:gd name="connsiteY298" fmla="*/ 4811369 h 6281670"/>
                <a:gd name="connsiteX299" fmla="*/ 7489959 w 8613217"/>
                <a:gd name="connsiteY299" fmla="*/ 4805311 h 6281670"/>
                <a:gd name="connsiteX300" fmla="*/ 7516880 w 8613217"/>
                <a:gd name="connsiteY300" fmla="*/ 4801946 h 6281670"/>
                <a:gd name="connsiteX301" fmla="*/ 7536397 w 8613217"/>
                <a:gd name="connsiteY301" fmla="*/ 4800600 h 6281670"/>
                <a:gd name="connsiteX302" fmla="*/ 7619850 w 8613217"/>
                <a:gd name="connsiteY302" fmla="*/ 4791178 h 6281670"/>
                <a:gd name="connsiteX303" fmla="*/ 7661577 w 8613217"/>
                <a:gd name="connsiteY303" fmla="*/ 4813388 h 6281670"/>
                <a:gd name="connsiteX304" fmla="*/ 7920014 w 8613217"/>
                <a:gd name="connsiteY304" fmla="*/ 5004523 h 6281670"/>
                <a:gd name="connsiteX305" fmla="*/ 8354780 w 8613217"/>
                <a:gd name="connsiteY305" fmla="*/ 4830886 h 6281670"/>
                <a:gd name="connsiteX306" fmla="*/ 8579567 w 8613217"/>
                <a:gd name="connsiteY306" fmla="*/ 4409580 h 6281670"/>
                <a:gd name="connsiteX307" fmla="*/ 8613217 w 8613217"/>
                <a:gd name="connsiteY307" fmla="*/ 4250076 h 6281670"/>
                <a:gd name="connsiteX308" fmla="*/ 8613217 w 8613217"/>
                <a:gd name="connsiteY308" fmla="*/ 4196235 h 6281670"/>
                <a:gd name="connsiteX309" fmla="*/ 8420062 w 8613217"/>
                <a:gd name="connsiteY309" fmla="*/ 4211041 h 6281670"/>
                <a:gd name="connsiteX310" fmla="*/ 4571776 w 8613217"/>
                <a:gd name="connsiteY310" fmla="*/ 915970 h 6281670"/>
                <a:gd name="connsiteX311" fmla="*/ 4583890 w 8613217"/>
                <a:gd name="connsiteY311" fmla="*/ 888377 h 6281670"/>
                <a:gd name="connsiteX312" fmla="*/ 4571776 w 8613217"/>
                <a:gd name="connsiteY312" fmla="*/ 915970 h 6281670"/>
                <a:gd name="connsiteX313" fmla="*/ 2362948 w 8613217"/>
                <a:gd name="connsiteY313" fmla="*/ 965100 h 6281670"/>
                <a:gd name="connsiteX314" fmla="*/ 2363621 w 8613217"/>
                <a:gd name="connsiteY314" fmla="*/ 962408 h 6281670"/>
                <a:gd name="connsiteX315" fmla="*/ 2368332 w 8613217"/>
                <a:gd name="connsiteY315" fmla="*/ 967119 h 6281670"/>
                <a:gd name="connsiteX316" fmla="*/ 2362948 w 8613217"/>
                <a:gd name="connsiteY316" fmla="*/ 965100 h 6281670"/>
                <a:gd name="connsiteX317" fmla="*/ 2435633 w 8613217"/>
                <a:gd name="connsiteY317" fmla="*/ 1055284 h 6281670"/>
                <a:gd name="connsiteX318" fmla="*/ 2426211 w 8613217"/>
                <a:gd name="connsiteY318" fmla="*/ 1053265 h 6281670"/>
                <a:gd name="connsiteX319" fmla="*/ 2370351 w 8613217"/>
                <a:gd name="connsiteY319" fmla="*/ 968465 h 6281670"/>
                <a:gd name="connsiteX320" fmla="*/ 2432268 w 8613217"/>
                <a:gd name="connsiteY320" fmla="*/ 1045862 h 6281670"/>
                <a:gd name="connsiteX321" fmla="*/ 2435633 w 8613217"/>
                <a:gd name="connsiteY321" fmla="*/ 1055284 h 6281670"/>
                <a:gd name="connsiteX322" fmla="*/ 695895 w 8613217"/>
                <a:gd name="connsiteY322" fmla="*/ 1016922 h 6281670"/>
                <a:gd name="connsiteX323" fmla="*/ 692530 w 8613217"/>
                <a:gd name="connsiteY323" fmla="*/ 1005481 h 6281670"/>
                <a:gd name="connsiteX324" fmla="*/ 695895 w 8613217"/>
                <a:gd name="connsiteY324" fmla="*/ 1016922 h 6281670"/>
                <a:gd name="connsiteX325" fmla="*/ 4511205 w 8613217"/>
                <a:gd name="connsiteY325" fmla="*/ 6014042 h 6281670"/>
                <a:gd name="connsiteX326" fmla="*/ 4537452 w 8613217"/>
                <a:gd name="connsiteY326" fmla="*/ 5944049 h 6281670"/>
                <a:gd name="connsiteX327" fmla="*/ 4511205 w 8613217"/>
                <a:gd name="connsiteY327" fmla="*/ 6014042 h 6281670"/>
                <a:gd name="connsiteX328" fmla="*/ 4750797 w 8613217"/>
                <a:gd name="connsiteY328" fmla="*/ 5917128 h 6281670"/>
                <a:gd name="connsiteX329" fmla="*/ 4741375 w 8613217"/>
                <a:gd name="connsiteY329" fmla="*/ 5939338 h 6281670"/>
                <a:gd name="connsiteX330" fmla="*/ 4732626 w 8613217"/>
                <a:gd name="connsiteY330" fmla="*/ 5935300 h 6281670"/>
                <a:gd name="connsiteX331" fmla="*/ 4727915 w 8613217"/>
                <a:gd name="connsiteY331" fmla="*/ 5907706 h 6281670"/>
                <a:gd name="connsiteX332" fmla="*/ 4750797 w 8613217"/>
                <a:gd name="connsiteY332" fmla="*/ 5875402 h 6281670"/>
                <a:gd name="connsiteX333" fmla="*/ 4750797 w 8613217"/>
                <a:gd name="connsiteY333" fmla="*/ 5917128 h 6281670"/>
                <a:gd name="connsiteX334" fmla="*/ 4875978 w 8613217"/>
                <a:gd name="connsiteY334" fmla="*/ 5457461 h 6281670"/>
                <a:gd name="connsiteX335" fmla="*/ 4616868 w 8613217"/>
                <a:gd name="connsiteY335" fmla="*/ 5877421 h 6281670"/>
                <a:gd name="connsiteX336" fmla="*/ 4562354 w 8613217"/>
                <a:gd name="connsiteY336" fmla="*/ 5884824 h 6281670"/>
                <a:gd name="connsiteX337" fmla="*/ 4880015 w 8613217"/>
                <a:gd name="connsiteY337" fmla="*/ 5419772 h 6281670"/>
                <a:gd name="connsiteX338" fmla="*/ 4875978 w 8613217"/>
                <a:gd name="connsiteY338" fmla="*/ 5457461 h 6281670"/>
                <a:gd name="connsiteX339" fmla="*/ 5020675 w 8613217"/>
                <a:gd name="connsiteY339" fmla="*/ 5141145 h 6281670"/>
                <a:gd name="connsiteX340" fmla="*/ 4989717 w 8613217"/>
                <a:gd name="connsiteY340" fmla="*/ 5179506 h 6281670"/>
                <a:gd name="connsiteX341" fmla="*/ 4445922 w 8613217"/>
                <a:gd name="connsiteY341" fmla="*/ 5878767 h 6281670"/>
                <a:gd name="connsiteX342" fmla="*/ 4415637 w 8613217"/>
                <a:gd name="connsiteY342" fmla="*/ 5953471 h 6281670"/>
                <a:gd name="connsiteX343" fmla="*/ 4357085 w 8613217"/>
                <a:gd name="connsiteY343" fmla="*/ 6075286 h 6281670"/>
                <a:gd name="connsiteX344" fmla="*/ 4338240 w 8613217"/>
                <a:gd name="connsiteY344" fmla="*/ 6125762 h 6281670"/>
                <a:gd name="connsiteX345" fmla="*/ 4322761 w 8613217"/>
                <a:gd name="connsiteY345" fmla="*/ 6080671 h 6281670"/>
                <a:gd name="connsiteX346" fmla="*/ 4306609 w 8613217"/>
                <a:gd name="connsiteY346" fmla="*/ 6061826 h 6281670"/>
                <a:gd name="connsiteX347" fmla="*/ 4295168 w 8613217"/>
                <a:gd name="connsiteY347" fmla="*/ 6082689 h 6281670"/>
                <a:gd name="connsiteX348" fmla="*/ 4292475 w 8613217"/>
                <a:gd name="connsiteY348" fmla="*/ 6112302 h 6281670"/>
                <a:gd name="connsiteX349" fmla="*/ 4277669 w 8613217"/>
                <a:gd name="connsiteY349" fmla="*/ 6097496 h 6281670"/>
                <a:gd name="connsiteX350" fmla="*/ 4183447 w 8613217"/>
                <a:gd name="connsiteY350" fmla="*/ 5282478 h 6281670"/>
                <a:gd name="connsiteX351" fmla="*/ 4412945 w 8613217"/>
                <a:gd name="connsiteY351" fmla="*/ 4743394 h 6281670"/>
                <a:gd name="connsiteX352" fmla="*/ 5036828 w 8613217"/>
                <a:gd name="connsiteY352" fmla="*/ 3935106 h 6281670"/>
                <a:gd name="connsiteX353" fmla="*/ 5054999 w 8613217"/>
                <a:gd name="connsiteY353" fmla="*/ 3966064 h 6281670"/>
                <a:gd name="connsiteX354" fmla="*/ 5020675 w 8613217"/>
                <a:gd name="connsiteY354" fmla="*/ 5141145 h 6281670"/>
                <a:gd name="connsiteX0" fmla="*/ 8420062 w 8613217"/>
                <a:gd name="connsiteY0" fmla="*/ 4211041 h 6281670"/>
                <a:gd name="connsiteX1" fmla="*/ 7990681 w 8613217"/>
                <a:gd name="connsiteY1" fmla="*/ 4231232 h 6281670"/>
                <a:gd name="connsiteX2" fmla="*/ 7630619 w 8613217"/>
                <a:gd name="connsiteY2" fmla="*/ 4614849 h 6281670"/>
                <a:gd name="connsiteX3" fmla="*/ 7659558 w 8613217"/>
                <a:gd name="connsiteY3" fmla="*/ 4643788 h 6281670"/>
                <a:gd name="connsiteX4" fmla="*/ 7859443 w 8613217"/>
                <a:gd name="connsiteY4" fmla="*/ 4617541 h 6281670"/>
                <a:gd name="connsiteX5" fmla="*/ 8222196 w 8613217"/>
                <a:gd name="connsiteY5" fmla="*/ 4498418 h 6281670"/>
                <a:gd name="connsiteX6" fmla="*/ 8236330 w 8613217"/>
                <a:gd name="connsiteY6" fmla="*/ 4496398 h 6281670"/>
                <a:gd name="connsiteX7" fmla="*/ 8228254 w 8613217"/>
                <a:gd name="connsiteY7" fmla="*/ 4504475 h 6281670"/>
                <a:gd name="connsiteX8" fmla="*/ 7670326 w 8613217"/>
                <a:gd name="connsiteY8" fmla="*/ 4709743 h 6281670"/>
                <a:gd name="connsiteX9" fmla="*/ 7436791 w 8613217"/>
                <a:gd name="connsiteY9" fmla="*/ 4735318 h 6281670"/>
                <a:gd name="connsiteX10" fmla="*/ 6759067 w 8613217"/>
                <a:gd name="connsiteY10" fmla="*/ 4696956 h 6281670"/>
                <a:gd name="connsiteX11" fmla="*/ 6037597 w 8613217"/>
                <a:gd name="connsiteY11" fmla="*/ 4656576 h 6281670"/>
                <a:gd name="connsiteX12" fmla="*/ 6023464 w 8613217"/>
                <a:gd name="connsiteY12" fmla="*/ 4649172 h 6281670"/>
                <a:gd name="connsiteX13" fmla="*/ 6361317 w 8613217"/>
                <a:gd name="connsiteY13" fmla="*/ 4472170 h 6281670"/>
                <a:gd name="connsiteX14" fmla="*/ 6783296 w 8613217"/>
                <a:gd name="connsiteY14" fmla="*/ 4236616 h 6281670"/>
                <a:gd name="connsiteX15" fmla="*/ 7066634 w 8613217"/>
                <a:gd name="connsiteY15" fmla="*/ 4052210 h 6281670"/>
                <a:gd name="connsiteX16" fmla="*/ 7151433 w 8613217"/>
                <a:gd name="connsiteY16" fmla="*/ 4042115 h 6281670"/>
                <a:gd name="connsiteX17" fmla="*/ 7304208 w 8613217"/>
                <a:gd name="connsiteY17" fmla="*/ 4071727 h 6281670"/>
                <a:gd name="connsiteX18" fmla="*/ 7625235 w 8613217"/>
                <a:gd name="connsiteY18" fmla="*/ 3948566 h 6281670"/>
                <a:gd name="connsiteX19" fmla="*/ 8172394 w 8613217"/>
                <a:gd name="connsiteY19" fmla="*/ 2496877 h 6281670"/>
                <a:gd name="connsiteX20" fmla="*/ 7882325 w 8613217"/>
                <a:gd name="connsiteY20" fmla="*/ 1811077 h 6281670"/>
                <a:gd name="connsiteX21" fmla="*/ 7854059 w 8613217"/>
                <a:gd name="connsiteY21" fmla="*/ 1889820 h 6281670"/>
                <a:gd name="connsiteX22" fmla="*/ 7732917 w 8613217"/>
                <a:gd name="connsiteY22" fmla="*/ 2389195 h 6281670"/>
                <a:gd name="connsiteX23" fmla="*/ 7607736 w 8613217"/>
                <a:gd name="connsiteY23" fmla="*/ 2746565 h 6281670"/>
                <a:gd name="connsiteX24" fmla="*/ 7178354 w 8613217"/>
                <a:gd name="connsiteY24" fmla="*/ 3424962 h 6281670"/>
                <a:gd name="connsiteX25" fmla="*/ 7050481 w 8613217"/>
                <a:gd name="connsiteY25" fmla="*/ 3653113 h 6281670"/>
                <a:gd name="connsiteX26" fmla="*/ 7022888 w 8613217"/>
                <a:gd name="connsiteY26" fmla="*/ 3873861 h 6281670"/>
                <a:gd name="connsiteX27" fmla="*/ 7057884 w 8613217"/>
                <a:gd name="connsiteY27" fmla="*/ 3889341 h 6281670"/>
                <a:gd name="connsiteX28" fmla="*/ 7311611 w 8613217"/>
                <a:gd name="connsiteY28" fmla="*/ 3701570 h 6281670"/>
                <a:gd name="connsiteX29" fmla="*/ 7883672 w 8613217"/>
                <a:gd name="connsiteY29" fmla="*/ 2875784 h 6281670"/>
                <a:gd name="connsiteX30" fmla="*/ 7909246 w 8613217"/>
                <a:gd name="connsiteY30" fmla="*/ 2790311 h 6281670"/>
                <a:gd name="connsiteX31" fmla="*/ 7835888 w 8613217"/>
                <a:gd name="connsiteY31" fmla="*/ 3051440 h 6281670"/>
                <a:gd name="connsiteX32" fmla="*/ 7279306 w 8613217"/>
                <a:gd name="connsiteY32" fmla="*/ 3802522 h 6281670"/>
                <a:gd name="connsiteX33" fmla="*/ 6992603 w 8613217"/>
                <a:gd name="connsiteY33" fmla="*/ 4017213 h 6281670"/>
                <a:gd name="connsiteX34" fmla="*/ 6713302 w 8613217"/>
                <a:gd name="connsiteY34" fmla="*/ 4190851 h 6281670"/>
                <a:gd name="connsiteX35" fmla="*/ 6627830 w 8613217"/>
                <a:gd name="connsiteY35" fmla="*/ 4239308 h 6281670"/>
                <a:gd name="connsiteX36" fmla="*/ 6605620 w 8613217"/>
                <a:gd name="connsiteY36" fmla="*/ 4251422 h 6281670"/>
                <a:gd name="connsiteX37" fmla="*/ 6226714 w 8613217"/>
                <a:gd name="connsiteY37" fmla="*/ 4447268 h 6281670"/>
                <a:gd name="connsiteX38" fmla="*/ 5314782 w 8613217"/>
                <a:gd name="connsiteY38" fmla="*/ 4943279 h 6281670"/>
                <a:gd name="connsiteX39" fmla="*/ 5158643 w 8613217"/>
                <a:gd name="connsiteY39" fmla="*/ 5046250 h 6281670"/>
                <a:gd name="connsiteX40" fmla="*/ 5162681 w 8613217"/>
                <a:gd name="connsiteY40" fmla="*/ 5025387 h 6281670"/>
                <a:gd name="connsiteX41" fmla="*/ 5227290 w 8613217"/>
                <a:gd name="connsiteY41" fmla="*/ 4323434 h 6281670"/>
                <a:gd name="connsiteX42" fmla="*/ 5106148 w 8613217"/>
                <a:gd name="connsiteY42" fmla="*/ 3860401 h 6281670"/>
                <a:gd name="connsiteX43" fmla="*/ 5139799 w 8613217"/>
                <a:gd name="connsiteY43" fmla="*/ 3818675 h 6281670"/>
                <a:gd name="connsiteX44" fmla="*/ 5695034 w 8613217"/>
                <a:gd name="connsiteY44" fmla="*/ 3194119 h 6281670"/>
                <a:gd name="connsiteX45" fmla="*/ 5830983 w 8613217"/>
                <a:gd name="connsiteY45" fmla="*/ 3023174 h 6281670"/>
                <a:gd name="connsiteX46" fmla="*/ 5873382 w 8613217"/>
                <a:gd name="connsiteY46" fmla="*/ 3008367 h 6281670"/>
                <a:gd name="connsiteX47" fmla="*/ 5983083 w 8613217"/>
                <a:gd name="connsiteY47" fmla="*/ 3009040 h 6281670"/>
                <a:gd name="connsiteX48" fmla="*/ 6257000 w 8613217"/>
                <a:gd name="connsiteY48" fmla="*/ 2840787 h 6281670"/>
                <a:gd name="connsiteX49" fmla="*/ 6605620 w 8613217"/>
                <a:gd name="connsiteY49" fmla="*/ 2172485 h 6281670"/>
                <a:gd name="connsiteX50" fmla="*/ 6623118 w 8613217"/>
                <a:gd name="connsiteY50" fmla="*/ 1339969 h 6281670"/>
                <a:gd name="connsiteX51" fmla="*/ 6528224 w 8613217"/>
                <a:gd name="connsiteY51" fmla="*/ 660899 h 6281670"/>
                <a:gd name="connsiteX52" fmla="*/ 6514091 w 8613217"/>
                <a:gd name="connsiteY52" fmla="*/ 520239 h 6281670"/>
                <a:gd name="connsiteX53" fmla="*/ 6493900 w 8613217"/>
                <a:gd name="connsiteY53" fmla="*/ 546486 h 6281670"/>
                <a:gd name="connsiteX54" fmla="*/ 6244212 w 8613217"/>
                <a:gd name="connsiteY54" fmla="*/ 975869 h 6281670"/>
                <a:gd name="connsiteX55" fmla="*/ 5935300 w 8613217"/>
                <a:gd name="connsiteY55" fmla="*/ 1788868 h 6281670"/>
                <a:gd name="connsiteX56" fmla="*/ 5707148 w 8613217"/>
                <a:gd name="connsiteY56" fmla="*/ 2531874 h 6281670"/>
                <a:gd name="connsiteX57" fmla="*/ 5679555 w 8613217"/>
                <a:gd name="connsiteY57" fmla="*/ 2738489 h 6281670"/>
                <a:gd name="connsiteX58" fmla="*/ 5734069 w 8613217"/>
                <a:gd name="connsiteY58" fmla="*/ 2914818 h 6281670"/>
                <a:gd name="connsiteX59" fmla="*/ 5963566 w 8613217"/>
                <a:gd name="connsiteY59" fmla="*/ 2599175 h 6281670"/>
                <a:gd name="connsiteX60" fmla="*/ 6141914 w 8613217"/>
                <a:gd name="connsiteY60" fmla="*/ 2254593 h 6281670"/>
                <a:gd name="connsiteX61" fmla="*/ 6262384 w 8613217"/>
                <a:gd name="connsiteY61" fmla="*/ 1884436 h 6281670"/>
                <a:gd name="connsiteX62" fmla="*/ 6343145 w 8613217"/>
                <a:gd name="connsiteY62" fmla="*/ 1508222 h 6281670"/>
                <a:gd name="connsiteX63" fmla="*/ 6310167 w 8613217"/>
                <a:gd name="connsiteY63" fmla="*/ 1747814 h 6281670"/>
                <a:gd name="connsiteX64" fmla="*/ 6045001 w 8613217"/>
                <a:gd name="connsiteY64" fmla="*/ 2568890 h 6281670"/>
                <a:gd name="connsiteX65" fmla="*/ 5560432 w 8613217"/>
                <a:gd name="connsiteY65" fmla="*/ 3235173 h 6281670"/>
                <a:gd name="connsiteX66" fmla="*/ 5096726 w 8613217"/>
                <a:gd name="connsiteY66" fmla="*/ 3741278 h 6281670"/>
                <a:gd name="connsiteX67" fmla="*/ 5067113 w 8613217"/>
                <a:gd name="connsiteY67" fmla="*/ 3767525 h 6281670"/>
                <a:gd name="connsiteX68" fmla="*/ 4911647 w 8613217"/>
                <a:gd name="connsiteY68" fmla="*/ 3459959 h 6281670"/>
                <a:gd name="connsiteX69" fmla="*/ 4890784 w 8613217"/>
                <a:gd name="connsiteY69" fmla="*/ 3404099 h 6281670"/>
                <a:gd name="connsiteX70" fmla="*/ 4952701 w 8613217"/>
                <a:gd name="connsiteY70" fmla="*/ 2717626 h 6281670"/>
                <a:gd name="connsiteX71" fmla="*/ 5173449 w 8613217"/>
                <a:gd name="connsiteY71" fmla="*/ 2368332 h 6281670"/>
                <a:gd name="connsiteX72" fmla="*/ 5481689 w 8613217"/>
                <a:gd name="connsiteY72" fmla="*/ 1759928 h 6281670"/>
                <a:gd name="connsiteX73" fmla="*/ 5514667 w 8613217"/>
                <a:gd name="connsiteY73" fmla="*/ 1741757 h 6281670"/>
                <a:gd name="connsiteX74" fmla="*/ 5803389 w 8613217"/>
                <a:gd name="connsiteY74" fmla="*/ 1570812 h 6281670"/>
                <a:gd name="connsiteX75" fmla="*/ 5822907 w 8613217"/>
                <a:gd name="connsiteY75" fmla="*/ 1095665 h 6281670"/>
                <a:gd name="connsiteX76" fmla="*/ 5540241 w 8613217"/>
                <a:gd name="connsiteY76" fmla="*/ 601000 h 6281670"/>
                <a:gd name="connsiteX77" fmla="*/ 5514667 w 8613217"/>
                <a:gd name="connsiteY77" fmla="*/ 600327 h 6281670"/>
                <a:gd name="connsiteX78" fmla="*/ 5421791 w 8613217"/>
                <a:gd name="connsiteY78" fmla="*/ 697914 h 6281670"/>
                <a:gd name="connsiteX79" fmla="*/ 5124319 w 8613217"/>
                <a:gd name="connsiteY79" fmla="*/ 1196617 h 6281670"/>
                <a:gd name="connsiteX80" fmla="*/ 5316801 w 8613217"/>
                <a:gd name="connsiteY80" fmla="*/ 1686570 h 6281670"/>
                <a:gd name="connsiteX81" fmla="*/ 5361220 w 8613217"/>
                <a:gd name="connsiteY81" fmla="*/ 1669072 h 6281670"/>
                <a:gd name="connsiteX82" fmla="*/ 5461499 w 8613217"/>
                <a:gd name="connsiteY82" fmla="*/ 1248439 h 6281670"/>
                <a:gd name="connsiteX83" fmla="*/ 5491784 w 8613217"/>
                <a:gd name="connsiteY83" fmla="*/ 1043170 h 6281670"/>
                <a:gd name="connsiteX84" fmla="*/ 5497841 w 8613217"/>
                <a:gd name="connsiteY84" fmla="*/ 1081532 h 6281670"/>
                <a:gd name="connsiteX85" fmla="*/ 5481016 w 8613217"/>
                <a:gd name="connsiteY85" fmla="*/ 1353429 h 6281670"/>
                <a:gd name="connsiteX86" fmla="*/ 5415734 w 8613217"/>
                <a:gd name="connsiteY86" fmla="*/ 1727624 h 6281670"/>
                <a:gd name="connsiteX87" fmla="*/ 5151240 w 8613217"/>
                <a:gd name="connsiteY87" fmla="*/ 2245171 h 6281670"/>
                <a:gd name="connsiteX88" fmla="*/ 4908282 w 8613217"/>
                <a:gd name="connsiteY88" fmla="*/ 2596483 h 6281670"/>
                <a:gd name="connsiteX89" fmla="*/ 4750124 w 8613217"/>
                <a:gd name="connsiteY89" fmla="*/ 2989523 h 6281670"/>
                <a:gd name="connsiteX90" fmla="*/ 4737337 w 8613217"/>
                <a:gd name="connsiteY90" fmla="*/ 3162487 h 6281670"/>
                <a:gd name="connsiteX91" fmla="*/ 4680804 w 8613217"/>
                <a:gd name="connsiteY91" fmla="*/ 3076341 h 6281670"/>
                <a:gd name="connsiteX92" fmla="*/ 4591293 w 8613217"/>
                <a:gd name="connsiteY92" fmla="*/ 2915491 h 6281670"/>
                <a:gd name="connsiteX93" fmla="*/ 4552259 w 8613217"/>
                <a:gd name="connsiteY93" fmla="*/ 2838095 h 6281670"/>
                <a:gd name="connsiteX94" fmla="*/ 4404869 w 8613217"/>
                <a:gd name="connsiteY94" fmla="*/ 2499569 h 6281670"/>
                <a:gd name="connsiteX95" fmla="*/ 4425059 w 8613217"/>
                <a:gd name="connsiteY95" fmla="*/ 2408713 h 6281670"/>
                <a:gd name="connsiteX96" fmla="*/ 4497071 w 8613217"/>
                <a:gd name="connsiteY96" fmla="*/ 2304396 h 6281670"/>
                <a:gd name="connsiteX97" fmla="*/ 4551585 w 8613217"/>
                <a:gd name="connsiteY97" fmla="*/ 2152968 h 6281670"/>
                <a:gd name="connsiteX98" fmla="*/ 4741375 w 8613217"/>
                <a:gd name="connsiteY98" fmla="*/ 1413327 h 6281670"/>
                <a:gd name="connsiteX99" fmla="*/ 4929146 w 8613217"/>
                <a:gd name="connsiteY99" fmla="*/ 819730 h 6281670"/>
                <a:gd name="connsiteX100" fmla="*/ 5233347 w 8613217"/>
                <a:gd name="connsiteY100" fmla="*/ 28940 h 6281670"/>
                <a:gd name="connsiteX101" fmla="*/ 5238058 w 8613217"/>
                <a:gd name="connsiteY101" fmla="*/ 0 h 6281670"/>
                <a:gd name="connsiteX102" fmla="*/ 4976929 w 8613217"/>
                <a:gd name="connsiteY102" fmla="*/ 159504 h 6281670"/>
                <a:gd name="connsiteX103" fmla="*/ 4204984 w 8613217"/>
                <a:gd name="connsiteY103" fmla="*/ 890396 h 6281670"/>
                <a:gd name="connsiteX104" fmla="*/ 3943182 w 8613217"/>
                <a:gd name="connsiteY104" fmla="*/ 2139508 h 6281670"/>
                <a:gd name="connsiteX105" fmla="*/ 4076438 w 8613217"/>
                <a:gd name="connsiteY105" fmla="*/ 2389868 h 6281670"/>
                <a:gd name="connsiteX106" fmla="*/ 4215079 w 8613217"/>
                <a:gd name="connsiteY106" fmla="*/ 2474668 h 6281670"/>
                <a:gd name="connsiteX107" fmla="*/ 4244018 w 8613217"/>
                <a:gd name="connsiteY107" fmla="*/ 2445055 h 6281670"/>
                <a:gd name="connsiteX108" fmla="*/ 4230558 w 8613217"/>
                <a:gd name="connsiteY108" fmla="*/ 1718875 h 6281670"/>
                <a:gd name="connsiteX109" fmla="*/ 4411599 w 8613217"/>
                <a:gd name="connsiteY109" fmla="*/ 1186522 h 6281670"/>
                <a:gd name="connsiteX110" fmla="*/ 4552259 w 8613217"/>
                <a:gd name="connsiteY110" fmla="*/ 934815 h 6281670"/>
                <a:gd name="connsiteX111" fmla="*/ 4572449 w 8613217"/>
                <a:gd name="connsiteY111" fmla="*/ 920008 h 6281670"/>
                <a:gd name="connsiteX112" fmla="*/ 4553604 w 8613217"/>
                <a:gd name="connsiteY112" fmla="*/ 956351 h 6281670"/>
                <a:gd name="connsiteX113" fmla="*/ 4390735 w 8613217"/>
                <a:gd name="connsiteY113" fmla="*/ 1302280 h 6281670"/>
                <a:gd name="connsiteX114" fmla="*/ 4340260 w 8613217"/>
                <a:gd name="connsiteY114" fmla="*/ 2524471 h 6281670"/>
                <a:gd name="connsiteX115" fmla="*/ 4501109 w 8613217"/>
                <a:gd name="connsiteY115" fmla="*/ 2892609 h 6281670"/>
                <a:gd name="connsiteX116" fmla="*/ 4692918 w 8613217"/>
                <a:gd name="connsiteY116" fmla="*/ 3241230 h 6281670"/>
                <a:gd name="connsiteX117" fmla="*/ 4992409 w 8613217"/>
                <a:gd name="connsiteY117" fmla="*/ 3809925 h 6281670"/>
                <a:gd name="connsiteX118" fmla="*/ 5000485 w 8613217"/>
                <a:gd name="connsiteY118" fmla="*/ 3847614 h 6281670"/>
                <a:gd name="connsiteX119" fmla="*/ 4993755 w 8613217"/>
                <a:gd name="connsiteY119" fmla="*/ 3855017 h 6281670"/>
                <a:gd name="connsiteX120" fmla="*/ 4993082 w 8613217"/>
                <a:gd name="connsiteY120" fmla="*/ 3855690 h 6281670"/>
                <a:gd name="connsiteX121" fmla="*/ 4982313 w 8613217"/>
                <a:gd name="connsiteY121" fmla="*/ 3867131 h 6281670"/>
                <a:gd name="connsiteX122" fmla="*/ 4626290 w 8613217"/>
                <a:gd name="connsiteY122" fmla="*/ 4274977 h 6281670"/>
                <a:gd name="connsiteX123" fmla="*/ 4180755 w 8613217"/>
                <a:gd name="connsiteY123" fmla="*/ 4968853 h 6281670"/>
                <a:gd name="connsiteX124" fmla="*/ 4071727 w 8613217"/>
                <a:gd name="connsiteY124" fmla="*/ 5853192 h 6281670"/>
                <a:gd name="connsiteX125" fmla="*/ 4040769 w 8613217"/>
                <a:gd name="connsiteY125" fmla="*/ 5907706 h 6281670"/>
                <a:gd name="connsiteX126" fmla="*/ 4005099 w 8613217"/>
                <a:gd name="connsiteY126" fmla="*/ 5881459 h 6281670"/>
                <a:gd name="connsiteX127" fmla="*/ 4007791 w 8613217"/>
                <a:gd name="connsiteY127" fmla="*/ 5830983 h 6281670"/>
                <a:gd name="connsiteX128" fmla="*/ 3990293 w 8613217"/>
                <a:gd name="connsiteY128" fmla="*/ 5807427 h 6281670"/>
                <a:gd name="connsiteX129" fmla="*/ 3964045 w 8613217"/>
                <a:gd name="connsiteY129" fmla="*/ 5789256 h 6281670"/>
                <a:gd name="connsiteX130" fmla="*/ 3941836 w 8613217"/>
                <a:gd name="connsiteY130" fmla="*/ 5705129 h 6281670"/>
                <a:gd name="connsiteX131" fmla="*/ 3908185 w 8613217"/>
                <a:gd name="connsiteY131" fmla="*/ 5236040 h 6281670"/>
                <a:gd name="connsiteX132" fmla="*/ 3918953 w 8613217"/>
                <a:gd name="connsiteY132" fmla="*/ 4237288 h 6281670"/>
                <a:gd name="connsiteX133" fmla="*/ 3786370 w 8613217"/>
                <a:gd name="connsiteY133" fmla="*/ 3122779 h 6281670"/>
                <a:gd name="connsiteX134" fmla="*/ 3570333 w 8613217"/>
                <a:gd name="connsiteY134" fmla="*/ 2570236 h 6281670"/>
                <a:gd name="connsiteX135" fmla="*/ 3563603 w 8613217"/>
                <a:gd name="connsiteY135" fmla="*/ 2556776 h 6281670"/>
                <a:gd name="connsiteX136" fmla="*/ 3556872 w 8613217"/>
                <a:gd name="connsiteY136" fmla="*/ 2543315 h 6281670"/>
                <a:gd name="connsiteX137" fmla="*/ 3531298 w 8613217"/>
                <a:gd name="connsiteY137" fmla="*/ 2494185 h 6281670"/>
                <a:gd name="connsiteX138" fmla="*/ 3525241 w 8613217"/>
                <a:gd name="connsiteY138" fmla="*/ 2482071 h 6281670"/>
                <a:gd name="connsiteX139" fmla="*/ 3410829 w 8613217"/>
                <a:gd name="connsiteY139" fmla="*/ 2273437 h 6281670"/>
                <a:gd name="connsiteX140" fmla="*/ 3411502 w 8613217"/>
                <a:gd name="connsiteY140" fmla="*/ 2229018 h 6281670"/>
                <a:gd name="connsiteX141" fmla="*/ 3451209 w 8613217"/>
                <a:gd name="connsiteY141" fmla="*/ 2126720 h 6281670"/>
                <a:gd name="connsiteX142" fmla="*/ 3431692 w 8613217"/>
                <a:gd name="connsiteY142" fmla="*/ 1895877 h 6281670"/>
                <a:gd name="connsiteX143" fmla="*/ 3186715 w 8613217"/>
                <a:gd name="connsiteY143" fmla="*/ 1401886 h 6281670"/>
                <a:gd name="connsiteX144" fmla="*/ 2531874 w 8613217"/>
                <a:gd name="connsiteY144" fmla="*/ 701952 h 6281670"/>
                <a:gd name="connsiteX145" fmla="*/ 1731662 w 8613217"/>
                <a:gd name="connsiteY145" fmla="*/ 39035 h 6281670"/>
                <a:gd name="connsiteX146" fmla="*/ 1722913 w 8613217"/>
                <a:gd name="connsiteY146" fmla="*/ 36343 h 6281670"/>
                <a:gd name="connsiteX147" fmla="*/ 1723586 w 8613217"/>
                <a:gd name="connsiteY147" fmla="*/ 47111 h 6281670"/>
                <a:gd name="connsiteX148" fmla="*/ 1984042 w 8613217"/>
                <a:gd name="connsiteY148" fmla="*/ 871552 h 6281670"/>
                <a:gd name="connsiteX149" fmla="*/ 2773486 w 8613217"/>
                <a:gd name="connsiteY149" fmla="*/ 2064130 h 6281670"/>
                <a:gd name="connsiteX150" fmla="*/ 3058170 w 8613217"/>
                <a:gd name="connsiteY150" fmla="*/ 2286897 h 6281670"/>
                <a:gd name="connsiteX151" fmla="*/ 3235845 w 8613217"/>
                <a:gd name="connsiteY151" fmla="*/ 2329297 h 6281670"/>
                <a:gd name="connsiteX152" fmla="*/ 3256709 w 8613217"/>
                <a:gd name="connsiteY152" fmla="*/ 2294974 h 6281670"/>
                <a:gd name="connsiteX153" fmla="*/ 3083072 w 8613217"/>
                <a:gd name="connsiteY153" fmla="*/ 1999521 h 6281670"/>
                <a:gd name="connsiteX154" fmla="*/ 2450440 w 8613217"/>
                <a:gd name="connsiteY154" fmla="*/ 1092973 h 6281670"/>
                <a:gd name="connsiteX155" fmla="*/ 2432941 w 8613217"/>
                <a:gd name="connsiteY155" fmla="*/ 1062014 h 6281670"/>
                <a:gd name="connsiteX156" fmla="*/ 2454478 w 8613217"/>
                <a:gd name="connsiteY156" fmla="*/ 1076820 h 6281670"/>
                <a:gd name="connsiteX157" fmla="*/ 2967986 w 8613217"/>
                <a:gd name="connsiteY157" fmla="*/ 1739738 h 6281670"/>
                <a:gd name="connsiteX158" fmla="*/ 3266131 w 8613217"/>
                <a:gd name="connsiteY158" fmla="*/ 2175850 h 6281670"/>
                <a:gd name="connsiteX159" fmla="*/ 3457939 w 8613217"/>
                <a:gd name="connsiteY159" fmla="*/ 2509665 h 6281670"/>
                <a:gd name="connsiteX160" fmla="*/ 3464670 w 8613217"/>
                <a:gd name="connsiteY160" fmla="*/ 2523125 h 6281670"/>
                <a:gd name="connsiteX161" fmla="*/ 3471400 w 8613217"/>
                <a:gd name="connsiteY161" fmla="*/ 2536585 h 6281670"/>
                <a:gd name="connsiteX162" fmla="*/ 3478130 w 8613217"/>
                <a:gd name="connsiteY162" fmla="*/ 2550045 h 6281670"/>
                <a:gd name="connsiteX163" fmla="*/ 3484860 w 8613217"/>
                <a:gd name="connsiteY163" fmla="*/ 2563506 h 6281670"/>
                <a:gd name="connsiteX164" fmla="*/ 3491590 w 8613217"/>
                <a:gd name="connsiteY164" fmla="*/ 2576966 h 6281670"/>
                <a:gd name="connsiteX165" fmla="*/ 3498320 w 8613217"/>
                <a:gd name="connsiteY165" fmla="*/ 2590426 h 6281670"/>
                <a:gd name="connsiteX166" fmla="*/ 3504378 w 8613217"/>
                <a:gd name="connsiteY166" fmla="*/ 2605906 h 6281670"/>
                <a:gd name="connsiteX167" fmla="*/ 3733875 w 8613217"/>
                <a:gd name="connsiteY167" fmla="*/ 3249979 h 6281670"/>
                <a:gd name="connsiteX168" fmla="*/ 3823385 w 8613217"/>
                <a:gd name="connsiteY168" fmla="*/ 4359777 h 6281670"/>
                <a:gd name="connsiteX169" fmla="*/ 3816655 w 8613217"/>
                <a:gd name="connsiteY169" fmla="*/ 4369199 h 6281670"/>
                <a:gd name="connsiteX170" fmla="*/ 3800503 w 8613217"/>
                <a:gd name="connsiteY170" fmla="*/ 4322761 h 6281670"/>
                <a:gd name="connsiteX171" fmla="*/ 3407464 w 8613217"/>
                <a:gd name="connsiteY171" fmla="*/ 3663208 h 6281670"/>
                <a:gd name="connsiteX172" fmla="*/ 2516395 w 8613217"/>
                <a:gd name="connsiteY172" fmla="*/ 2980101 h 6281670"/>
                <a:gd name="connsiteX173" fmla="*/ 2502934 w 8613217"/>
                <a:gd name="connsiteY173" fmla="*/ 2971351 h 6281670"/>
                <a:gd name="connsiteX174" fmla="*/ 2390541 w 8613217"/>
                <a:gd name="connsiteY174" fmla="*/ 2898666 h 6281670"/>
                <a:gd name="connsiteX175" fmla="*/ 2247863 w 8613217"/>
                <a:gd name="connsiteY175" fmla="*/ 2802425 h 6281670"/>
                <a:gd name="connsiteX176" fmla="*/ 2055381 w 8613217"/>
                <a:gd name="connsiteY176" fmla="*/ 2665131 h 6281670"/>
                <a:gd name="connsiteX177" fmla="*/ 1471879 w 8613217"/>
                <a:gd name="connsiteY177" fmla="*/ 2148930 h 6281670"/>
                <a:gd name="connsiteX178" fmla="*/ 1461111 w 8613217"/>
                <a:gd name="connsiteY178" fmla="*/ 2109895 h 6281670"/>
                <a:gd name="connsiteX179" fmla="*/ 1501492 w 8613217"/>
                <a:gd name="connsiteY179" fmla="*/ 1918759 h 6281670"/>
                <a:gd name="connsiteX180" fmla="*/ 1395155 w 8613217"/>
                <a:gd name="connsiteY180" fmla="*/ 1570812 h 6281670"/>
                <a:gd name="connsiteX181" fmla="*/ 937507 w 8613217"/>
                <a:gd name="connsiteY181" fmla="*/ 860783 h 6281670"/>
                <a:gd name="connsiteX182" fmla="*/ 682435 w 8613217"/>
                <a:gd name="connsiteY182" fmla="*/ 471109 h 6281670"/>
                <a:gd name="connsiteX183" fmla="*/ 590905 w 8613217"/>
                <a:gd name="connsiteY183" fmla="*/ 214691 h 6281670"/>
                <a:gd name="connsiteX184" fmla="*/ 581483 w 8613217"/>
                <a:gd name="connsiteY184" fmla="*/ 222767 h 6281670"/>
                <a:gd name="connsiteX185" fmla="*/ 555909 w 8613217"/>
                <a:gd name="connsiteY185" fmla="*/ 262475 h 6281670"/>
                <a:gd name="connsiteX186" fmla="*/ 423998 w 8613217"/>
                <a:gd name="connsiteY186" fmla="*/ 619845 h 6281670"/>
                <a:gd name="connsiteX187" fmla="*/ 443515 w 8613217"/>
                <a:gd name="connsiteY187" fmla="*/ 1227575 h 6281670"/>
                <a:gd name="connsiteX188" fmla="*/ 806942 w 8613217"/>
                <a:gd name="connsiteY188" fmla="*/ 1996156 h 6281670"/>
                <a:gd name="connsiteX189" fmla="*/ 1087589 w 8613217"/>
                <a:gd name="connsiteY189" fmla="*/ 2216231 h 6281670"/>
                <a:gd name="connsiteX190" fmla="*/ 1317086 w 8613217"/>
                <a:gd name="connsiteY190" fmla="*/ 2233729 h 6281670"/>
                <a:gd name="connsiteX191" fmla="*/ 1327181 w 8613217"/>
                <a:gd name="connsiteY191" fmla="*/ 2198060 h 6281670"/>
                <a:gd name="connsiteX192" fmla="*/ 816364 w 8613217"/>
                <a:gd name="connsiteY192" fmla="*/ 1324489 h 6281670"/>
                <a:gd name="connsiteX193" fmla="*/ 702625 w 8613217"/>
                <a:gd name="connsiteY193" fmla="*/ 1031056 h 6281670"/>
                <a:gd name="connsiteX194" fmla="*/ 767908 w 8613217"/>
                <a:gd name="connsiteY194" fmla="*/ 1173061 h 6281670"/>
                <a:gd name="connsiteX195" fmla="*/ 1444285 w 8613217"/>
                <a:gd name="connsiteY195" fmla="*/ 2226326 h 6281670"/>
                <a:gd name="connsiteX196" fmla="*/ 2209501 w 8613217"/>
                <a:gd name="connsiteY196" fmla="*/ 2876457 h 6281670"/>
                <a:gd name="connsiteX197" fmla="*/ 2308434 w 8613217"/>
                <a:gd name="connsiteY197" fmla="*/ 2939720 h 6281670"/>
                <a:gd name="connsiteX198" fmla="*/ 2340738 w 8613217"/>
                <a:gd name="connsiteY198" fmla="*/ 2972025 h 6281670"/>
                <a:gd name="connsiteX199" fmla="*/ 2302377 w 8613217"/>
                <a:gd name="connsiteY199" fmla="*/ 2972025 h 6281670"/>
                <a:gd name="connsiteX200" fmla="*/ 2266034 w 8613217"/>
                <a:gd name="connsiteY200" fmla="*/ 2967313 h 6281670"/>
                <a:gd name="connsiteX201" fmla="*/ 1817807 w 8613217"/>
                <a:gd name="connsiteY201" fmla="*/ 3025866 h 6281670"/>
                <a:gd name="connsiteX202" fmla="*/ 1007500 w 8613217"/>
                <a:gd name="connsiteY202" fmla="*/ 3309877 h 6281670"/>
                <a:gd name="connsiteX203" fmla="*/ 960389 w 8613217"/>
                <a:gd name="connsiteY203" fmla="*/ 3293725 h 6281670"/>
                <a:gd name="connsiteX204" fmla="*/ 446207 w 8613217"/>
                <a:gd name="connsiteY204" fmla="*/ 3134221 h 6281670"/>
                <a:gd name="connsiteX205" fmla="*/ 217383 w 8613217"/>
                <a:gd name="connsiteY205" fmla="*/ 3227096 h 6281670"/>
                <a:gd name="connsiteX206" fmla="*/ 0 w 8613217"/>
                <a:gd name="connsiteY206" fmla="*/ 3236518 h 6281670"/>
                <a:gd name="connsiteX207" fmla="*/ 0 w 8613217"/>
                <a:gd name="connsiteY207" fmla="*/ 3330740 h 6281670"/>
                <a:gd name="connsiteX208" fmla="*/ 9422 w 8613217"/>
                <a:gd name="connsiteY208" fmla="*/ 3346892 h 6281670"/>
                <a:gd name="connsiteX209" fmla="*/ 255072 w 8613217"/>
                <a:gd name="connsiteY209" fmla="*/ 3717723 h 6281670"/>
                <a:gd name="connsiteX210" fmla="*/ 747044 w 8613217"/>
                <a:gd name="connsiteY210" fmla="*/ 3826078 h 6281670"/>
                <a:gd name="connsiteX211" fmla="*/ 1016249 w 8613217"/>
                <a:gd name="connsiteY211" fmla="*/ 3490244 h 6281670"/>
                <a:gd name="connsiteX212" fmla="*/ 981253 w 8613217"/>
                <a:gd name="connsiteY212" fmla="*/ 3461305 h 6281670"/>
                <a:gd name="connsiteX213" fmla="*/ 563312 w 8613217"/>
                <a:gd name="connsiteY213" fmla="*/ 3490917 h 6281670"/>
                <a:gd name="connsiteX214" fmla="*/ 390347 w 8613217"/>
                <a:gd name="connsiteY214" fmla="*/ 3460632 h 6281670"/>
                <a:gd name="connsiteX215" fmla="*/ 489953 w 8613217"/>
                <a:gd name="connsiteY215" fmla="*/ 3463997 h 6281670"/>
                <a:gd name="connsiteX216" fmla="*/ 903183 w 8613217"/>
                <a:gd name="connsiteY216" fmla="*/ 3408137 h 6281670"/>
                <a:gd name="connsiteX217" fmla="*/ 1043170 w 8613217"/>
                <a:gd name="connsiteY217" fmla="*/ 3372467 h 6281670"/>
                <a:gd name="connsiteX218" fmla="*/ 1508895 w 8613217"/>
                <a:gd name="connsiteY218" fmla="*/ 3218347 h 6281670"/>
                <a:gd name="connsiteX219" fmla="*/ 1912029 w 8613217"/>
                <a:gd name="connsiteY219" fmla="*/ 3101243 h 6281670"/>
                <a:gd name="connsiteX220" fmla="*/ 1912029 w 8613217"/>
                <a:gd name="connsiteY220" fmla="*/ 3101243 h 6281670"/>
                <a:gd name="connsiteX221" fmla="*/ 1924816 w 8613217"/>
                <a:gd name="connsiteY221" fmla="*/ 3099224 h 6281670"/>
                <a:gd name="connsiteX222" fmla="*/ 1986061 w 8613217"/>
                <a:gd name="connsiteY222" fmla="*/ 3087783 h 6281670"/>
                <a:gd name="connsiteX223" fmla="*/ 1992791 w 8613217"/>
                <a:gd name="connsiteY223" fmla="*/ 3087110 h 6281670"/>
                <a:gd name="connsiteX224" fmla="*/ 2087013 w 8613217"/>
                <a:gd name="connsiteY224" fmla="*/ 3074322 h 6281670"/>
                <a:gd name="connsiteX225" fmla="*/ 2113933 w 8613217"/>
                <a:gd name="connsiteY225" fmla="*/ 3072976 h 6281670"/>
                <a:gd name="connsiteX226" fmla="*/ 2118644 w 8613217"/>
                <a:gd name="connsiteY226" fmla="*/ 3064227 h 6281670"/>
                <a:gd name="connsiteX227" fmla="*/ 2257958 w 8613217"/>
                <a:gd name="connsiteY227" fmla="*/ 3064227 h 6281670"/>
                <a:gd name="connsiteX228" fmla="*/ 2262669 w 8613217"/>
                <a:gd name="connsiteY228" fmla="*/ 3072976 h 6281670"/>
                <a:gd name="connsiteX229" fmla="*/ 2434960 w 8613217"/>
                <a:gd name="connsiteY229" fmla="*/ 3101243 h 6281670"/>
                <a:gd name="connsiteX230" fmla="*/ 2635518 w 8613217"/>
                <a:gd name="connsiteY230" fmla="*/ 3164506 h 6281670"/>
                <a:gd name="connsiteX231" fmla="*/ 3038653 w 8613217"/>
                <a:gd name="connsiteY231" fmla="*/ 3453902 h 6281670"/>
                <a:gd name="connsiteX232" fmla="*/ 3580428 w 8613217"/>
                <a:gd name="connsiteY232" fmla="*/ 4087880 h 6281670"/>
                <a:gd name="connsiteX233" fmla="*/ 3776274 w 8613217"/>
                <a:gd name="connsiteY233" fmla="*/ 4626290 h 6281670"/>
                <a:gd name="connsiteX234" fmla="*/ 3813963 w 8613217"/>
                <a:gd name="connsiteY234" fmla="*/ 4802619 h 6281670"/>
                <a:gd name="connsiteX235" fmla="*/ 3811944 w 8613217"/>
                <a:gd name="connsiteY235" fmla="*/ 5407658 h 6281670"/>
                <a:gd name="connsiteX236" fmla="*/ 3881265 w 8613217"/>
                <a:gd name="connsiteY236" fmla="*/ 5874056 h 6281670"/>
                <a:gd name="connsiteX237" fmla="*/ 3879919 w 8613217"/>
                <a:gd name="connsiteY237" fmla="*/ 5898957 h 6281670"/>
                <a:gd name="connsiteX238" fmla="*/ 3757430 w 8613217"/>
                <a:gd name="connsiteY238" fmla="*/ 5946068 h 6281670"/>
                <a:gd name="connsiteX239" fmla="*/ 3743970 w 8613217"/>
                <a:gd name="connsiteY239" fmla="*/ 6053750 h 6281670"/>
                <a:gd name="connsiteX240" fmla="*/ 3803195 w 8613217"/>
                <a:gd name="connsiteY240" fmla="*/ 6092112 h 6281670"/>
                <a:gd name="connsiteX241" fmla="*/ 3896071 w 8613217"/>
                <a:gd name="connsiteY241" fmla="*/ 6023464 h 6281670"/>
                <a:gd name="connsiteX242" fmla="*/ 3920972 w 8613217"/>
                <a:gd name="connsiteY242" fmla="*/ 5996544 h 6281670"/>
                <a:gd name="connsiteX243" fmla="*/ 3918953 w 8613217"/>
                <a:gd name="connsiteY243" fmla="*/ 6053077 h 6281670"/>
                <a:gd name="connsiteX244" fmla="*/ 3931741 w 8613217"/>
                <a:gd name="connsiteY244" fmla="*/ 6077978 h 6281670"/>
                <a:gd name="connsiteX245" fmla="*/ 3951931 w 8613217"/>
                <a:gd name="connsiteY245" fmla="*/ 6055769 h 6281670"/>
                <a:gd name="connsiteX246" fmla="*/ 3972121 w 8613217"/>
                <a:gd name="connsiteY246" fmla="*/ 5988468 h 6281670"/>
                <a:gd name="connsiteX247" fmla="*/ 3994331 w 8613217"/>
                <a:gd name="connsiteY247" fmla="*/ 5968277 h 6281670"/>
                <a:gd name="connsiteX248" fmla="*/ 4005099 w 8613217"/>
                <a:gd name="connsiteY248" fmla="*/ 5995198 h 6281670"/>
                <a:gd name="connsiteX249" fmla="*/ 4071054 w 8613217"/>
                <a:gd name="connsiteY249" fmla="*/ 6040290 h 6281670"/>
                <a:gd name="connsiteX250" fmla="*/ 4100667 w 8613217"/>
                <a:gd name="connsiteY250" fmla="*/ 6026829 h 6281670"/>
                <a:gd name="connsiteX251" fmla="*/ 4110089 w 8613217"/>
                <a:gd name="connsiteY251" fmla="*/ 5993179 h 6281670"/>
                <a:gd name="connsiteX252" fmla="*/ 4124895 w 8613217"/>
                <a:gd name="connsiteY252" fmla="*/ 6032214 h 6281670"/>
                <a:gd name="connsiteX253" fmla="*/ 4117492 w 8613217"/>
                <a:gd name="connsiteY253" fmla="*/ 6106918 h 6281670"/>
                <a:gd name="connsiteX254" fmla="*/ 4080476 w 8613217"/>
                <a:gd name="connsiteY254" fmla="*/ 6141242 h 6281670"/>
                <a:gd name="connsiteX255" fmla="*/ 4176717 w 8613217"/>
                <a:gd name="connsiteY255" fmla="*/ 6189025 h 6281670"/>
                <a:gd name="connsiteX256" fmla="*/ 4170660 w 8613217"/>
                <a:gd name="connsiteY256" fmla="*/ 6271133 h 6281670"/>
                <a:gd name="connsiteX257" fmla="*/ 4195562 w 8613217"/>
                <a:gd name="connsiteY257" fmla="*/ 6277863 h 6281670"/>
                <a:gd name="connsiteX258" fmla="*/ 4261517 w 8613217"/>
                <a:gd name="connsiteY258" fmla="*/ 6267768 h 6281670"/>
                <a:gd name="connsiteX259" fmla="*/ 4289784 w 8613217"/>
                <a:gd name="connsiteY259" fmla="*/ 6247578 h 6281670"/>
                <a:gd name="connsiteX260" fmla="*/ 4295840 w 8613217"/>
                <a:gd name="connsiteY260" fmla="*/ 6204505 h 6281670"/>
                <a:gd name="connsiteX261" fmla="*/ 4305936 w 8613217"/>
                <a:gd name="connsiteY261" fmla="*/ 6182969 h 6281670"/>
                <a:gd name="connsiteX262" fmla="*/ 4324107 w 8613217"/>
                <a:gd name="connsiteY262" fmla="*/ 6199794 h 6281670"/>
                <a:gd name="connsiteX263" fmla="*/ 4336894 w 8613217"/>
                <a:gd name="connsiteY263" fmla="*/ 6230752 h 6281670"/>
                <a:gd name="connsiteX264" fmla="*/ 4342951 w 8613217"/>
                <a:gd name="connsiteY264" fmla="*/ 6226714 h 6281670"/>
                <a:gd name="connsiteX265" fmla="*/ 4369872 w 8613217"/>
                <a:gd name="connsiteY265" fmla="*/ 6185660 h 6281670"/>
                <a:gd name="connsiteX266" fmla="*/ 4382659 w 8613217"/>
                <a:gd name="connsiteY266" fmla="*/ 6234791 h 6281670"/>
                <a:gd name="connsiteX267" fmla="*/ 4406888 w 8613217"/>
                <a:gd name="connsiteY267" fmla="*/ 6265749 h 6281670"/>
                <a:gd name="connsiteX268" fmla="*/ 4484284 w 8613217"/>
                <a:gd name="connsiteY268" fmla="*/ 6275171 h 6281670"/>
                <a:gd name="connsiteX269" fmla="*/ 4499090 w 8613217"/>
                <a:gd name="connsiteY269" fmla="*/ 6272479 h 6281670"/>
                <a:gd name="connsiteX270" fmla="*/ 4512551 w 8613217"/>
                <a:gd name="connsiteY270" fmla="*/ 6181622 h 6281670"/>
                <a:gd name="connsiteX271" fmla="*/ 4572449 w 8613217"/>
                <a:gd name="connsiteY271" fmla="*/ 6153356 h 6281670"/>
                <a:gd name="connsiteX272" fmla="*/ 4575814 w 8613217"/>
                <a:gd name="connsiteY272" fmla="*/ 6127781 h 6281670"/>
                <a:gd name="connsiteX273" fmla="*/ 4538125 w 8613217"/>
                <a:gd name="connsiteY273" fmla="*/ 6076633 h 6281670"/>
                <a:gd name="connsiteX274" fmla="*/ 4536779 w 8613217"/>
                <a:gd name="connsiteY274" fmla="*/ 6042309 h 6281670"/>
                <a:gd name="connsiteX275" fmla="*/ 4573122 w 8613217"/>
                <a:gd name="connsiteY275" fmla="*/ 6032214 h 6281670"/>
                <a:gd name="connsiteX276" fmla="*/ 4637731 w 8613217"/>
                <a:gd name="connsiteY276" fmla="*/ 6051058 h 6281670"/>
                <a:gd name="connsiteX277" fmla="*/ 4665997 w 8613217"/>
                <a:gd name="connsiteY277" fmla="*/ 6029522 h 6281670"/>
                <a:gd name="connsiteX278" fmla="*/ 4665997 w 8613217"/>
                <a:gd name="connsiteY278" fmla="*/ 5985776 h 6281670"/>
                <a:gd name="connsiteX279" fmla="*/ 4681477 w 8613217"/>
                <a:gd name="connsiteY279" fmla="*/ 5966931 h 6281670"/>
                <a:gd name="connsiteX280" fmla="*/ 4701667 w 8613217"/>
                <a:gd name="connsiteY280" fmla="*/ 5981065 h 6281670"/>
                <a:gd name="connsiteX281" fmla="*/ 4724550 w 8613217"/>
                <a:gd name="connsiteY281" fmla="*/ 6054423 h 6281670"/>
                <a:gd name="connsiteX282" fmla="*/ 4743394 w 8613217"/>
                <a:gd name="connsiteY282" fmla="*/ 6073268 h 6281670"/>
                <a:gd name="connsiteX283" fmla="*/ 4752143 w 8613217"/>
                <a:gd name="connsiteY283" fmla="*/ 6050385 h 6281670"/>
                <a:gd name="connsiteX284" fmla="*/ 4752143 w 8613217"/>
                <a:gd name="connsiteY284" fmla="*/ 5996544 h 6281670"/>
                <a:gd name="connsiteX285" fmla="*/ 4800600 w 8613217"/>
                <a:gd name="connsiteY285" fmla="*/ 6046347 h 6281670"/>
                <a:gd name="connsiteX286" fmla="*/ 4859825 w 8613217"/>
                <a:gd name="connsiteY286" fmla="*/ 6088747 h 6281670"/>
                <a:gd name="connsiteX287" fmla="*/ 4932511 w 8613217"/>
                <a:gd name="connsiteY287" fmla="*/ 6036252 h 6281670"/>
                <a:gd name="connsiteX288" fmla="*/ 4919050 w 8613217"/>
                <a:gd name="connsiteY288" fmla="*/ 5940011 h 6281670"/>
                <a:gd name="connsiteX289" fmla="*/ 4830213 w 8613217"/>
                <a:gd name="connsiteY289" fmla="*/ 5933281 h 6281670"/>
                <a:gd name="connsiteX290" fmla="*/ 4779064 w 8613217"/>
                <a:gd name="connsiteY290" fmla="*/ 5876074 h 6281670"/>
                <a:gd name="connsiteX291" fmla="*/ 4778391 w 8613217"/>
                <a:gd name="connsiteY291" fmla="*/ 5829637 h 6281670"/>
                <a:gd name="connsiteX292" fmla="*/ 5091342 w 8613217"/>
                <a:gd name="connsiteY292" fmla="*/ 5236712 h 6281670"/>
                <a:gd name="connsiteX293" fmla="*/ 5116243 w 8613217"/>
                <a:gd name="connsiteY293" fmla="*/ 5202389 h 6281670"/>
                <a:gd name="connsiteX294" fmla="*/ 5269690 w 8613217"/>
                <a:gd name="connsiteY294" fmla="*/ 5086631 h 6281670"/>
                <a:gd name="connsiteX295" fmla="*/ 5744837 w 8613217"/>
                <a:gd name="connsiteY295" fmla="*/ 4795889 h 6281670"/>
                <a:gd name="connsiteX296" fmla="*/ 5814830 w 8613217"/>
                <a:gd name="connsiteY296" fmla="*/ 4775699 h 6281670"/>
                <a:gd name="connsiteX297" fmla="*/ 6103553 w 8613217"/>
                <a:gd name="connsiteY297" fmla="*/ 4765603 h 6281670"/>
                <a:gd name="connsiteX298" fmla="*/ 7086824 w 8613217"/>
                <a:gd name="connsiteY298" fmla="*/ 4811369 h 6281670"/>
                <a:gd name="connsiteX299" fmla="*/ 7489959 w 8613217"/>
                <a:gd name="connsiteY299" fmla="*/ 4805311 h 6281670"/>
                <a:gd name="connsiteX300" fmla="*/ 7516880 w 8613217"/>
                <a:gd name="connsiteY300" fmla="*/ 4801946 h 6281670"/>
                <a:gd name="connsiteX301" fmla="*/ 7536397 w 8613217"/>
                <a:gd name="connsiteY301" fmla="*/ 4800600 h 6281670"/>
                <a:gd name="connsiteX302" fmla="*/ 7619850 w 8613217"/>
                <a:gd name="connsiteY302" fmla="*/ 4791178 h 6281670"/>
                <a:gd name="connsiteX303" fmla="*/ 7661577 w 8613217"/>
                <a:gd name="connsiteY303" fmla="*/ 4813388 h 6281670"/>
                <a:gd name="connsiteX304" fmla="*/ 7920014 w 8613217"/>
                <a:gd name="connsiteY304" fmla="*/ 5004523 h 6281670"/>
                <a:gd name="connsiteX305" fmla="*/ 8354780 w 8613217"/>
                <a:gd name="connsiteY305" fmla="*/ 4830886 h 6281670"/>
                <a:gd name="connsiteX306" fmla="*/ 8579567 w 8613217"/>
                <a:gd name="connsiteY306" fmla="*/ 4409580 h 6281670"/>
                <a:gd name="connsiteX307" fmla="*/ 8613217 w 8613217"/>
                <a:gd name="connsiteY307" fmla="*/ 4250076 h 6281670"/>
                <a:gd name="connsiteX308" fmla="*/ 8613217 w 8613217"/>
                <a:gd name="connsiteY308" fmla="*/ 4196235 h 6281670"/>
                <a:gd name="connsiteX309" fmla="*/ 8420062 w 8613217"/>
                <a:gd name="connsiteY309" fmla="*/ 4211041 h 6281670"/>
                <a:gd name="connsiteX310" fmla="*/ 4571776 w 8613217"/>
                <a:gd name="connsiteY310" fmla="*/ 915970 h 6281670"/>
                <a:gd name="connsiteX311" fmla="*/ 4583890 w 8613217"/>
                <a:gd name="connsiteY311" fmla="*/ 888377 h 6281670"/>
                <a:gd name="connsiteX312" fmla="*/ 4571776 w 8613217"/>
                <a:gd name="connsiteY312" fmla="*/ 915970 h 6281670"/>
                <a:gd name="connsiteX313" fmla="*/ 2362948 w 8613217"/>
                <a:gd name="connsiteY313" fmla="*/ 965100 h 6281670"/>
                <a:gd name="connsiteX314" fmla="*/ 2363621 w 8613217"/>
                <a:gd name="connsiteY314" fmla="*/ 962408 h 6281670"/>
                <a:gd name="connsiteX315" fmla="*/ 2368332 w 8613217"/>
                <a:gd name="connsiteY315" fmla="*/ 967119 h 6281670"/>
                <a:gd name="connsiteX316" fmla="*/ 2362948 w 8613217"/>
                <a:gd name="connsiteY316" fmla="*/ 965100 h 6281670"/>
                <a:gd name="connsiteX317" fmla="*/ 2435633 w 8613217"/>
                <a:gd name="connsiteY317" fmla="*/ 1055284 h 6281670"/>
                <a:gd name="connsiteX318" fmla="*/ 2426211 w 8613217"/>
                <a:gd name="connsiteY318" fmla="*/ 1053265 h 6281670"/>
                <a:gd name="connsiteX319" fmla="*/ 2370351 w 8613217"/>
                <a:gd name="connsiteY319" fmla="*/ 968465 h 6281670"/>
                <a:gd name="connsiteX320" fmla="*/ 2432268 w 8613217"/>
                <a:gd name="connsiteY320" fmla="*/ 1045862 h 6281670"/>
                <a:gd name="connsiteX321" fmla="*/ 2435633 w 8613217"/>
                <a:gd name="connsiteY321" fmla="*/ 1055284 h 6281670"/>
                <a:gd name="connsiteX322" fmla="*/ 695895 w 8613217"/>
                <a:gd name="connsiteY322" fmla="*/ 1016922 h 6281670"/>
                <a:gd name="connsiteX323" fmla="*/ 692530 w 8613217"/>
                <a:gd name="connsiteY323" fmla="*/ 1005481 h 6281670"/>
                <a:gd name="connsiteX324" fmla="*/ 695895 w 8613217"/>
                <a:gd name="connsiteY324" fmla="*/ 1016922 h 6281670"/>
                <a:gd name="connsiteX325" fmla="*/ 4511205 w 8613217"/>
                <a:gd name="connsiteY325" fmla="*/ 6014042 h 6281670"/>
                <a:gd name="connsiteX326" fmla="*/ 4537452 w 8613217"/>
                <a:gd name="connsiteY326" fmla="*/ 5944049 h 6281670"/>
                <a:gd name="connsiteX327" fmla="*/ 4511205 w 8613217"/>
                <a:gd name="connsiteY327" fmla="*/ 6014042 h 6281670"/>
                <a:gd name="connsiteX328" fmla="*/ 4750797 w 8613217"/>
                <a:gd name="connsiteY328" fmla="*/ 5917128 h 6281670"/>
                <a:gd name="connsiteX329" fmla="*/ 4741375 w 8613217"/>
                <a:gd name="connsiteY329" fmla="*/ 5939338 h 6281670"/>
                <a:gd name="connsiteX330" fmla="*/ 4732626 w 8613217"/>
                <a:gd name="connsiteY330" fmla="*/ 5935300 h 6281670"/>
                <a:gd name="connsiteX331" fmla="*/ 4727915 w 8613217"/>
                <a:gd name="connsiteY331" fmla="*/ 5907706 h 6281670"/>
                <a:gd name="connsiteX332" fmla="*/ 4750797 w 8613217"/>
                <a:gd name="connsiteY332" fmla="*/ 5875402 h 6281670"/>
                <a:gd name="connsiteX333" fmla="*/ 4750797 w 8613217"/>
                <a:gd name="connsiteY333" fmla="*/ 5917128 h 6281670"/>
                <a:gd name="connsiteX334" fmla="*/ 4875978 w 8613217"/>
                <a:gd name="connsiteY334" fmla="*/ 5457461 h 6281670"/>
                <a:gd name="connsiteX335" fmla="*/ 4616868 w 8613217"/>
                <a:gd name="connsiteY335" fmla="*/ 5877421 h 6281670"/>
                <a:gd name="connsiteX336" fmla="*/ 4562354 w 8613217"/>
                <a:gd name="connsiteY336" fmla="*/ 5884824 h 6281670"/>
                <a:gd name="connsiteX337" fmla="*/ 4880015 w 8613217"/>
                <a:gd name="connsiteY337" fmla="*/ 5419772 h 6281670"/>
                <a:gd name="connsiteX338" fmla="*/ 4875978 w 8613217"/>
                <a:gd name="connsiteY338" fmla="*/ 5457461 h 6281670"/>
                <a:gd name="connsiteX339" fmla="*/ 5020675 w 8613217"/>
                <a:gd name="connsiteY339" fmla="*/ 5141145 h 6281670"/>
                <a:gd name="connsiteX340" fmla="*/ 4989717 w 8613217"/>
                <a:gd name="connsiteY340" fmla="*/ 5179506 h 6281670"/>
                <a:gd name="connsiteX341" fmla="*/ 4445922 w 8613217"/>
                <a:gd name="connsiteY341" fmla="*/ 5878767 h 6281670"/>
                <a:gd name="connsiteX342" fmla="*/ 4415637 w 8613217"/>
                <a:gd name="connsiteY342" fmla="*/ 5953471 h 6281670"/>
                <a:gd name="connsiteX343" fmla="*/ 4357085 w 8613217"/>
                <a:gd name="connsiteY343" fmla="*/ 6075286 h 6281670"/>
                <a:gd name="connsiteX344" fmla="*/ 4338240 w 8613217"/>
                <a:gd name="connsiteY344" fmla="*/ 6125762 h 6281670"/>
                <a:gd name="connsiteX345" fmla="*/ 4322761 w 8613217"/>
                <a:gd name="connsiteY345" fmla="*/ 6080671 h 6281670"/>
                <a:gd name="connsiteX346" fmla="*/ 4306609 w 8613217"/>
                <a:gd name="connsiteY346" fmla="*/ 6061826 h 6281670"/>
                <a:gd name="connsiteX347" fmla="*/ 4295168 w 8613217"/>
                <a:gd name="connsiteY347" fmla="*/ 6082689 h 6281670"/>
                <a:gd name="connsiteX348" fmla="*/ 4292475 w 8613217"/>
                <a:gd name="connsiteY348" fmla="*/ 6112302 h 6281670"/>
                <a:gd name="connsiteX349" fmla="*/ 4277669 w 8613217"/>
                <a:gd name="connsiteY349" fmla="*/ 6097496 h 6281670"/>
                <a:gd name="connsiteX350" fmla="*/ 4183447 w 8613217"/>
                <a:gd name="connsiteY350" fmla="*/ 5282478 h 6281670"/>
                <a:gd name="connsiteX351" fmla="*/ 4412945 w 8613217"/>
                <a:gd name="connsiteY351" fmla="*/ 4743394 h 6281670"/>
                <a:gd name="connsiteX352" fmla="*/ 5036828 w 8613217"/>
                <a:gd name="connsiteY352" fmla="*/ 3935106 h 6281670"/>
                <a:gd name="connsiteX353" fmla="*/ 5054999 w 8613217"/>
                <a:gd name="connsiteY353" fmla="*/ 3966064 h 6281670"/>
                <a:gd name="connsiteX354" fmla="*/ 5020675 w 8613217"/>
                <a:gd name="connsiteY354" fmla="*/ 5141145 h 6281670"/>
                <a:gd name="connsiteX0" fmla="*/ 8420062 w 8613217"/>
                <a:gd name="connsiteY0" fmla="*/ 4211041 h 6281670"/>
                <a:gd name="connsiteX1" fmla="*/ 7990681 w 8613217"/>
                <a:gd name="connsiteY1" fmla="*/ 4231232 h 6281670"/>
                <a:gd name="connsiteX2" fmla="*/ 7630619 w 8613217"/>
                <a:gd name="connsiteY2" fmla="*/ 4614849 h 6281670"/>
                <a:gd name="connsiteX3" fmla="*/ 7659558 w 8613217"/>
                <a:gd name="connsiteY3" fmla="*/ 4643788 h 6281670"/>
                <a:gd name="connsiteX4" fmla="*/ 7859443 w 8613217"/>
                <a:gd name="connsiteY4" fmla="*/ 4617541 h 6281670"/>
                <a:gd name="connsiteX5" fmla="*/ 8222196 w 8613217"/>
                <a:gd name="connsiteY5" fmla="*/ 4498418 h 6281670"/>
                <a:gd name="connsiteX6" fmla="*/ 8236330 w 8613217"/>
                <a:gd name="connsiteY6" fmla="*/ 4496398 h 6281670"/>
                <a:gd name="connsiteX7" fmla="*/ 8228254 w 8613217"/>
                <a:gd name="connsiteY7" fmla="*/ 4504475 h 6281670"/>
                <a:gd name="connsiteX8" fmla="*/ 7670326 w 8613217"/>
                <a:gd name="connsiteY8" fmla="*/ 4709743 h 6281670"/>
                <a:gd name="connsiteX9" fmla="*/ 7436791 w 8613217"/>
                <a:gd name="connsiteY9" fmla="*/ 4735318 h 6281670"/>
                <a:gd name="connsiteX10" fmla="*/ 6759067 w 8613217"/>
                <a:gd name="connsiteY10" fmla="*/ 4696956 h 6281670"/>
                <a:gd name="connsiteX11" fmla="*/ 6037597 w 8613217"/>
                <a:gd name="connsiteY11" fmla="*/ 4656576 h 6281670"/>
                <a:gd name="connsiteX12" fmla="*/ 6023464 w 8613217"/>
                <a:gd name="connsiteY12" fmla="*/ 4649172 h 6281670"/>
                <a:gd name="connsiteX13" fmla="*/ 6361317 w 8613217"/>
                <a:gd name="connsiteY13" fmla="*/ 4472170 h 6281670"/>
                <a:gd name="connsiteX14" fmla="*/ 6783296 w 8613217"/>
                <a:gd name="connsiteY14" fmla="*/ 4236616 h 6281670"/>
                <a:gd name="connsiteX15" fmla="*/ 7066634 w 8613217"/>
                <a:gd name="connsiteY15" fmla="*/ 4052210 h 6281670"/>
                <a:gd name="connsiteX16" fmla="*/ 7151433 w 8613217"/>
                <a:gd name="connsiteY16" fmla="*/ 4042115 h 6281670"/>
                <a:gd name="connsiteX17" fmla="*/ 7304208 w 8613217"/>
                <a:gd name="connsiteY17" fmla="*/ 4071727 h 6281670"/>
                <a:gd name="connsiteX18" fmla="*/ 7625235 w 8613217"/>
                <a:gd name="connsiteY18" fmla="*/ 3948566 h 6281670"/>
                <a:gd name="connsiteX19" fmla="*/ 8172394 w 8613217"/>
                <a:gd name="connsiteY19" fmla="*/ 2496877 h 6281670"/>
                <a:gd name="connsiteX20" fmla="*/ 7882325 w 8613217"/>
                <a:gd name="connsiteY20" fmla="*/ 1811077 h 6281670"/>
                <a:gd name="connsiteX21" fmla="*/ 7854059 w 8613217"/>
                <a:gd name="connsiteY21" fmla="*/ 1889820 h 6281670"/>
                <a:gd name="connsiteX22" fmla="*/ 7732917 w 8613217"/>
                <a:gd name="connsiteY22" fmla="*/ 2389195 h 6281670"/>
                <a:gd name="connsiteX23" fmla="*/ 7607736 w 8613217"/>
                <a:gd name="connsiteY23" fmla="*/ 2746565 h 6281670"/>
                <a:gd name="connsiteX24" fmla="*/ 7178354 w 8613217"/>
                <a:gd name="connsiteY24" fmla="*/ 3424962 h 6281670"/>
                <a:gd name="connsiteX25" fmla="*/ 7050481 w 8613217"/>
                <a:gd name="connsiteY25" fmla="*/ 3653113 h 6281670"/>
                <a:gd name="connsiteX26" fmla="*/ 7022888 w 8613217"/>
                <a:gd name="connsiteY26" fmla="*/ 3873861 h 6281670"/>
                <a:gd name="connsiteX27" fmla="*/ 7057884 w 8613217"/>
                <a:gd name="connsiteY27" fmla="*/ 3889341 h 6281670"/>
                <a:gd name="connsiteX28" fmla="*/ 7311611 w 8613217"/>
                <a:gd name="connsiteY28" fmla="*/ 3701570 h 6281670"/>
                <a:gd name="connsiteX29" fmla="*/ 7883672 w 8613217"/>
                <a:gd name="connsiteY29" fmla="*/ 2875784 h 6281670"/>
                <a:gd name="connsiteX30" fmla="*/ 7909246 w 8613217"/>
                <a:gd name="connsiteY30" fmla="*/ 2790311 h 6281670"/>
                <a:gd name="connsiteX31" fmla="*/ 7835888 w 8613217"/>
                <a:gd name="connsiteY31" fmla="*/ 3051440 h 6281670"/>
                <a:gd name="connsiteX32" fmla="*/ 7279306 w 8613217"/>
                <a:gd name="connsiteY32" fmla="*/ 3802522 h 6281670"/>
                <a:gd name="connsiteX33" fmla="*/ 6992603 w 8613217"/>
                <a:gd name="connsiteY33" fmla="*/ 4017213 h 6281670"/>
                <a:gd name="connsiteX34" fmla="*/ 6713302 w 8613217"/>
                <a:gd name="connsiteY34" fmla="*/ 4190851 h 6281670"/>
                <a:gd name="connsiteX35" fmla="*/ 6627830 w 8613217"/>
                <a:gd name="connsiteY35" fmla="*/ 4239308 h 6281670"/>
                <a:gd name="connsiteX36" fmla="*/ 6605620 w 8613217"/>
                <a:gd name="connsiteY36" fmla="*/ 4251422 h 6281670"/>
                <a:gd name="connsiteX37" fmla="*/ 6226714 w 8613217"/>
                <a:gd name="connsiteY37" fmla="*/ 4447268 h 6281670"/>
                <a:gd name="connsiteX38" fmla="*/ 5314782 w 8613217"/>
                <a:gd name="connsiteY38" fmla="*/ 4943279 h 6281670"/>
                <a:gd name="connsiteX39" fmla="*/ 5158643 w 8613217"/>
                <a:gd name="connsiteY39" fmla="*/ 5046250 h 6281670"/>
                <a:gd name="connsiteX40" fmla="*/ 5162681 w 8613217"/>
                <a:gd name="connsiteY40" fmla="*/ 5025387 h 6281670"/>
                <a:gd name="connsiteX41" fmla="*/ 5227290 w 8613217"/>
                <a:gd name="connsiteY41" fmla="*/ 4323434 h 6281670"/>
                <a:gd name="connsiteX42" fmla="*/ 5106148 w 8613217"/>
                <a:gd name="connsiteY42" fmla="*/ 3860401 h 6281670"/>
                <a:gd name="connsiteX43" fmla="*/ 5139799 w 8613217"/>
                <a:gd name="connsiteY43" fmla="*/ 3818675 h 6281670"/>
                <a:gd name="connsiteX44" fmla="*/ 5695034 w 8613217"/>
                <a:gd name="connsiteY44" fmla="*/ 3194119 h 6281670"/>
                <a:gd name="connsiteX45" fmla="*/ 5830983 w 8613217"/>
                <a:gd name="connsiteY45" fmla="*/ 3023174 h 6281670"/>
                <a:gd name="connsiteX46" fmla="*/ 5873382 w 8613217"/>
                <a:gd name="connsiteY46" fmla="*/ 3008367 h 6281670"/>
                <a:gd name="connsiteX47" fmla="*/ 5983083 w 8613217"/>
                <a:gd name="connsiteY47" fmla="*/ 3009040 h 6281670"/>
                <a:gd name="connsiteX48" fmla="*/ 6257000 w 8613217"/>
                <a:gd name="connsiteY48" fmla="*/ 2840787 h 6281670"/>
                <a:gd name="connsiteX49" fmla="*/ 6605620 w 8613217"/>
                <a:gd name="connsiteY49" fmla="*/ 2172485 h 6281670"/>
                <a:gd name="connsiteX50" fmla="*/ 6623118 w 8613217"/>
                <a:gd name="connsiteY50" fmla="*/ 1339969 h 6281670"/>
                <a:gd name="connsiteX51" fmla="*/ 6528224 w 8613217"/>
                <a:gd name="connsiteY51" fmla="*/ 660899 h 6281670"/>
                <a:gd name="connsiteX52" fmla="*/ 6514091 w 8613217"/>
                <a:gd name="connsiteY52" fmla="*/ 520239 h 6281670"/>
                <a:gd name="connsiteX53" fmla="*/ 6493900 w 8613217"/>
                <a:gd name="connsiteY53" fmla="*/ 546486 h 6281670"/>
                <a:gd name="connsiteX54" fmla="*/ 6244212 w 8613217"/>
                <a:gd name="connsiteY54" fmla="*/ 975869 h 6281670"/>
                <a:gd name="connsiteX55" fmla="*/ 5935300 w 8613217"/>
                <a:gd name="connsiteY55" fmla="*/ 1788868 h 6281670"/>
                <a:gd name="connsiteX56" fmla="*/ 5707148 w 8613217"/>
                <a:gd name="connsiteY56" fmla="*/ 2531874 h 6281670"/>
                <a:gd name="connsiteX57" fmla="*/ 5679555 w 8613217"/>
                <a:gd name="connsiteY57" fmla="*/ 2738489 h 6281670"/>
                <a:gd name="connsiteX58" fmla="*/ 5734069 w 8613217"/>
                <a:gd name="connsiteY58" fmla="*/ 2914818 h 6281670"/>
                <a:gd name="connsiteX59" fmla="*/ 5963566 w 8613217"/>
                <a:gd name="connsiteY59" fmla="*/ 2599175 h 6281670"/>
                <a:gd name="connsiteX60" fmla="*/ 6141914 w 8613217"/>
                <a:gd name="connsiteY60" fmla="*/ 2254593 h 6281670"/>
                <a:gd name="connsiteX61" fmla="*/ 6262384 w 8613217"/>
                <a:gd name="connsiteY61" fmla="*/ 1884436 h 6281670"/>
                <a:gd name="connsiteX62" fmla="*/ 6343145 w 8613217"/>
                <a:gd name="connsiteY62" fmla="*/ 1508222 h 6281670"/>
                <a:gd name="connsiteX63" fmla="*/ 6310167 w 8613217"/>
                <a:gd name="connsiteY63" fmla="*/ 1747814 h 6281670"/>
                <a:gd name="connsiteX64" fmla="*/ 6045001 w 8613217"/>
                <a:gd name="connsiteY64" fmla="*/ 2568890 h 6281670"/>
                <a:gd name="connsiteX65" fmla="*/ 5560432 w 8613217"/>
                <a:gd name="connsiteY65" fmla="*/ 3235173 h 6281670"/>
                <a:gd name="connsiteX66" fmla="*/ 5096726 w 8613217"/>
                <a:gd name="connsiteY66" fmla="*/ 3741278 h 6281670"/>
                <a:gd name="connsiteX67" fmla="*/ 5067113 w 8613217"/>
                <a:gd name="connsiteY67" fmla="*/ 3767525 h 6281670"/>
                <a:gd name="connsiteX68" fmla="*/ 4911647 w 8613217"/>
                <a:gd name="connsiteY68" fmla="*/ 3459959 h 6281670"/>
                <a:gd name="connsiteX69" fmla="*/ 4890784 w 8613217"/>
                <a:gd name="connsiteY69" fmla="*/ 3404099 h 6281670"/>
                <a:gd name="connsiteX70" fmla="*/ 4952701 w 8613217"/>
                <a:gd name="connsiteY70" fmla="*/ 2717626 h 6281670"/>
                <a:gd name="connsiteX71" fmla="*/ 5173449 w 8613217"/>
                <a:gd name="connsiteY71" fmla="*/ 2368332 h 6281670"/>
                <a:gd name="connsiteX72" fmla="*/ 5481689 w 8613217"/>
                <a:gd name="connsiteY72" fmla="*/ 1759928 h 6281670"/>
                <a:gd name="connsiteX73" fmla="*/ 5514667 w 8613217"/>
                <a:gd name="connsiteY73" fmla="*/ 1741757 h 6281670"/>
                <a:gd name="connsiteX74" fmla="*/ 5803389 w 8613217"/>
                <a:gd name="connsiteY74" fmla="*/ 1570812 h 6281670"/>
                <a:gd name="connsiteX75" fmla="*/ 5822907 w 8613217"/>
                <a:gd name="connsiteY75" fmla="*/ 1095665 h 6281670"/>
                <a:gd name="connsiteX76" fmla="*/ 5540241 w 8613217"/>
                <a:gd name="connsiteY76" fmla="*/ 601000 h 6281670"/>
                <a:gd name="connsiteX77" fmla="*/ 5514667 w 8613217"/>
                <a:gd name="connsiteY77" fmla="*/ 600327 h 6281670"/>
                <a:gd name="connsiteX78" fmla="*/ 5421791 w 8613217"/>
                <a:gd name="connsiteY78" fmla="*/ 697914 h 6281670"/>
                <a:gd name="connsiteX79" fmla="*/ 5124319 w 8613217"/>
                <a:gd name="connsiteY79" fmla="*/ 1196617 h 6281670"/>
                <a:gd name="connsiteX80" fmla="*/ 5316801 w 8613217"/>
                <a:gd name="connsiteY80" fmla="*/ 1686570 h 6281670"/>
                <a:gd name="connsiteX81" fmla="*/ 5361220 w 8613217"/>
                <a:gd name="connsiteY81" fmla="*/ 1669072 h 6281670"/>
                <a:gd name="connsiteX82" fmla="*/ 5461499 w 8613217"/>
                <a:gd name="connsiteY82" fmla="*/ 1248439 h 6281670"/>
                <a:gd name="connsiteX83" fmla="*/ 5491784 w 8613217"/>
                <a:gd name="connsiteY83" fmla="*/ 1043170 h 6281670"/>
                <a:gd name="connsiteX84" fmla="*/ 5497841 w 8613217"/>
                <a:gd name="connsiteY84" fmla="*/ 1081532 h 6281670"/>
                <a:gd name="connsiteX85" fmla="*/ 5481016 w 8613217"/>
                <a:gd name="connsiteY85" fmla="*/ 1353429 h 6281670"/>
                <a:gd name="connsiteX86" fmla="*/ 5415734 w 8613217"/>
                <a:gd name="connsiteY86" fmla="*/ 1727624 h 6281670"/>
                <a:gd name="connsiteX87" fmla="*/ 5151240 w 8613217"/>
                <a:gd name="connsiteY87" fmla="*/ 2245171 h 6281670"/>
                <a:gd name="connsiteX88" fmla="*/ 4908282 w 8613217"/>
                <a:gd name="connsiteY88" fmla="*/ 2596483 h 6281670"/>
                <a:gd name="connsiteX89" fmla="*/ 4750124 w 8613217"/>
                <a:gd name="connsiteY89" fmla="*/ 2989523 h 6281670"/>
                <a:gd name="connsiteX90" fmla="*/ 4737337 w 8613217"/>
                <a:gd name="connsiteY90" fmla="*/ 3162487 h 6281670"/>
                <a:gd name="connsiteX91" fmla="*/ 4680804 w 8613217"/>
                <a:gd name="connsiteY91" fmla="*/ 3076341 h 6281670"/>
                <a:gd name="connsiteX92" fmla="*/ 4591293 w 8613217"/>
                <a:gd name="connsiteY92" fmla="*/ 2915491 h 6281670"/>
                <a:gd name="connsiteX93" fmla="*/ 4552259 w 8613217"/>
                <a:gd name="connsiteY93" fmla="*/ 2838095 h 6281670"/>
                <a:gd name="connsiteX94" fmla="*/ 4404869 w 8613217"/>
                <a:gd name="connsiteY94" fmla="*/ 2499569 h 6281670"/>
                <a:gd name="connsiteX95" fmla="*/ 4425059 w 8613217"/>
                <a:gd name="connsiteY95" fmla="*/ 2408713 h 6281670"/>
                <a:gd name="connsiteX96" fmla="*/ 4497071 w 8613217"/>
                <a:gd name="connsiteY96" fmla="*/ 2304396 h 6281670"/>
                <a:gd name="connsiteX97" fmla="*/ 4551585 w 8613217"/>
                <a:gd name="connsiteY97" fmla="*/ 2152968 h 6281670"/>
                <a:gd name="connsiteX98" fmla="*/ 4741375 w 8613217"/>
                <a:gd name="connsiteY98" fmla="*/ 1413327 h 6281670"/>
                <a:gd name="connsiteX99" fmla="*/ 4929146 w 8613217"/>
                <a:gd name="connsiteY99" fmla="*/ 819730 h 6281670"/>
                <a:gd name="connsiteX100" fmla="*/ 5233347 w 8613217"/>
                <a:gd name="connsiteY100" fmla="*/ 28940 h 6281670"/>
                <a:gd name="connsiteX101" fmla="*/ 5238058 w 8613217"/>
                <a:gd name="connsiteY101" fmla="*/ 0 h 6281670"/>
                <a:gd name="connsiteX102" fmla="*/ 4976929 w 8613217"/>
                <a:gd name="connsiteY102" fmla="*/ 159504 h 6281670"/>
                <a:gd name="connsiteX103" fmla="*/ 4204984 w 8613217"/>
                <a:gd name="connsiteY103" fmla="*/ 890396 h 6281670"/>
                <a:gd name="connsiteX104" fmla="*/ 3943182 w 8613217"/>
                <a:gd name="connsiteY104" fmla="*/ 2139508 h 6281670"/>
                <a:gd name="connsiteX105" fmla="*/ 4076438 w 8613217"/>
                <a:gd name="connsiteY105" fmla="*/ 2389868 h 6281670"/>
                <a:gd name="connsiteX106" fmla="*/ 4215079 w 8613217"/>
                <a:gd name="connsiteY106" fmla="*/ 2474668 h 6281670"/>
                <a:gd name="connsiteX107" fmla="*/ 4244018 w 8613217"/>
                <a:gd name="connsiteY107" fmla="*/ 2445055 h 6281670"/>
                <a:gd name="connsiteX108" fmla="*/ 4230558 w 8613217"/>
                <a:gd name="connsiteY108" fmla="*/ 1718875 h 6281670"/>
                <a:gd name="connsiteX109" fmla="*/ 4411599 w 8613217"/>
                <a:gd name="connsiteY109" fmla="*/ 1186522 h 6281670"/>
                <a:gd name="connsiteX110" fmla="*/ 4552259 w 8613217"/>
                <a:gd name="connsiteY110" fmla="*/ 934815 h 6281670"/>
                <a:gd name="connsiteX111" fmla="*/ 4572449 w 8613217"/>
                <a:gd name="connsiteY111" fmla="*/ 920008 h 6281670"/>
                <a:gd name="connsiteX112" fmla="*/ 4553604 w 8613217"/>
                <a:gd name="connsiteY112" fmla="*/ 956351 h 6281670"/>
                <a:gd name="connsiteX113" fmla="*/ 4390735 w 8613217"/>
                <a:gd name="connsiteY113" fmla="*/ 1302280 h 6281670"/>
                <a:gd name="connsiteX114" fmla="*/ 4340260 w 8613217"/>
                <a:gd name="connsiteY114" fmla="*/ 2524471 h 6281670"/>
                <a:gd name="connsiteX115" fmla="*/ 4501109 w 8613217"/>
                <a:gd name="connsiteY115" fmla="*/ 2892609 h 6281670"/>
                <a:gd name="connsiteX116" fmla="*/ 4692918 w 8613217"/>
                <a:gd name="connsiteY116" fmla="*/ 3241230 h 6281670"/>
                <a:gd name="connsiteX117" fmla="*/ 4992409 w 8613217"/>
                <a:gd name="connsiteY117" fmla="*/ 3809925 h 6281670"/>
                <a:gd name="connsiteX118" fmla="*/ 5000485 w 8613217"/>
                <a:gd name="connsiteY118" fmla="*/ 3847614 h 6281670"/>
                <a:gd name="connsiteX119" fmla="*/ 4993755 w 8613217"/>
                <a:gd name="connsiteY119" fmla="*/ 3855017 h 6281670"/>
                <a:gd name="connsiteX120" fmla="*/ 4993082 w 8613217"/>
                <a:gd name="connsiteY120" fmla="*/ 3855690 h 6281670"/>
                <a:gd name="connsiteX121" fmla="*/ 4982313 w 8613217"/>
                <a:gd name="connsiteY121" fmla="*/ 3867131 h 6281670"/>
                <a:gd name="connsiteX122" fmla="*/ 4626290 w 8613217"/>
                <a:gd name="connsiteY122" fmla="*/ 4274977 h 6281670"/>
                <a:gd name="connsiteX123" fmla="*/ 4180755 w 8613217"/>
                <a:gd name="connsiteY123" fmla="*/ 4968853 h 6281670"/>
                <a:gd name="connsiteX124" fmla="*/ 4071727 w 8613217"/>
                <a:gd name="connsiteY124" fmla="*/ 5853192 h 6281670"/>
                <a:gd name="connsiteX125" fmla="*/ 4040769 w 8613217"/>
                <a:gd name="connsiteY125" fmla="*/ 5907706 h 6281670"/>
                <a:gd name="connsiteX126" fmla="*/ 4005099 w 8613217"/>
                <a:gd name="connsiteY126" fmla="*/ 5881459 h 6281670"/>
                <a:gd name="connsiteX127" fmla="*/ 4007791 w 8613217"/>
                <a:gd name="connsiteY127" fmla="*/ 5830983 h 6281670"/>
                <a:gd name="connsiteX128" fmla="*/ 3990293 w 8613217"/>
                <a:gd name="connsiteY128" fmla="*/ 5807427 h 6281670"/>
                <a:gd name="connsiteX129" fmla="*/ 3964045 w 8613217"/>
                <a:gd name="connsiteY129" fmla="*/ 5789256 h 6281670"/>
                <a:gd name="connsiteX130" fmla="*/ 3941836 w 8613217"/>
                <a:gd name="connsiteY130" fmla="*/ 5705129 h 6281670"/>
                <a:gd name="connsiteX131" fmla="*/ 3908185 w 8613217"/>
                <a:gd name="connsiteY131" fmla="*/ 5236040 h 6281670"/>
                <a:gd name="connsiteX132" fmla="*/ 3918953 w 8613217"/>
                <a:gd name="connsiteY132" fmla="*/ 4237288 h 6281670"/>
                <a:gd name="connsiteX133" fmla="*/ 3786370 w 8613217"/>
                <a:gd name="connsiteY133" fmla="*/ 3122779 h 6281670"/>
                <a:gd name="connsiteX134" fmla="*/ 3570333 w 8613217"/>
                <a:gd name="connsiteY134" fmla="*/ 2570236 h 6281670"/>
                <a:gd name="connsiteX135" fmla="*/ 3563603 w 8613217"/>
                <a:gd name="connsiteY135" fmla="*/ 2556776 h 6281670"/>
                <a:gd name="connsiteX136" fmla="*/ 3556872 w 8613217"/>
                <a:gd name="connsiteY136" fmla="*/ 2543315 h 6281670"/>
                <a:gd name="connsiteX137" fmla="*/ 3531298 w 8613217"/>
                <a:gd name="connsiteY137" fmla="*/ 2494185 h 6281670"/>
                <a:gd name="connsiteX138" fmla="*/ 3525241 w 8613217"/>
                <a:gd name="connsiteY138" fmla="*/ 2482071 h 6281670"/>
                <a:gd name="connsiteX139" fmla="*/ 3410829 w 8613217"/>
                <a:gd name="connsiteY139" fmla="*/ 2273437 h 6281670"/>
                <a:gd name="connsiteX140" fmla="*/ 3411502 w 8613217"/>
                <a:gd name="connsiteY140" fmla="*/ 2229018 h 6281670"/>
                <a:gd name="connsiteX141" fmla="*/ 3451209 w 8613217"/>
                <a:gd name="connsiteY141" fmla="*/ 2126720 h 6281670"/>
                <a:gd name="connsiteX142" fmla="*/ 3431692 w 8613217"/>
                <a:gd name="connsiteY142" fmla="*/ 1895877 h 6281670"/>
                <a:gd name="connsiteX143" fmla="*/ 3186715 w 8613217"/>
                <a:gd name="connsiteY143" fmla="*/ 1401886 h 6281670"/>
                <a:gd name="connsiteX144" fmla="*/ 2531874 w 8613217"/>
                <a:gd name="connsiteY144" fmla="*/ 701952 h 6281670"/>
                <a:gd name="connsiteX145" fmla="*/ 1731662 w 8613217"/>
                <a:gd name="connsiteY145" fmla="*/ 39035 h 6281670"/>
                <a:gd name="connsiteX146" fmla="*/ 1722913 w 8613217"/>
                <a:gd name="connsiteY146" fmla="*/ 36343 h 6281670"/>
                <a:gd name="connsiteX147" fmla="*/ 1723586 w 8613217"/>
                <a:gd name="connsiteY147" fmla="*/ 47111 h 6281670"/>
                <a:gd name="connsiteX148" fmla="*/ 1984042 w 8613217"/>
                <a:gd name="connsiteY148" fmla="*/ 871552 h 6281670"/>
                <a:gd name="connsiteX149" fmla="*/ 2773486 w 8613217"/>
                <a:gd name="connsiteY149" fmla="*/ 2064130 h 6281670"/>
                <a:gd name="connsiteX150" fmla="*/ 3058170 w 8613217"/>
                <a:gd name="connsiteY150" fmla="*/ 2286897 h 6281670"/>
                <a:gd name="connsiteX151" fmla="*/ 3235845 w 8613217"/>
                <a:gd name="connsiteY151" fmla="*/ 2329297 h 6281670"/>
                <a:gd name="connsiteX152" fmla="*/ 3256709 w 8613217"/>
                <a:gd name="connsiteY152" fmla="*/ 2294974 h 6281670"/>
                <a:gd name="connsiteX153" fmla="*/ 3083072 w 8613217"/>
                <a:gd name="connsiteY153" fmla="*/ 1999521 h 6281670"/>
                <a:gd name="connsiteX154" fmla="*/ 2450440 w 8613217"/>
                <a:gd name="connsiteY154" fmla="*/ 1092973 h 6281670"/>
                <a:gd name="connsiteX155" fmla="*/ 2432941 w 8613217"/>
                <a:gd name="connsiteY155" fmla="*/ 1062014 h 6281670"/>
                <a:gd name="connsiteX156" fmla="*/ 2454478 w 8613217"/>
                <a:gd name="connsiteY156" fmla="*/ 1076820 h 6281670"/>
                <a:gd name="connsiteX157" fmla="*/ 2967986 w 8613217"/>
                <a:gd name="connsiteY157" fmla="*/ 1739738 h 6281670"/>
                <a:gd name="connsiteX158" fmla="*/ 3266131 w 8613217"/>
                <a:gd name="connsiteY158" fmla="*/ 2175850 h 6281670"/>
                <a:gd name="connsiteX159" fmla="*/ 3457939 w 8613217"/>
                <a:gd name="connsiteY159" fmla="*/ 2509665 h 6281670"/>
                <a:gd name="connsiteX160" fmla="*/ 3464670 w 8613217"/>
                <a:gd name="connsiteY160" fmla="*/ 2523125 h 6281670"/>
                <a:gd name="connsiteX161" fmla="*/ 3471400 w 8613217"/>
                <a:gd name="connsiteY161" fmla="*/ 2536585 h 6281670"/>
                <a:gd name="connsiteX162" fmla="*/ 3478130 w 8613217"/>
                <a:gd name="connsiteY162" fmla="*/ 2550045 h 6281670"/>
                <a:gd name="connsiteX163" fmla="*/ 3484860 w 8613217"/>
                <a:gd name="connsiteY163" fmla="*/ 2563506 h 6281670"/>
                <a:gd name="connsiteX164" fmla="*/ 3491590 w 8613217"/>
                <a:gd name="connsiteY164" fmla="*/ 2576966 h 6281670"/>
                <a:gd name="connsiteX165" fmla="*/ 3504378 w 8613217"/>
                <a:gd name="connsiteY165" fmla="*/ 2605906 h 6281670"/>
                <a:gd name="connsiteX166" fmla="*/ 3733875 w 8613217"/>
                <a:gd name="connsiteY166" fmla="*/ 3249979 h 6281670"/>
                <a:gd name="connsiteX167" fmla="*/ 3823385 w 8613217"/>
                <a:gd name="connsiteY167" fmla="*/ 4359777 h 6281670"/>
                <a:gd name="connsiteX168" fmla="*/ 3816655 w 8613217"/>
                <a:gd name="connsiteY168" fmla="*/ 4369199 h 6281670"/>
                <a:gd name="connsiteX169" fmla="*/ 3800503 w 8613217"/>
                <a:gd name="connsiteY169" fmla="*/ 4322761 h 6281670"/>
                <a:gd name="connsiteX170" fmla="*/ 3407464 w 8613217"/>
                <a:gd name="connsiteY170" fmla="*/ 3663208 h 6281670"/>
                <a:gd name="connsiteX171" fmla="*/ 2516395 w 8613217"/>
                <a:gd name="connsiteY171" fmla="*/ 2980101 h 6281670"/>
                <a:gd name="connsiteX172" fmla="*/ 2502934 w 8613217"/>
                <a:gd name="connsiteY172" fmla="*/ 2971351 h 6281670"/>
                <a:gd name="connsiteX173" fmla="*/ 2390541 w 8613217"/>
                <a:gd name="connsiteY173" fmla="*/ 2898666 h 6281670"/>
                <a:gd name="connsiteX174" fmla="*/ 2247863 w 8613217"/>
                <a:gd name="connsiteY174" fmla="*/ 2802425 h 6281670"/>
                <a:gd name="connsiteX175" fmla="*/ 2055381 w 8613217"/>
                <a:gd name="connsiteY175" fmla="*/ 2665131 h 6281670"/>
                <a:gd name="connsiteX176" fmla="*/ 1471879 w 8613217"/>
                <a:gd name="connsiteY176" fmla="*/ 2148930 h 6281670"/>
                <a:gd name="connsiteX177" fmla="*/ 1461111 w 8613217"/>
                <a:gd name="connsiteY177" fmla="*/ 2109895 h 6281670"/>
                <a:gd name="connsiteX178" fmla="*/ 1501492 w 8613217"/>
                <a:gd name="connsiteY178" fmla="*/ 1918759 h 6281670"/>
                <a:gd name="connsiteX179" fmla="*/ 1395155 w 8613217"/>
                <a:gd name="connsiteY179" fmla="*/ 1570812 h 6281670"/>
                <a:gd name="connsiteX180" fmla="*/ 937507 w 8613217"/>
                <a:gd name="connsiteY180" fmla="*/ 860783 h 6281670"/>
                <a:gd name="connsiteX181" fmla="*/ 682435 w 8613217"/>
                <a:gd name="connsiteY181" fmla="*/ 471109 h 6281670"/>
                <a:gd name="connsiteX182" fmla="*/ 590905 w 8613217"/>
                <a:gd name="connsiteY182" fmla="*/ 214691 h 6281670"/>
                <a:gd name="connsiteX183" fmla="*/ 581483 w 8613217"/>
                <a:gd name="connsiteY183" fmla="*/ 222767 h 6281670"/>
                <a:gd name="connsiteX184" fmla="*/ 555909 w 8613217"/>
                <a:gd name="connsiteY184" fmla="*/ 262475 h 6281670"/>
                <a:gd name="connsiteX185" fmla="*/ 423998 w 8613217"/>
                <a:gd name="connsiteY185" fmla="*/ 619845 h 6281670"/>
                <a:gd name="connsiteX186" fmla="*/ 443515 w 8613217"/>
                <a:gd name="connsiteY186" fmla="*/ 1227575 h 6281670"/>
                <a:gd name="connsiteX187" fmla="*/ 806942 w 8613217"/>
                <a:gd name="connsiteY187" fmla="*/ 1996156 h 6281670"/>
                <a:gd name="connsiteX188" fmla="*/ 1087589 w 8613217"/>
                <a:gd name="connsiteY188" fmla="*/ 2216231 h 6281670"/>
                <a:gd name="connsiteX189" fmla="*/ 1317086 w 8613217"/>
                <a:gd name="connsiteY189" fmla="*/ 2233729 h 6281670"/>
                <a:gd name="connsiteX190" fmla="*/ 1327181 w 8613217"/>
                <a:gd name="connsiteY190" fmla="*/ 2198060 h 6281670"/>
                <a:gd name="connsiteX191" fmla="*/ 816364 w 8613217"/>
                <a:gd name="connsiteY191" fmla="*/ 1324489 h 6281670"/>
                <a:gd name="connsiteX192" fmla="*/ 702625 w 8613217"/>
                <a:gd name="connsiteY192" fmla="*/ 1031056 h 6281670"/>
                <a:gd name="connsiteX193" fmla="*/ 767908 w 8613217"/>
                <a:gd name="connsiteY193" fmla="*/ 1173061 h 6281670"/>
                <a:gd name="connsiteX194" fmla="*/ 1444285 w 8613217"/>
                <a:gd name="connsiteY194" fmla="*/ 2226326 h 6281670"/>
                <a:gd name="connsiteX195" fmla="*/ 2209501 w 8613217"/>
                <a:gd name="connsiteY195" fmla="*/ 2876457 h 6281670"/>
                <a:gd name="connsiteX196" fmla="*/ 2308434 w 8613217"/>
                <a:gd name="connsiteY196" fmla="*/ 2939720 h 6281670"/>
                <a:gd name="connsiteX197" fmla="*/ 2340738 w 8613217"/>
                <a:gd name="connsiteY197" fmla="*/ 2972025 h 6281670"/>
                <a:gd name="connsiteX198" fmla="*/ 2302377 w 8613217"/>
                <a:gd name="connsiteY198" fmla="*/ 2972025 h 6281670"/>
                <a:gd name="connsiteX199" fmla="*/ 2266034 w 8613217"/>
                <a:gd name="connsiteY199" fmla="*/ 2967313 h 6281670"/>
                <a:gd name="connsiteX200" fmla="*/ 1817807 w 8613217"/>
                <a:gd name="connsiteY200" fmla="*/ 3025866 h 6281670"/>
                <a:gd name="connsiteX201" fmla="*/ 1007500 w 8613217"/>
                <a:gd name="connsiteY201" fmla="*/ 3309877 h 6281670"/>
                <a:gd name="connsiteX202" fmla="*/ 960389 w 8613217"/>
                <a:gd name="connsiteY202" fmla="*/ 3293725 h 6281670"/>
                <a:gd name="connsiteX203" fmla="*/ 446207 w 8613217"/>
                <a:gd name="connsiteY203" fmla="*/ 3134221 h 6281670"/>
                <a:gd name="connsiteX204" fmla="*/ 217383 w 8613217"/>
                <a:gd name="connsiteY204" fmla="*/ 3227096 h 6281670"/>
                <a:gd name="connsiteX205" fmla="*/ 0 w 8613217"/>
                <a:gd name="connsiteY205" fmla="*/ 3236518 h 6281670"/>
                <a:gd name="connsiteX206" fmla="*/ 0 w 8613217"/>
                <a:gd name="connsiteY206" fmla="*/ 3330740 h 6281670"/>
                <a:gd name="connsiteX207" fmla="*/ 9422 w 8613217"/>
                <a:gd name="connsiteY207" fmla="*/ 3346892 h 6281670"/>
                <a:gd name="connsiteX208" fmla="*/ 255072 w 8613217"/>
                <a:gd name="connsiteY208" fmla="*/ 3717723 h 6281670"/>
                <a:gd name="connsiteX209" fmla="*/ 747044 w 8613217"/>
                <a:gd name="connsiteY209" fmla="*/ 3826078 h 6281670"/>
                <a:gd name="connsiteX210" fmla="*/ 1016249 w 8613217"/>
                <a:gd name="connsiteY210" fmla="*/ 3490244 h 6281670"/>
                <a:gd name="connsiteX211" fmla="*/ 981253 w 8613217"/>
                <a:gd name="connsiteY211" fmla="*/ 3461305 h 6281670"/>
                <a:gd name="connsiteX212" fmla="*/ 563312 w 8613217"/>
                <a:gd name="connsiteY212" fmla="*/ 3490917 h 6281670"/>
                <a:gd name="connsiteX213" fmla="*/ 390347 w 8613217"/>
                <a:gd name="connsiteY213" fmla="*/ 3460632 h 6281670"/>
                <a:gd name="connsiteX214" fmla="*/ 489953 w 8613217"/>
                <a:gd name="connsiteY214" fmla="*/ 3463997 h 6281670"/>
                <a:gd name="connsiteX215" fmla="*/ 903183 w 8613217"/>
                <a:gd name="connsiteY215" fmla="*/ 3408137 h 6281670"/>
                <a:gd name="connsiteX216" fmla="*/ 1043170 w 8613217"/>
                <a:gd name="connsiteY216" fmla="*/ 3372467 h 6281670"/>
                <a:gd name="connsiteX217" fmla="*/ 1508895 w 8613217"/>
                <a:gd name="connsiteY217" fmla="*/ 3218347 h 6281670"/>
                <a:gd name="connsiteX218" fmla="*/ 1912029 w 8613217"/>
                <a:gd name="connsiteY218" fmla="*/ 3101243 h 6281670"/>
                <a:gd name="connsiteX219" fmla="*/ 1912029 w 8613217"/>
                <a:gd name="connsiteY219" fmla="*/ 3101243 h 6281670"/>
                <a:gd name="connsiteX220" fmla="*/ 1924816 w 8613217"/>
                <a:gd name="connsiteY220" fmla="*/ 3099224 h 6281670"/>
                <a:gd name="connsiteX221" fmla="*/ 1986061 w 8613217"/>
                <a:gd name="connsiteY221" fmla="*/ 3087783 h 6281670"/>
                <a:gd name="connsiteX222" fmla="*/ 1992791 w 8613217"/>
                <a:gd name="connsiteY222" fmla="*/ 3087110 h 6281670"/>
                <a:gd name="connsiteX223" fmla="*/ 2087013 w 8613217"/>
                <a:gd name="connsiteY223" fmla="*/ 3074322 h 6281670"/>
                <a:gd name="connsiteX224" fmla="*/ 2113933 w 8613217"/>
                <a:gd name="connsiteY224" fmla="*/ 3072976 h 6281670"/>
                <a:gd name="connsiteX225" fmla="*/ 2118644 w 8613217"/>
                <a:gd name="connsiteY225" fmla="*/ 3064227 h 6281670"/>
                <a:gd name="connsiteX226" fmla="*/ 2257958 w 8613217"/>
                <a:gd name="connsiteY226" fmla="*/ 3064227 h 6281670"/>
                <a:gd name="connsiteX227" fmla="*/ 2262669 w 8613217"/>
                <a:gd name="connsiteY227" fmla="*/ 3072976 h 6281670"/>
                <a:gd name="connsiteX228" fmla="*/ 2434960 w 8613217"/>
                <a:gd name="connsiteY228" fmla="*/ 3101243 h 6281670"/>
                <a:gd name="connsiteX229" fmla="*/ 2635518 w 8613217"/>
                <a:gd name="connsiteY229" fmla="*/ 3164506 h 6281670"/>
                <a:gd name="connsiteX230" fmla="*/ 3038653 w 8613217"/>
                <a:gd name="connsiteY230" fmla="*/ 3453902 h 6281670"/>
                <a:gd name="connsiteX231" fmla="*/ 3580428 w 8613217"/>
                <a:gd name="connsiteY231" fmla="*/ 4087880 h 6281670"/>
                <a:gd name="connsiteX232" fmla="*/ 3776274 w 8613217"/>
                <a:gd name="connsiteY232" fmla="*/ 4626290 h 6281670"/>
                <a:gd name="connsiteX233" fmla="*/ 3813963 w 8613217"/>
                <a:gd name="connsiteY233" fmla="*/ 4802619 h 6281670"/>
                <a:gd name="connsiteX234" fmla="*/ 3811944 w 8613217"/>
                <a:gd name="connsiteY234" fmla="*/ 5407658 h 6281670"/>
                <a:gd name="connsiteX235" fmla="*/ 3881265 w 8613217"/>
                <a:gd name="connsiteY235" fmla="*/ 5874056 h 6281670"/>
                <a:gd name="connsiteX236" fmla="*/ 3879919 w 8613217"/>
                <a:gd name="connsiteY236" fmla="*/ 5898957 h 6281670"/>
                <a:gd name="connsiteX237" fmla="*/ 3757430 w 8613217"/>
                <a:gd name="connsiteY237" fmla="*/ 5946068 h 6281670"/>
                <a:gd name="connsiteX238" fmla="*/ 3743970 w 8613217"/>
                <a:gd name="connsiteY238" fmla="*/ 6053750 h 6281670"/>
                <a:gd name="connsiteX239" fmla="*/ 3803195 w 8613217"/>
                <a:gd name="connsiteY239" fmla="*/ 6092112 h 6281670"/>
                <a:gd name="connsiteX240" fmla="*/ 3896071 w 8613217"/>
                <a:gd name="connsiteY240" fmla="*/ 6023464 h 6281670"/>
                <a:gd name="connsiteX241" fmla="*/ 3920972 w 8613217"/>
                <a:gd name="connsiteY241" fmla="*/ 5996544 h 6281670"/>
                <a:gd name="connsiteX242" fmla="*/ 3918953 w 8613217"/>
                <a:gd name="connsiteY242" fmla="*/ 6053077 h 6281670"/>
                <a:gd name="connsiteX243" fmla="*/ 3931741 w 8613217"/>
                <a:gd name="connsiteY243" fmla="*/ 6077978 h 6281670"/>
                <a:gd name="connsiteX244" fmla="*/ 3951931 w 8613217"/>
                <a:gd name="connsiteY244" fmla="*/ 6055769 h 6281670"/>
                <a:gd name="connsiteX245" fmla="*/ 3972121 w 8613217"/>
                <a:gd name="connsiteY245" fmla="*/ 5988468 h 6281670"/>
                <a:gd name="connsiteX246" fmla="*/ 3994331 w 8613217"/>
                <a:gd name="connsiteY246" fmla="*/ 5968277 h 6281670"/>
                <a:gd name="connsiteX247" fmla="*/ 4005099 w 8613217"/>
                <a:gd name="connsiteY247" fmla="*/ 5995198 h 6281670"/>
                <a:gd name="connsiteX248" fmla="*/ 4071054 w 8613217"/>
                <a:gd name="connsiteY248" fmla="*/ 6040290 h 6281670"/>
                <a:gd name="connsiteX249" fmla="*/ 4100667 w 8613217"/>
                <a:gd name="connsiteY249" fmla="*/ 6026829 h 6281670"/>
                <a:gd name="connsiteX250" fmla="*/ 4110089 w 8613217"/>
                <a:gd name="connsiteY250" fmla="*/ 5993179 h 6281670"/>
                <a:gd name="connsiteX251" fmla="*/ 4124895 w 8613217"/>
                <a:gd name="connsiteY251" fmla="*/ 6032214 h 6281670"/>
                <a:gd name="connsiteX252" fmla="*/ 4117492 w 8613217"/>
                <a:gd name="connsiteY252" fmla="*/ 6106918 h 6281670"/>
                <a:gd name="connsiteX253" fmla="*/ 4080476 w 8613217"/>
                <a:gd name="connsiteY253" fmla="*/ 6141242 h 6281670"/>
                <a:gd name="connsiteX254" fmla="*/ 4176717 w 8613217"/>
                <a:gd name="connsiteY254" fmla="*/ 6189025 h 6281670"/>
                <a:gd name="connsiteX255" fmla="*/ 4170660 w 8613217"/>
                <a:gd name="connsiteY255" fmla="*/ 6271133 h 6281670"/>
                <a:gd name="connsiteX256" fmla="*/ 4195562 w 8613217"/>
                <a:gd name="connsiteY256" fmla="*/ 6277863 h 6281670"/>
                <a:gd name="connsiteX257" fmla="*/ 4261517 w 8613217"/>
                <a:gd name="connsiteY257" fmla="*/ 6267768 h 6281670"/>
                <a:gd name="connsiteX258" fmla="*/ 4289784 w 8613217"/>
                <a:gd name="connsiteY258" fmla="*/ 6247578 h 6281670"/>
                <a:gd name="connsiteX259" fmla="*/ 4295840 w 8613217"/>
                <a:gd name="connsiteY259" fmla="*/ 6204505 h 6281670"/>
                <a:gd name="connsiteX260" fmla="*/ 4305936 w 8613217"/>
                <a:gd name="connsiteY260" fmla="*/ 6182969 h 6281670"/>
                <a:gd name="connsiteX261" fmla="*/ 4324107 w 8613217"/>
                <a:gd name="connsiteY261" fmla="*/ 6199794 h 6281670"/>
                <a:gd name="connsiteX262" fmla="*/ 4336894 w 8613217"/>
                <a:gd name="connsiteY262" fmla="*/ 6230752 h 6281670"/>
                <a:gd name="connsiteX263" fmla="*/ 4342951 w 8613217"/>
                <a:gd name="connsiteY263" fmla="*/ 6226714 h 6281670"/>
                <a:gd name="connsiteX264" fmla="*/ 4369872 w 8613217"/>
                <a:gd name="connsiteY264" fmla="*/ 6185660 h 6281670"/>
                <a:gd name="connsiteX265" fmla="*/ 4382659 w 8613217"/>
                <a:gd name="connsiteY265" fmla="*/ 6234791 h 6281670"/>
                <a:gd name="connsiteX266" fmla="*/ 4406888 w 8613217"/>
                <a:gd name="connsiteY266" fmla="*/ 6265749 h 6281670"/>
                <a:gd name="connsiteX267" fmla="*/ 4484284 w 8613217"/>
                <a:gd name="connsiteY267" fmla="*/ 6275171 h 6281670"/>
                <a:gd name="connsiteX268" fmla="*/ 4499090 w 8613217"/>
                <a:gd name="connsiteY268" fmla="*/ 6272479 h 6281670"/>
                <a:gd name="connsiteX269" fmla="*/ 4512551 w 8613217"/>
                <a:gd name="connsiteY269" fmla="*/ 6181622 h 6281670"/>
                <a:gd name="connsiteX270" fmla="*/ 4572449 w 8613217"/>
                <a:gd name="connsiteY270" fmla="*/ 6153356 h 6281670"/>
                <a:gd name="connsiteX271" fmla="*/ 4575814 w 8613217"/>
                <a:gd name="connsiteY271" fmla="*/ 6127781 h 6281670"/>
                <a:gd name="connsiteX272" fmla="*/ 4538125 w 8613217"/>
                <a:gd name="connsiteY272" fmla="*/ 6076633 h 6281670"/>
                <a:gd name="connsiteX273" fmla="*/ 4536779 w 8613217"/>
                <a:gd name="connsiteY273" fmla="*/ 6042309 h 6281670"/>
                <a:gd name="connsiteX274" fmla="*/ 4573122 w 8613217"/>
                <a:gd name="connsiteY274" fmla="*/ 6032214 h 6281670"/>
                <a:gd name="connsiteX275" fmla="*/ 4637731 w 8613217"/>
                <a:gd name="connsiteY275" fmla="*/ 6051058 h 6281670"/>
                <a:gd name="connsiteX276" fmla="*/ 4665997 w 8613217"/>
                <a:gd name="connsiteY276" fmla="*/ 6029522 h 6281670"/>
                <a:gd name="connsiteX277" fmla="*/ 4665997 w 8613217"/>
                <a:gd name="connsiteY277" fmla="*/ 5985776 h 6281670"/>
                <a:gd name="connsiteX278" fmla="*/ 4681477 w 8613217"/>
                <a:gd name="connsiteY278" fmla="*/ 5966931 h 6281670"/>
                <a:gd name="connsiteX279" fmla="*/ 4701667 w 8613217"/>
                <a:gd name="connsiteY279" fmla="*/ 5981065 h 6281670"/>
                <a:gd name="connsiteX280" fmla="*/ 4724550 w 8613217"/>
                <a:gd name="connsiteY280" fmla="*/ 6054423 h 6281670"/>
                <a:gd name="connsiteX281" fmla="*/ 4743394 w 8613217"/>
                <a:gd name="connsiteY281" fmla="*/ 6073268 h 6281670"/>
                <a:gd name="connsiteX282" fmla="*/ 4752143 w 8613217"/>
                <a:gd name="connsiteY282" fmla="*/ 6050385 h 6281670"/>
                <a:gd name="connsiteX283" fmla="*/ 4752143 w 8613217"/>
                <a:gd name="connsiteY283" fmla="*/ 5996544 h 6281670"/>
                <a:gd name="connsiteX284" fmla="*/ 4800600 w 8613217"/>
                <a:gd name="connsiteY284" fmla="*/ 6046347 h 6281670"/>
                <a:gd name="connsiteX285" fmla="*/ 4859825 w 8613217"/>
                <a:gd name="connsiteY285" fmla="*/ 6088747 h 6281670"/>
                <a:gd name="connsiteX286" fmla="*/ 4932511 w 8613217"/>
                <a:gd name="connsiteY286" fmla="*/ 6036252 h 6281670"/>
                <a:gd name="connsiteX287" fmla="*/ 4919050 w 8613217"/>
                <a:gd name="connsiteY287" fmla="*/ 5940011 h 6281670"/>
                <a:gd name="connsiteX288" fmla="*/ 4830213 w 8613217"/>
                <a:gd name="connsiteY288" fmla="*/ 5933281 h 6281670"/>
                <a:gd name="connsiteX289" fmla="*/ 4779064 w 8613217"/>
                <a:gd name="connsiteY289" fmla="*/ 5876074 h 6281670"/>
                <a:gd name="connsiteX290" fmla="*/ 4778391 w 8613217"/>
                <a:gd name="connsiteY290" fmla="*/ 5829637 h 6281670"/>
                <a:gd name="connsiteX291" fmla="*/ 5091342 w 8613217"/>
                <a:gd name="connsiteY291" fmla="*/ 5236712 h 6281670"/>
                <a:gd name="connsiteX292" fmla="*/ 5116243 w 8613217"/>
                <a:gd name="connsiteY292" fmla="*/ 5202389 h 6281670"/>
                <a:gd name="connsiteX293" fmla="*/ 5269690 w 8613217"/>
                <a:gd name="connsiteY293" fmla="*/ 5086631 h 6281670"/>
                <a:gd name="connsiteX294" fmla="*/ 5744837 w 8613217"/>
                <a:gd name="connsiteY294" fmla="*/ 4795889 h 6281670"/>
                <a:gd name="connsiteX295" fmla="*/ 5814830 w 8613217"/>
                <a:gd name="connsiteY295" fmla="*/ 4775699 h 6281670"/>
                <a:gd name="connsiteX296" fmla="*/ 6103553 w 8613217"/>
                <a:gd name="connsiteY296" fmla="*/ 4765603 h 6281670"/>
                <a:gd name="connsiteX297" fmla="*/ 7086824 w 8613217"/>
                <a:gd name="connsiteY297" fmla="*/ 4811369 h 6281670"/>
                <a:gd name="connsiteX298" fmla="*/ 7489959 w 8613217"/>
                <a:gd name="connsiteY298" fmla="*/ 4805311 h 6281670"/>
                <a:gd name="connsiteX299" fmla="*/ 7516880 w 8613217"/>
                <a:gd name="connsiteY299" fmla="*/ 4801946 h 6281670"/>
                <a:gd name="connsiteX300" fmla="*/ 7536397 w 8613217"/>
                <a:gd name="connsiteY300" fmla="*/ 4800600 h 6281670"/>
                <a:gd name="connsiteX301" fmla="*/ 7619850 w 8613217"/>
                <a:gd name="connsiteY301" fmla="*/ 4791178 h 6281670"/>
                <a:gd name="connsiteX302" fmla="*/ 7661577 w 8613217"/>
                <a:gd name="connsiteY302" fmla="*/ 4813388 h 6281670"/>
                <a:gd name="connsiteX303" fmla="*/ 7920014 w 8613217"/>
                <a:gd name="connsiteY303" fmla="*/ 5004523 h 6281670"/>
                <a:gd name="connsiteX304" fmla="*/ 8354780 w 8613217"/>
                <a:gd name="connsiteY304" fmla="*/ 4830886 h 6281670"/>
                <a:gd name="connsiteX305" fmla="*/ 8579567 w 8613217"/>
                <a:gd name="connsiteY305" fmla="*/ 4409580 h 6281670"/>
                <a:gd name="connsiteX306" fmla="*/ 8613217 w 8613217"/>
                <a:gd name="connsiteY306" fmla="*/ 4250076 h 6281670"/>
                <a:gd name="connsiteX307" fmla="*/ 8613217 w 8613217"/>
                <a:gd name="connsiteY307" fmla="*/ 4196235 h 6281670"/>
                <a:gd name="connsiteX308" fmla="*/ 8420062 w 8613217"/>
                <a:gd name="connsiteY308" fmla="*/ 4211041 h 6281670"/>
                <a:gd name="connsiteX309" fmla="*/ 4571776 w 8613217"/>
                <a:gd name="connsiteY309" fmla="*/ 915970 h 6281670"/>
                <a:gd name="connsiteX310" fmla="*/ 4583890 w 8613217"/>
                <a:gd name="connsiteY310" fmla="*/ 888377 h 6281670"/>
                <a:gd name="connsiteX311" fmla="*/ 4571776 w 8613217"/>
                <a:gd name="connsiteY311" fmla="*/ 915970 h 6281670"/>
                <a:gd name="connsiteX312" fmla="*/ 2362948 w 8613217"/>
                <a:gd name="connsiteY312" fmla="*/ 965100 h 6281670"/>
                <a:gd name="connsiteX313" fmla="*/ 2363621 w 8613217"/>
                <a:gd name="connsiteY313" fmla="*/ 962408 h 6281670"/>
                <a:gd name="connsiteX314" fmla="*/ 2368332 w 8613217"/>
                <a:gd name="connsiteY314" fmla="*/ 967119 h 6281670"/>
                <a:gd name="connsiteX315" fmla="*/ 2362948 w 8613217"/>
                <a:gd name="connsiteY315" fmla="*/ 965100 h 6281670"/>
                <a:gd name="connsiteX316" fmla="*/ 2435633 w 8613217"/>
                <a:gd name="connsiteY316" fmla="*/ 1055284 h 6281670"/>
                <a:gd name="connsiteX317" fmla="*/ 2426211 w 8613217"/>
                <a:gd name="connsiteY317" fmla="*/ 1053265 h 6281670"/>
                <a:gd name="connsiteX318" fmla="*/ 2370351 w 8613217"/>
                <a:gd name="connsiteY318" fmla="*/ 968465 h 6281670"/>
                <a:gd name="connsiteX319" fmla="*/ 2432268 w 8613217"/>
                <a:gd name="connsiteY319" fmla="*/ 1045862 h 6281670"/>
                <a:gd name="connsiteX320" fmla="*/ 2435633 w 8613217"/>
                <a:gd name="connsiteY320" fmla="*/ 1055284 h 6281670"/>
                <a:gd name="connsiteX321" fmla="*/ 695895 w 8613217"/>
                <a:gd name="connsiteY321" fmla="*/ 1016922 h 6281670"/>
                <a:gd name="connsiteX322" fmla="*/ 692530 w 8613217"/>
                <a:gd name="connsiteY322" fmla="*/ 1005481 h 6281670"/>
                <a:gd name="connsiteX323" fmla="*/ 695895 w 8613217"/>
                <a:gd name="connsiteY323" fmla="*/ 1016922 h 6281670"/>
                <a:gd name="connsiteX324" fmla="*/ 4511205 w 8613217"/>
                <a:gd name="connsiteY324" fmla="*/ 6014042 h 6281670"/>
                <a:gd name="connsiteX325" fmla="*/ 4537452 w 8613217"/>
                <a:gd name="connsiteY325" fmla="*/ 5944049 h 6281670"/>
                <a:gd name="connsiteX326" fmla="*/ 4511205 w 8613217"/>
                <a:gd name="connsiteY326" fmla="*/ 6014042 h 6281670"/>
                <a:gd name="connsiteX327" fmla="*/ 4750797 w 8613217"/>
                <a:gd name="connsiteY327" fmla="*/ 5917128 h 6281670"/>
                <a:gd name="connsiteX328" fmla="*/ 4741375 w 8613217"/>
                <a:gd name="connsiteY328" fmla="*/ 5939338 h 6281670"/>
                <a:gd name="connsiteX329" fmla="*/ 4732626 w 8613217"/>
                <a:gd name="connsiteY329" fmla="*/ 5935300 h 6281670"/>
                <a:gd name="connsiteX330" fmla="*/ 4727915 w 8613217"/>
                <a:gd name="connsiteY330" fmla="*/ 5907706 h 6281670"/>
                <a:gd name="connsiteX331" fmla="*/ 4750797 w 8613217"/>
                <a:gd name="connsiteY331" fmla="*/ 5875402 h 6281670"/>
                <a:gd name="connsiteX332" fmla="*/ 4750797 w 8613217"/>
                <a:gd name="connsiteY332" fmla="*/ 5917128 h 6281670"/>
                <a:gd name="connsiteX333" fmla="*/ 4875978 w 8613217"/>
                <a:gd name="connsiteY333" fmla="*/ 5457461 h 6281670"/>
                <a:gd name="connsiteX334" fmla="*/ 4616868 w 8613217"/>
                <a:gd name="connsiteY334" fmla="*/ 5877421 h 6281670"/>
                <a:gd name="connsiteX335" fmla="*/ 4562354 w 8613217"/>
                <a:gd name="connsiteY335" fmla="*/ 5884824 h 6281670"/>
                <a:gd name="connsiteX336" fmla="*/ 4880015 w 8613217"/>
                <a:gd name="connsiteY336" fmla="*/ 5419772 h 6281670"/>
                <a:gd name="connsiteX337" fmla="*/ 4875978 w 8613217"/>
                <a:gd name="connsiteY337" fmla="*/ 5457461 h 6281670"/>
                <a:gd name="connsiteX338" fmla="*/ 5020675 w 8613217"/>
                <a:gd name="connsiteY338" fmla="*/ 5141145 h 6281670"/>
                <a:gd name="connsiteX339" fmla="*/ 4989717 w 8613217"/>
                <a:gd name="connsiteY339" fmla="*/ 5179506 h 6281670"/>
                <a:gd name="connsiteX340" fmla="*/ 4445922 w 8613217"/>
                <a:gd name="connsiteY340" fmla="*/ 5878767 h 6281670"/>
                <a:gd name="connsiteX341" fmla="*/ 4415637 w 8613217"/>
                <a:gd name="connsiteY341" fmla="*/ 5953471 h 6281670"/>
                <a:gd name="connsiteX342" fmla="*/ 4357085 w 8613217"/>
                <a:gd name="connsiteY342" fmla="*/ 6075286 h 6281670"/>
                <a:gd name="connsiteX343" fmla="*/ 4338240 w 8613217"/>
                <a:gd name="connsiteY343" fmla="*/ 6125762 h 6281670"/>
                <a:gd name="connsiteX344" fmla="*/ 4322761 w 8613217"/>
                <a:gd name="connsiteY344" fmla="*/ 6080671 h 6281670"/>
                <a:gd name="connsiteX345" fmla="*/ 4306609 w 8613217"/>
                <a:gd name="connsiteY345" fmla="*/ 6061826 h 6281670"/>
                <a:gd name="connsiteX346" fmla="*/ 4295168 w 8613217"/>
                <a:gd name="connsiteY346" fmla="*/ 6082689 h 6281670"/>
                <a:gd name="connsiteX347" fmla="*/ 4292475 w 8613217"/>
                <a:gd name="connsiteY347" fmla="*/ 6112302 h 6281670"/>
                <a:gd name="connsiteX348" fmla="*/ 4277669 w 8613217"/>
                <a:gd name="connsiteY348" fmla="*/ 6097496 h 6281670"/>
                <a:gd name="connsiteX349" fmla="*/ 4183447 w 8613217"/>
                <a:gd name="connsiteY349" fmla="*/ 5282478 h 6281670"/>
                <a:gd name="connsiteX350" fmla="*/ 4412945 w 8613217"/>
                <a:gd name="connsiteY350" fmla="*/ 4743394 h 6281670"/>
                <a:gd name="connsiteX351" fmla="*/ 5036828 w 8613217"/>
                <a:gd name="connsiteY351" fmla="*/ 3935106 h 6281670"/>
                <a:gd name="connsiteX352" fmla="*/ 5054999 w 8613217"/>
                <a:gd name="connsiteY352" fmla="*/ 3966064 h 6281670"/>
                <a:gd name="connsiteX353" fmla="*/ 5020675 w 8613217"/>
                <a:gd name="connsiteY353" fmla="*/ 5141145 h 6281670"/>
                <a:gd name="connsiteX0" fmla="*/ 8420062 w 8613217"/>
                <a:gd name="connsiteY0" fmla="*/ 4211041 h 6281670"/>
                <a:gd name="connsiteX1" fmla="*/ 7990681 w 8613217"/>
                <a:gd name="connsiteY1" fmla="*/ 4231232 h 6281670"/>
                <a:gd name="connsiteX2" fmla="*/ 7630619 w 8613217"/>
                <a:gd name="connsiteY2" fmla="*/ 4614849 h 6281670"/>
                <a:gd name="connsiteX3" fmla="*/ 7659558 w 8613217"/>
                <a:gd name="connsiteY3" fmla="*/ 4643788 h 6281670"/>
                <a:gd name="connsiteX4" fmla="*/ 7859443 w 8613217"/>
                <a:gd name="connsiteY4" fmla="*/ 4617541 h 6281670"/>
                <a:gd name="connsiteX5" fmla="*/ 8222196 w 8613217"/>
                <a:gd name="connsiteY5" fmla="*/ 4498418 h 6281670"/>
                <a:gd name="connsiteX6" fmla="*/ 8236330 w 8613217"/>
                <a:gd name="connsiteY6" fmla="*/ 4496398 h 6281670"/>
                <a:gd name="connsiteX7" fmla="*/ 8228254 w 8613217"/>
                <a:gd name="connsiteY7" fmla="*/ 4504475 h 6281670"/>
                <a:gd name="connsiteX8" fmla="*/ 7670326 w 8613217"/>
                <a:gd name="connsiteY8" fmla="*/ 4709743 h 6281670"/>
                <a:gd name="connsiteX9" fmla="*/ 7436791 w 8613217"/>
                <a:gd name="connsiteY9" fmla="*/ 4735318 h 6281670"/>
                <a:gd name="connsiteX10" fmla="*/ 6759067 w 8613217"/>
                <a:gd name="connsiteY10" fmla="*/ 4696956 h 6281670"/>
                <a:gd name="connsiteX11" fmla="*/ 6037597 w 8613217"/>
                <a:gd name="connsiteY11" fmla="*/ 4656576 h 6281670"/>
                <a:gd name="connsiteX12" fmla="*/ 6023464 w 8613217"/>
                <a:gd name="connsiteY12" fmla="*/ 4649172 h 6281670"/>
                <a:gd name="connsiteX13" fmla="*/ 6361317 w 8613217"/>
                <a:gd name="connsiteY13" fmla="*/ 4472170 h 6281670"/>
                <a:gd name="connsiteX14" fmla="*/ 6783296 w 8613217"/>
                <a:gd name="connsiteY14" fmla="*/ 4236616 h 6281670"/>
                <a:gd name="connsiteX15" fmla="*/ 7066634 w 8613217"/>
                <a:gd name="connsiteY15" fmla="*/ 4052210 h 6281670"/>
                <a:gd name="connsiteX16" fmla="*/ 7151433 w 8613217"/>
                <a:gd name="connsiteY16" fmla="*/ 4042115 h 6281670"/>
                <a:gd name="connsiteX17" fmla="*/ 7304208 w 8613217"/>
                <a:gd name="connsiteY17" fmla="*/ 4071727 h 6281670"/>
                <a:gd name="connsiteX18" fmla="*/ 7625235 w 8613217"/>
                <a:gd name="connsiteY18" fmla="*/ 3948566 h 6281670"/>
                <a:gd name="connsiteX19" fmla="*/ 8172394 w 8613217"/>
                <a:gd name="connsiteY19" fmla="*/ 2496877 h 6281670"/>
                <a:gd name="connsiteX20" fmla="*/ 7882325 w 8613217"/>
                <a:gd name="connsiteY20" fmla="*/ 1811077 h 6281670"/>
                <a:gd name="connsiteX21" fmla="*/ 7854059 w 8613217"/>
                <a:gd name="connsiteY21" fmla="*/ 1889820 h 6281670"/>
                <a:gd name="connsiteX22" fmla="*/ 7732917 w 8613217"/>
                <a:gd name="connsiteY22" fmla="*/ 2389195 h 6281670"/>
                <a:gd name="connsiteX23" fmla="*/ 7607736 w 8613217"/>
                <a:gd name="connsiteY23" fmla="*/ 2746565 h 6281670"/>
                <a:gd name="connsiteX24" fmla="*/ 7178354 w 8613217"/>
                <a:gd name="connsiteY24" fmla="*/ 3424962 h 6281670"/>
                <a:gd name="connsiteX25" fmla="*/ 7050481 w 8613217"/>
                <a:gd name="connsiteY25" fmla="*/ 3653113 h 6281670"/>
                <a:gd name="connsiteX26" fmla="*/ 7022888 w 8613217"/>
                <a:gd name="connsiteY26" fmla="*/ 3873861 h 6281670"/>
                <a:gd name="connsiteX27" fmla="*/ 7057884 w 8613217"/>
                <a:gd name="connsiteY27" fmla="*/ 3889341 h 6281670"/>
                <a:gd name="connsiteX28" fmla="*/ 7311611 w 8613217"/>
                <a:gd name="connsiteY28" fmla="*/ 3701570 h 6281670"/>
                <a:gd name="connsiteX29" fmla="*/ 7883672 w 8613217"/>
                <a:gd name="connsiteY29" fmla="*/ 2875784 h 6281670"/>
                <a:gd name="connsiteX30" fmla="*/ 7909246 w 8613217"/>
                <a:gd name="connsiteY30" fmla="*/ 2790311 h 6281670"/>
                <a:gd name="connsiteX31" fmla="*/ 7835888 w 8613217"/>
                <a:gd name="connsiteY31" fmla="*/ 3051440 h 6281670"/>
                <a:gd name="connsiteX32" fmla="*/ 7279306 w 8613217"/>
                <a:gd name="connsiteY32" fmla="*/ 3802522 h 6281670"/>
                <a:gd name="connsiteX33" fmla="*/ 6992603 w 8613217"/>
                <a:gd name="connsiteY33" fmla="*/ 4017213 h 6281670"/>
                <a:gd name="connsiteX34" fmla="*/ 6713302 w 8613217"/>
                <a:gd name="connsiteY34" fmla="*/ 4190851 h 6281670"/>
                <a:gd name="connsiteX35" fmla="*/ 6627830 w 8613217"/>
                <a:gd name="connsiteY35" fmla="*/ 4239308 h 6281670"/>
                <a:gd name="connsiteX36" fmla="*/ 6605620 w 8613217"/>
                <a:gd name="connsiteY36" fmla="*/ 4251422 h 6281670"/>
                <a:gd name="connsiteX37" fmla="*/ 6226714 w 8613217"/>
                <a:gd name="connsiteY37" fmla="*/ 4447268 h 6281670"/>
                <a:gd name="connsiteX38" fmla="*/ 5314782 w 8613217"/>
                <a:gd name="connsiteY38" fmla="*/ 4943279 h 6281670"/>
                <a:gd name="connsiteX39" fmla="*/ 5158643 w 8613217"/>
                <a:gd name="connsiteY39" fmla="*/ 5046250 h 6281670"/>
                <a:gd name="connsiteX40" fmla="*/ 5162681 w 8613217"/>
                <a:gd name="connsiteY40" fmla="*/ 5025387 h 6281670"/>
                <a:gd name="connsiteX41" fmla="*/ 5227290 w 8613217"/>
                <a:gd name="connsiteY41" fmla="*/ 4323434 h 6281670"/>
                <a:gd name="connsiteX42" fmla="*/ 5106148 w 8613217"/>
                <a:gd name="connsiteY42" fmla="*/ 3860401 h 6281670"/>
                <a:gd name="connsiteX43" fmla="*/ 5139799 w 8613217"/>
                <a:gd name="connsiteY43" fmla="*/ 3818675 h 6281670"/>
                <a:gd name="connsiteX44" fmla="*/ 5695034 w 8613217"/>
                <a:gd name="connsiteY44" fmla="*/ 3194119 h 6281670"/>
                <a:gd name="connsiteX45" fmla="*/ 5830983 w 8613217"/>
                <a:gd name="connsiteY45" fmla="*/ 3023174 h 6281670"/>
                <a:gd name="connsiteX46" fmla="*/ 5873382 w 8613217"/>
                <a:gd name="connsiteY46" fmla="*/ 3008367 h 6281670"/>
                <a:gd name="connsiteX47" fmla="*/ 5983083 w 8613217"/>
                <a:gd name="connsiteY47" fmla="*/ 3009040 h 6281670"/>
                <a:gd name="connsiteX48" fmla="*/ 6257000 w 8613217"/>
                <a:gd name="connsiteY48" fmla="*/ 2840787 h 6281670"/>
                <a:gd name="connsiteX49" fmla="*/ 6605620 w 8613217"/>
                <a:gd name="connsiteY49" fmla="*/ 2172485 h 6281670"/>
                <a:gd name="connsiteX50" fmla="*/ 6623118 w 8613217"/>
                <a:gd name="connsiteY50" fmla="*/ 1339969 h 6281670"/>
                <a:gd name="connsiteX51" fmla="*/ 6528224 w 8613217"/>
                <a:gd name="connsiteY51" fmla="*/ 660899 h 6281670"/>
                <a:gd name="connsiteX52" fmla="*/ 6514091 w 8613217"/>
                <a:gd name="connsiteY52" fmla="*/ 520239 h 6281670"/>
                <a:gd name="connsiteX53" fmla="*/ 6493900 w 8613217"/>
                <a:gd name="connsiteY53" fmla="*/ 546486 h 6281670"/>
                <a:gd name="connsiteX54" fmla="*/ 6244212 w 8613217"/>
                <a:gd name="connsiteY54" fmla="*/ 975869 h 6281670"/>
                <a:gd name="connsiteX55" fmla="*/ 5935300 w 8613217"/>
                <a:gd name="connsiteY55" fmla="*/ 1788868 h 6281670"/>
                <a:gd name="connsiteX56" fmla="*/ 5707148 w 8613217"/>
                <a:gd name="connsiteY56" fmla="*/ 2531874 h 6281670"/>
                <a:gd name="connsiteX57" fmla="*/ 5679555 w 8613217"/>
                <a:gd name="connsiteY57" fmla="*/ 2738489 h 6281670"/>
                <a:gd name="connsiteX58" fmla="*/ 5734069 w 8613217"/>
                <a:gd name="connsiteY58" fmla="*/ 2914818 h 6281670"/>
                <a:gd name="connsiteX59" fmla="*/ 5963566 w 8613217"/>
                <a:gd name="connsiteY59" fmla="*/ 2599175 h 6281670"/>
                <a:gd name="connsiteX60" fmla="*/ 6141914 w 8613217"/>
                <a:gd name="connsiteY60" fmla="*/ 2254593 h 6281670"/>
                <a:gd name="connsiteX61" fmla="*/ 6262384 w 8613217"/>
                <a:gd name="connsiteY61" fmla="*/ 1884436 h 6281670"/>
                <a:gd name="connsiteX62" fmla="*/ 6343145 w 8613217"/>
                <a:gd name="connsiteY62" fmla="*/ 1508222 h 6281670"/>
                <a:gd name="connsiteX63" fmla="*/ 6310167 w 8613217"/>
                <a:gd name="connsiteY63" fmla="*/ 1747814 h 6281670"/>
                <a:gd name="connsiteX64" fmla="*/ 6045001 w 8613217"/>
                <a:gd name="connsiteY64" fmla="*/ 2568890 h 6281670"/>
                <a:gd name="connsiteX65" fmla="*/ 5560432 w 8613217"/>
                <a:gd name="connsiteY65" fmla="*/ 3235173 h 6281670"/>
                <a:gd name="connsiteX66" fmla="*/ 5096726 w 8613217"/>
                <a:gd name="connsiteY66" fmla="*/ 3741278 h 6281670"/>
                <a:gd name="connsiteX67" fmla="*/ 5067113 w 8613217"/>
                <a:gd name="connsiteY67" fmla="*/ 3767525 h 6281670"/>
                <a:gd name="connsiteX68" fmla="*/ 4911647 w 8613217"/>
                <a:gd name="connsiteY68" fmla="*/ 3459959 h 6281670"/>
                <a:gd name="connsiteX69" fmla="*/ 4890784 w 8613217"/>
                <a:gd name="connsiteY69" fmla="*/ 3404099 h 6281670"/>
                <a:gd name="connsiteX70" fmla="*/ 4952701 w 8613217"/>
                <a:gd name="connsiteY70" fmla="*/ 2717626 h 6281670"/>
                <a:gd name="connsiteX71" fmla="*/ 5173449 w 8613217"/>
                <a:gd name="connsiteY71" fmla="*/ 2368332 h 6281670"/>
                <a:gd name="connsiteX72" fmla="*/ 5481689 w 8613217"/>
                <a:gd name="connsiteY72" fmla="*/ 1759928 h 6281670"/>
                <a:gd name="connsiteX73" fmla="*/ 5514667 w 8613217"/>
                <a:gd name="connsiteY73" fmla="*/ 1741757 h 6281670"/>
                <a:gd name="connsiteX74" fmla="*/ 5803389 w 8613217"/>
                <a:gd name="connsiteY74" fmla="*/ 1570812 h 6281670"/>
                <a:gd name="connsiteX75" fmla="*/ 5822907 w 8613217"/>
                <a:gd name="connsiteY75" fmla="*/ 1095665 h 6281670"/>
                <a:gd name="connsiteX76" fmla="*/ 5540241 w 8613217"/>
                <a:gd name="connsiteY76" fmla="*/ 601000 h 6281670"/>
                <a:gd name="connsiteX77" fmla="*/ 5514667 w 8613217"/>
                <a:gd name="connsiteY77" fmla="*/ 600327 h 6281670"/>
                <a:gd name="connsiteX78" fmla="*/ 5421791 w 8613217"/>
                <a:gd name="connsiteY78" fmla="*/ 697914 h 6281670"/>
                <a:gd name="connsiteX79" fmla="*/ 5124319 w 8613217"/>
                <a:gd name="connsiteY79" fmla="*/ 1196617 h 6281670"/>
                <a:gd name="connsiteX80" fmla="*/ 5316801 w 8613217"/>
                <a:gd name="connsiteY80" fmla="*/ 1686570 h 6281670"/>
                <a:gd name="connsiteX81" fmla="*/ 5361220 w 8613217"/>
                <a:gd name="connsiteY81" fmla="*/ 1669072 h 6281670"/>
                <a:gd name="connsiteX82" fmla="*/ 5461499 w 8613217"/>
                <a:gd name="connsiteY82" fmla="*/ 1248439 h 6281670"/>
                <a:gd name="connsiteX83" fmla="*/ 5491784 w 8613217"/>
                <a:gd name="connsiteY83" fmla="*/ 1043170 h 6281670"/>
                <a:gd name="connsiteX84" fmla="*/ 5497841 w 8613217"/>
                <a:gd name="connsiteY84" fmla="*/ 1081532 h 6281670"/>
                <a:gd name="connsiteX85" fmla="*/ 5481016 w 8613217"/>
                <a:gd name="connsiteY85" fmla="*/ 1353429 h 6281670"/>
                <a:gd name="connsiteX86" fmla="*/ 5415734 w 8613217"/>
                <a:gd name="connsiteY86" fmla="*/ 1727624 h 6281670"/>
                <a:gd name="connsiteX87" fmla="*/ 5151240 w 8613217"/>
                <a:gd name="connsiteY87" fmla="*/ 2245171 h 6281670"/>
                <a:gd name="connsiteX88" fmla="*/ 4908282 w 8613217"/>
                <a:gd name="connsiteY88" fmla="*/ 2596483 h 6281670"/>
                <a:gd name="connsiteX89" fmla="*/ 4750124 w 8613217"/>
                <a:gd name="connsiteY89" fmla="*/ 2989523 h 6281670"/>
                <a:gd name="connsiteX90" fmla="*/ 4737337 w 8613217"/>
                <a:gd name="connsiteY90" fmla="*/ 3162487 h 6281670"/>
                <a:gd name="connsiteX91" fmla="*/ 4680804 w 8613217"/>
                <a:gd name="connsiteY91" fmla="*/ 3076341 h 6281670"/>
                <a:gd name="connsiteX92" fmla="*/ 4591293 w 8613217"/>
                <a:gd name="connsiteY92" fmla="*/ 2915491 h 6281670"/>
                <a:gd name="connsiteX93" fmla="*/ 4552259 w 8613217"/>
                <a:gd name="connsiteY93" fmla="*/ 2838095 h 6281670"/>
                <a:gd name="connsiteX94" fmla="*/ 4404869 w 8613217"/>
                <a:gd name="connsiteY94" fmla="*/ 2499569 h 6281670"/>
                <a:gd name="connsiteX95" fmla="*/ 4425059 w 8613217"/>
                <a:gd name="connsiteY95" fmla="*/ 2408713 h 6281670"/>
                <a:gd name="connsiteX96" fmla="*/ 4497071 w 8613217"/>
                <a:gd name="connsiteY96" fmla="*/ 2304396 h 6281670"/>
                <a:gd name="connsiteX97" fmla="*/ 4551585 w 8613217"/>
                <a:gd name="connsiteY97" fmla="*/ 2152968 h 6281670"/>
                <a:gd name="connsiteX98" fmla="*/ 4741375 w 8613217"/>
                <a:gd name="connsiteY98" fmla="*/ 1413327 h 6281670"/>
                <a:gd name="connsiteX99" fmla="*/ 4929146 w 8613217"/>
                <a:gd name="connsiteY99" fmla="*/ 819730 h 6281670"/>
                <a:gd name="connsiteX100" fmla="*/ 5233347 w 8613217"/>
                <a:gd name="connsiteY100" fmla="*/ 28940 h 6281670"/>
                <a:gd name="connsiteX101" fmla="*/ 5238058 w 8613217"/>
                <a:gd name="connsiteY101" fmla="*/ 0 h 6281670"/>
                <a:gd name="connsiteX102" fmla="*/ 4976929 w 8613217"/>
                <a:gd name="connsiteY102" fmla="*/ 159504 h 6281670"/>
                <a:gd name="connsiteX103" fmla="*/ 4204984 w 8613217"/>
                <a:gd name="connsiteY103" fmla="*/ 890396 h 6281670"/>
                <a:gd name="connsiteX104" fmla="*/ 3943182 w 8613217"/>
                <a:gd name="connsiteY104" fmla="*/ 2139508 h 6281670"/>
                <a:gd name="connsiteX105" fmla="*/ 4076438 w 8613217"/>
                <a:gd name="connsiteY105" fmla="*/ 2389868 h 6281670"/>
                <a:gd name="connsiteX106" fmla="*/ 4215079 w 8613217"/>
                <a:gd name="connsiteY106" fmla="*/ 2474668 h 6281670"/>
                <a:gd name="connsiteX107" fmla="*/ 4244018 w 8613217"/>
                <a:gd name="connsiteY107" fmla="*/ 2445055 h 6281670"/>
                <a:gd name="connsiteX108" fmla="*/ 4230558 w 8613217"/>
                <a:gd name="connsiteY108" fmla="*/ 1718875 h 6281670"/>
                <a:gd name="connsiteX109" fmla="*/ 4411599 w 8613217"/>
                <a:gd name="connsiteY109" fmla="*/ 1186522 h 6281670"/>
                <a:gd name="connsiteX110" fmla="*/ 4552259 w 8613217"/>
                <a:gd name="connsiteY110" fmla="*/ 934815 h 6281670"/>
                <a:gd name="connsiteX111" fmla="*/ 4572449 w 8613217"/>
                <a:gd name="connsiteY111" fmla="*/ 920008 h 6281670"/>
                <a:gd name="connsiteX112" fmla="*/ 4553604 w 8613217"/>
                <a:gd name="connsiteY112" fmla="*/ 956351 h 6281670"/>
                <a:gd name="connsiteX113" fmla="*/ 4390735 w 8613217"/>
                <a:gd name="connsiteY113" fmla="*/ 1302280 h 6281670"/>
                <a:gd name="connsiteX114" fmla="*/ 4340260 w 8613217"/>
                <a:gd name="connsiteY114" fmla="*/ 2524471 h 6281670"/>
                <a:gd name="connsiteX115" fmla="*/ 4501109 w 8613217"/>
                <a:gd name="connsiteY115" fmla="*/ 2892609 h 6281670"/>
                <a:gd name="connsiteX116" fmla="*/ 4692918 w 8613217"/>
                <a:gd name="connsiteY116" fmla="*/ 3241230 h 6281670"/>
                <a:gd name="connsiteX117" fmla="*/ 4992409 w 8613217"/>
                <a:gd name="connsiteY117" fmla="*/ 3809925 h 6281670"/>
                <a:gd name="connsiteX118" fmla="*/ 5000485 w 8613217"/>
                <a:gd name="connsiteY118" fmla="*/ 3847614 h 6281670"/>
                <a:gd name="connsiteX119" fmla="*/ 4993755 w 8613217"/>
                <a:gd name="connsiteY119" fmla="*/ 3855017 h 6281670"/>
                <a:gd name="connsiteX120" fmla="*/ 4993082 w 8613217"/>
                <a:gd name="connsiteY120" fmla="*/ 3855690 h 6281670"/>
                <a:gd name="connsiteX121" fmla="*/ 4982313 w 8613217"/>
                <a:gd name="connsiteY121" fmla="*/ 3867131 h 6281670"/>
                <a:gd name="connsiteX122" fmla="*/ 4626290 w 8613217"/>
                <a:gd name="connsiteY122" fmla="*/ 4274977 h 6281670"/>
                <a:gd name="connsiteX123" fmla="*/ 4180755 w 8613217"/>
                <a:gd name="connsiteY123" fmla="*/ 4968853 h 6281670"/>
                <a:gd name="connsiteX124" fmla="*/ 4071727 w 8613217"/>
                <a:gd name="connsiteY124" fmla="*/ 5853192 h 6281670"/>
                <a:gd name="connsiteX125" fmla="*/ 4040769 w 8613217"/>
                <a:gd name="connsiteY125" fmla="*/ 5907706 h 6281670"/>
                <a:gd name="connsiteX126" fmla="*/ 4005099 w 8613217"/>
                <a:gd name="connsiteY126" fmla="*/ 5881459 h 6281670"/>
                <a:gd name="connsiteX127" fmla="*/ 4007791 w 8613217"/>
                <a:gd name="connsiteY127" fmla="*/ 5830983 h 6281670"/>
                <a:gd name="connsiteX128" fmla="*/ 3990293 w 8613217"/>
                <a:gd name="connsiteY128" fmla="*/ 5807427 h 6281670"/>
                <a:gd name="connsiteX129" fmla="*/ 3964045 w 8613217"/>
                <a:gd name="connsiteY129" fmla="*/ 5789256 h 6281670"/>
                <a:gd name="connsiteX130" fmla="*/ 3941836 w 8613217"/>
                <a:gd name="connsiteY130" fmla="*/ 5705129 h 6281670"/>
                <a:gd name="connsiteX131" fmla="*/ 3908185 w 8613217"/>
                <a:gd name="connsiteY131" fmla="*/ 5236040 h 6281670"/>
                <a:gd name="connsiteX132" fmla="*/ 3918953 w 8613217"/>
                <a:gd name="connsiteY132" fmla="*/ 4237288 h 6281670"/>
                <a:gd name="connsiteX133" fmla="*/ 3786370 w 8613217"/>
                <a:gd name="connsiteY133" fmla="*/ 3122779 h 6281670"/>
                <a:gd name="connsiteX134" fmla="*/ 3570333 w 8613217"/>
                <a:gd name="connsiteY134" fmla="*/ 2570236 h 6281670"/>
                <a:gd name="connsiteX135" fmla="*/ 3563603 w 8613217"/>
                <a:gd name="connsiteY135" fmla="*/ 2556776 h 6281670"/>
                <a:gd name="connsiteX136" fmla="*/ 3556872 w 8613217"/>
                <a:gd name="connsiteY136" fmla="*/ 2543315 h 6281670"/>
                <a:gd name="connsiteX137" fmla="*/ 3531298 w 8613217"/>
                <a:gd name="connsiteY137" fmla="*/ 2494185 h 6281670"/>
                <a:gd name="connsiteX138" fmla="*/ 3525241 w 8613217"/>
                <a:gd name="connsiteY138" fmla="*/ 2482071 h 6281670"/>
                <a:gd name="connsiteX139" fmla="*/ 3410829 w 8613217"/>
                <a:gd name="connsiteY139" fmla="*/ 2273437 h 6281670"/>
                <a:gd name="connsiteX140" fmla="*/ 3411502 w 8613217"/>
                <a:gd name="connsiteY140" fmla="*/ 2229018 h 6281670"/>
                <a:gd name="connsiteX141" fmla="*/ 3451209 w 8613217"/>
                <a:gd name="connsiteY141" fmla="*/ 2126720 h 6281670"/>
                <a:gd name="connsiteX142" fmla="*/ 3431692 w 8613217"/>
                <a:gd name="connsiteY142" fmla="*/ 1895877 h 6281670"/>
                <a:gd name="connsiteX143" fmla="*/ 3186715 w 8613217"/>
                <a:gd name="connsiteY143" fmla="*/ 1401886 h 6281670"/>
                <a:gd name="connsiteX144" fmla="*/ 2531874 w 8613217"/>
                <a:gd name="connsiteY144" fmla="*/ 701952 h 6281670"/>
                <a:gd name="connsiteX145" fmla="*/ 1731662 w 8613217"/>
                <a:gd name="connsiteY145" fmla="*/ 39035 h 6281670"/>
                <a:gd name="connsiteX146" fmla="*/ 1722913 w 8613217"/>
                <a:gd name="connsiteY146" fmla="*/ 36343 h 6281670"/>
                <a:gd name="connsiteX147" fmla="*/ 1723586 w 8613217"/>
                <a:gd name="connsiteY147" fmla="*/ 47111 h 6281670"/>
                <a:gd name="connsiteX148" fmla="*/ 1984042 w 8613217"/>
                <a:gd name="connsiteY148" fmla="*/ 871552 h 6281670"/>
                <a:gd name="connsiteX149" fmla="*/ 2773486 w 8613217"/>
                <a:gd name="connsiteY149" fmla="*/ 2064130 h 6281670"/>
                <a:gd name="connsiteX150" fmla="*/ 3058170 w 8613217"/>
                <a:gd name="connsiteY150" fmla="*/ 2286897 h 6281670"/>
                <a:gd name="connsiteX151" fmla="*/ 3235845 w 8613217"/>
                <a:gd name="connsiteY151" fmla="*/ 2329297 h 6281670"/>
                <a:gd name="connsiteX152" fmla="*/ 3256709 w 8613217"/>
                <a:gd name="connsiteY152" fmla="*/ 2294974 h 6281670"/>
                <a:gd name="connsiteX153" fmla="*/ 3083072 w 8613217"/>
                <a:gd name="connsiteY153" fmla="*/ 1999521 h 6281670"/>
                <a:gd name="connsiteX154" fmla="*/ 2450440 w 8613217"/>
                <a:gd name="connsiteY154" fmla="*/ 1092973 h 6281670"/>
                <a:gd name="connsiteX155" fmla="*/ 2432941 w 8613217"/>
                <a:gd name="connsiteY155" fmla="*/ 1062014 h 6281670"/>
                <a:gd name="connsiteX156" fmla="*/ 2454478 w 8613217"/>
                <a:gd name="connsiteY156" fmla="*/ 1076820 h 6281670"/>
                <a:gd name="connsiteX157" fmla="*/ 2967986 w 8613217"/>
                <a:gd name="connsiteY157" fmla="*/ 1739738 h 6281670"/>
                <a:gd name="connsiteX158" fmla="*/ 3266131 w 8613217"/>
                <a:gd name="connsiteY158" fmla="*/ 2175850 h 6281670"/>
                <a:gd name="connsiteX159" fmla="*/ 3457939 w 8613217"/>
                <a:gd name="connsiteY159" fmla="*/ 2509665 h 6281670"/>
                <a:gd name="connsiteX160" fmla="*/ 3464670 w 8613217"/>
                <a:gd name="connsiteY160" fmla="*/ 2523125 h 6281670"/>
                <a:gd name="connsiteX161" fmla="*/ 3471400 w 8613217"/>
                <a:gd name="connsiteY161" fmla="*/ 2536585 h 6281670"/>
                <a:gd name="connsiteX162" fmla="*/ 3478130 w 8613217"/>
                <a:gd name="connsiteY162" fmla="*/ 2550045 h 6281670"/>
                <a:gd name="connsiteX163" fmla="*/ 3491590 w 8613217"/>
                <a:gd name="connsiteY163" fmla="*/ 2576966 h 6281670"/>
                <a:gd name="connsiteX164" fmla="*/ 3504378 w 8613217"/>
                <a:gd name="connsiteY164" fmla="*/ 2605906 h 6281670"/>
                <a:gd name="connsiteX165" fmla="*/ 3733875 w 8613217"/>
                <a:gd name="connsiteY165" fmla="*/ 3249979 h 6281670"/>
                <a:gd name="connsiteX166" fmla="*/ 3823385 w 8613217"/>
                <a:gd name="connsiteY166" fmla="*/ 4359777 h 6281670"/>
                <a:gd name="connsiteX167" fmla="*/ 3816655 w 8613217"/>
                <a:gd name="connsiteY167" fmla="*/ 4369199 h 6281670"/>
                <a:gd name="connsiteX168" fmla="*/ 3800503 w 8613217"/>
                <a:gd name="connsiteY168" fmla="*/ 4322761 h 6281670"/>
                <a:gd name="connsiteX169" fmla="*/ 3407464 w 8613217"/>
                <a:gd name="connsiteY169" fmla="*/ 3663208 h 6281670"/>
                <a:gd name="connsiteX170" fmla="*/ 2516395 w 8613217"/>
                <a:gd name="connsiteY170" fmla="*/ 2980101 h 6281670"/>
                <a:gd name="connsiteX171" fmla="*/ 2502934 w 8613217"/>
                <a:gd name="connsiteY171" fmla="*/ 2971351 h 6281670"/>
                <a:gd name="connsiteX172" fmla="*/ 2390541 w 8613217"/>
                <a:gd name="connsiteY172" fmla="*/ 2898666 h 6281670"/>
                <a:gd name="connsiteX173" fmla="*/ 2247863 w 8613217"/>
                <a:gd name="connsiteY173" fmla="*/ 2802425 h 6281670"/>
                <a:gd name="connsiteX174" fmla="*/ 2055381 w 8613217"/>
                <a:gd name="connsiteY174" fmla="*/ 2665131 h 6281670"/>
                <a:gd name="connsiteX175" fmla="*/ 1471879 w 8613217"/>
                <a:gd name="connsiteY175" fmla="*/ 2148930 h 6281670"/>
                <a:gd name="connsiteX176" fmla="*/ 1461111 w 8613217"/>
                <a:gd name="connsiteY176" fmla="*/ 2109895 h 6281670"/>
                <a:gd name="connsiteX177" fmla="*/ 1501492 w 8613217"/>
                <a:gd name="connsiteY177" fmla="*/ 1918759 h 6281670"/>
                <a:gd name="connsiteX178" fmla="*/ 1395155 w 8613217"/>
                <a:gd name="connsiteY178" fmla="*/ 1570812 h 6281670"/>
                <a:gd name="connsiteX179" fmla="*/ 937507 w 8613217"/>
                <a:gd name="connsiteY179" fmla="*/ 860783 h 6281670"/>
                <a:gd name="connsiteX180" fmla="*/ 682435 w 8613217"/>
                <a:gd name="connsiteY180" fmla="*/ 471109 h 6281670"/>
                <a:gd name="connsiteX181" fmla="*/ 590905 w 8613217"/>
                <a:gd name="connsiteY181" fmla="*/ 214691 h 6281670"/>
                <a:gd name="connsiteX182" fmla="*/ 581483 w 8613217"/>
                <a:gd name="connsiteY182" fmla="*/ 222767 h 6281670"/>
                <a:gd name="connsiteX183" fmla="*/ 555909 w 8613217"/>
                <a:gd name="connsiteY183" fmla="*/ 262475 h 6281670"/>
                <a:gd name="connsiteX184" fmla="*/ 423998 w 8613217"/>
                <a:gd name="connsiteY184" fmla="*/ 619845 h 6281670"/>
                <a:gd name="connsiteX185" fmla="*/ 443515 w 8613217"/>
                <a:gd name="connsiteY185" fmla="*/ 1227575 h 6281670"/>
                <a:gd name="connsiteX186" fmla="*/ 806942 w 8613217"/>
                <a:gd name="connsiteY186" fmla="*/ 1996156 h 6281670"/>
                <a:gd name="connsiteX187" fmla="*/ 1087589 w 8613217"/>
                <a:gd name="connsiteY187" fmla="*/ 2216231 h 6281670"/>
                <a:gd name="connsiteX188" fmla="*/ 1317086 w 8613217"/>
                <a:gd name="connsiteY188" fmla="*/ 2233729 h 6281670"/>
                <a:gd name="connsiteX189" fmla="*/ 1327181 w 8613217"/>
                <a:gd name="connsiteY189" fmla="*/ 2198060 h 6281670"/>
                <a:gd name="connsiteX190" fmla="*/ 816364 w 8613217"/>
                <a:gd name="connsiteY190" fmla="*/ 1324489 h 6281670"/>
                <a:gd name="connsiteX191" fmla="*/ 702625 w 8613217"/>
                <a:gd name="connsiteY191" fmla="*/ 1031056 h 6281670"/>
                <a:gd name="connsiteX192" fmla="*/ 767908 w 8613217"/>
                <a:gd name="connsiteY192" fmla="*/ 1173061 h 6281670"/>
                <a:gd name="connsiteX193" fmla="*/ 1444285 w 8613217"/>
                <a:gd name="connsiteY193" fmla="*/ 2226326 h 6281670"/>
                <a:gd name="connsiteX194" fmla="*/ 2209501 w 8613217"/>
                <a:gd name="connsiteY194" fmla="*/ 2876457 h 6281670"/>
                <a:gd name="connsiteX195" fmla="*/ 2308434 w 8613217"/>
                <a:gd name="connsiteY195" fmla="*/ 2939720 h 6281670"/>
                <a:gd name="connsiteX196" fmla="*/ 2340738 w 8613217"/>
                <a:gd name="connsiteY196" fmla="*/ 2972025 h 6281670"/>
                <a:gd name="connsiteX197" fmla="*/ 2302377 w 8613217"/>
                <a:gd name="connsiteY197" fmla="*/ 2972025 h 6281670"/>
                <a:gd name="connsiteX198" fmla="*/ 2266034 w 8613217"/>
                <a:gd name="connsiteY198" fmla="*/ 2967313 h 6281670"/>
                <a:gd name="connsiteX199" fmla="*/ 1817807 w 8613217"/>
                <a:gd name="connsiteY199" fmla="*/ 3025866 h 6281670"/>
                <a:gd name="connsiteX200" fmla="*/ 1007500 w 8613217"/>
                <a:gd name="connsiteY200" fmla="*/ 3309877 h 6281670"/>
                <a:gd name="connsiteX201" fmla="*/ 960389 w 8613217"/>
                <a:gd name="connsiteY201" fmla="*/ 3293725 h 6281670"/>
                <a:gd name="connsiteX202" fmla="*/ 446207 w 8613217"/>
                <a:gd name="connsiteY202" fmla="*/ 3134221 h 6281670"/>
                <a:gd name="connsiteX203" fmla="*/ 217383 w 8613217"/>
                <a:gd name="connsiteY203" fmla="*/ 3227096 h 6281670"/>
                <a:gd name="connsiteX204" fmla="*/ 0 w 8613217"/>
                <a:gd name="connsiteY204" fmla="*/ 3236518 h 6281670"/>
                <a:gd name="connsiteX205" fmla="*/ 0 w 8613217"/>
                <a:gd name="connsiteY205" fmla="*/ 3330740 h 6281670"/>
                <a:gd name="connsiteX206" fmla="*/ 9422 w 8613217"/>
                <a:gd name="connsiteY206" fmla="*/ 3346892 h 6281670"/>
                <a:gd name="connsiteX207" fmla="*/ 255072 w 8613217"/>
                <a:gd name="connsiteY207" fmla="*/ 3717723 h 6281670"/>
                <a:gd name="connsiteX208" fmla="*/ 747044 w 8613217"/>
                <a:gd name="connsiteY208" fmla="*/ 3826078 h 6281670"/>
                <a:gd name="connsiteX209" fmla="*/ 1016249 w 8613217"/>
                <a:gd name="connsiteY209" fmla="*/ 3490244 h 6281670"/>
                <a:gd name="connsiteX210" fmla="*/ 981253 w 8613217"/>
                <a:gd name="connsiteY210" fmla="*/ 3461305 h 6281670"/>
                <a:gd name="connsiteX211" fmla="*/ 563312 w 8613217"/>
                <a:gd name="connsiteY211" fmla="*/ 3490917 h 6281670"/>
                <a:gd name="connsiteX212" fmla="*/ 390347 w 8613217"/>
                <a:gd name="connsiteY212" fmla="*/ 3460632 h 6281670"/>
                <a:gd name="connsiteX213" fmla="*/ 489953 w 8613217"/>
                <a:gd name="connsiteY213" fmla="*/ 3463997 h 6281670"/>
                <a:gd name="connsiteX214" fmla="*/ 903183 w 8613217"/>
                <a:gd name="connsiteY214" fmla="*/ 3408137 h 6281670"/>
                <a:gd name="connsiteX215" fmla="*/ 1043170 w 8613217"/>
                <a:gd name="connsiteY215" fmla="*/ 3372467 h 6281670"/>
                <a:gd name="connsiteX216" fmla="*/ 1508895 w 8613217"/>
                <a:gd name="connsiteY216" fmla="*/ 3218347 h 6281670"/>
                <a:gd name="connsiteX217" fmla="*/ 1912029 w 8613217"/>
                <a:gd name="connsiteY217" fmla="*/ 3101243 h 6281670"/>
                <a:gd name="connsiteX218" fmla="*/ 1912029 w 8613217"/>
                <a:gd name="connsiteY218" fmla="*/ 3101243 h 6281670"/>
                <a:gd name="connsiteX219" fmla="*/ 1924816 w 8613217"/>
                <a:gd name="connsiteY219" fmla="*/ 3099224 h 6281670"/>
                <a:gd name="connsiteX220" fmla="*/ 1986061 w 8613217"/>
                <a:gd name="connsiteY220" fmla="*/ 3087783 h 6281670"/>
                <a:gd name="connsiteX221" fmla="*/ 1992791 w 8613217"/>
                <a:gd name="connsiteY221" fmla="*/ 3087110 h 6281670"/>
                <a:gd name="connsiteX222" fmla="*/ 2087013 w 8613217"/>
                <a:gd name="connsiteY222" fmla="*/ 3074322 h 6281670"/>
                <a:gd name="connsiteX223" fmla="*/ 2113933 w 8613217"/>
                <a:gd name="connsiteY223" fmla="*/ 3072976 h 6281670"/>
                <a:gd name="connsiteX224" fmla="*/ 2118644 w 8613217"/>
                <a:gd name="connsiteY224" fmla="*/ 3064227 h 6281670"/>
                <a:gd name="connsiteX225" fmla="*/ 2257958 w 8613217"/>
                <a:gd name="connsiteY225" fmla="*/ 3064227 h 6281670"/>
                <a:gd name="connsiteX226" fmla="*/ 2262669 w 8613217"/>
                <a:gd name="connsiteY226" fmla="*/ 3072976 h 6281670"/>
                <a:gd name="connsiteX227" fmla="*/ 2434960 w 8613217"/>
                <a:gd name="connsiteY227" fmla="*/ 3101243 h 6281670"/>
                <a:gd name="connsiteX228" fmla="*/ 2635518 w 8613217"/>
                <a:gd name="connsiteY228" fmla="*/ 3164506 h 6281670"/>
                <a:gd name="connsiteX229" fmla="*/ 3038653 w 8613217"/>
                <a:gd name="connsiteY229" fmla="*/ 3453902 h 6281670"/>
                <a:gd name="connsiteX230" fmla="*/ 3580428 w 8613217"/>
                <a:gd name="connsiteY230" fmla="*/ 4087880 h 6281670"/>
                <a:gd name="connsiteX231" fmla="*/ 3776274 w 8613217"/>
                <a:gd name="connsiteY231" fmla="*/ 4626290 h 6281670"/>
                <a:gd name="connsiteX232" fmla="*/ 3813963 w 8613217"/>
                <a:gd name="connsiteY232" fmla="*/ 4802619 h 6281670"/>
                <a:gd name="connsiteX233" fmla="*/ 3811944 w 8613217"/>
                <a:gd name="connsiteY233" fmla="*/ 5407658 h 6281670"/>
                <a:gd name="connsiteX234" fmla="*/ 3881265 w 8613217"/>
                <a:gd name="connsiteY234" fmla="*/ 5874056 h 6281670"/>
                <a:gd name="connsiteX235" fmla="*/ 3879919 w 8613217"/>
                <a:gd name="connsiteY235" fmla="*/ 5898957 h 6281670"/>
                <a:gd name="connsiteX236" fmla="*/ 3757430 w 8613217"/>
                <a:gd name="connsiteY236" fmla="*/ 5946068 h 6281670"/>
                <a:gd name="connsiteX237" fmla="*/ 3743970 w 8613217"/>
                <a:gd name="connsiteY237" fmla="*/ 6053750 h 6281670"/>
                <a:gd name="connsiteX238" fmla="*/ 3803195 w 8613217"/>
                <a:gd name="connsiteY238" fmla="*/ 6092112 h 6281670"/>
                <a:gd name="connsiteX239" fmla="*/ 3896071 w 8613217"/>
                <a:gd name="connsiteY239" fmla="*/ 6023464 h 6281670"/>
                <a:gd name="connsiteX240" fmla="*/ 3920972 w 8613217"/>
                <a:gd name="connsiteY240" fmla="*/ 5996544 h 6281670"/>
                <a:gd name="connsiteX241" fmla="*/ 3918953 w 8613217"/>
                <a:gd name="connsiteY241" fmla="*/ 6053077 h 6281670"/>
                <a:gd name="connsiteX242" fmla="*/ 3931741 w 8613217"/>
                <a:gd name="connsiteY242" fmla="*/ 6077978 h 6281670"/>
                <a:gd name="connsiteX243" fmla="*/ 3951931 w 8613217"/>
                <a:gd name="connsiteY243" fmla="*/ 6055769 h 6281670"/>
                <a:gd name="connsiteX244" fmla="*/ 3972121 w 8613217"/>
                <a:gd name="connsiteY244" fmla="*/ 5988468 h 6281670"/>
                <a:gd name="connsiteX245" fmla="*/ 3994331 w 8613217"/>
                <a:gd name="connsiteY245" fmla="*/ 5968277 h 6281670"/>
                <a:gd name="connsiteX246" fmla="*/ 4005099 w 8613217"/>
                <a:gd name="connsiteY246" fmla="*/ 5995198 h 6281670"/>
                <a:gd name="connsiteX247" fmla="*/ 4071054 w 8613217"/>
                <a:gd name="connsiteY247" fmla="*/ 6040290 h 6281670"/>
                <a:gd name="connsiteX248" fmla="*/ 4100667 w 8613217"/>
                <a:gd name="connsiteY248" fmla="*/ 6026829 h 6281670"/>
                <a:gd name="connsiteX249" fmla="*/ 4110089 w 8613217"/>
                <a:gd name="connsiteY249" fmla="*/ 5993179 h 6281670"/>
                <a:gd name="connsiteX250" fmla="*/ 4124895 w 8613217"/>
                <a:gd name="connsiteY250" fmla="*/ 6032214 h 6281670"/>
                <a:gd name="connsiteX251" fmla="*/ 4117492 w 8613217"/>
                <a:gd name="connsiteY251" fmla="*/ 6106918 h 6281670"/>
                <a:gd name="connsiteX252" fmla="*/ 4080476 w 8613217"/>
                <a:gd name="connsiteY252" fmla="*/ 6141242 h 6281670"/>
                <a:gd name="connsiteX253" fmla="*/ 4176717 w 8613217"/>
                <a:gd name="connsiteY253" fmla="*/ 6189025 h 6281670"/>
                <a:gd name="connsiteX254" fmla="*/ 4170660 w 8613217"/>
                <a:gd name="connsiteY254" fmla="*/ 6271133 h 6281670"/>
                <a:gd name="connsiteX255" fmla="*/ 4195562 w 8613217"/>
                <a:gd name="connsiteY255" fmla="*/ 6277863 h 6281670"/>
                <a:gd name="connsiteX256" fmla="*/ 4261517 w 8613217"/>
                <a:gd name="connsiteY256" fmla="*/ 6267768 h 6281670"/>
                <a:gd name="connsiteX257" fmla="*/ 4289784 w 8613217"/>
                <a:gd name="connsiteY257" fmla="*/ 6247578 h 6281670"/>
                <a:gd name="connsiteX258" fmla="*/ 4295840 w 8613217"/>
                <a:gd name="connsiteY258" fmla="*/ 6204505 h 6281670"/>
                <a:gd name="connsiteX259" fmla="*/ 4305936 w 8613217"/>
                <a:gd name="connsiteY259" fmla="*/ 6182969 h 6281670"/>
                <a:gd name="connsiteX260" fmla="*/ 4324107 w 8613217"/>
                <a:gd name="connsiteY260" fmla="*/ 6199794 h 6281670"/>
                <a:gd name="connsiteX261" fmla="*/ 4336894 w 8613217"/>
                <a:gd name="connsiteY261" fmla="*/ 6230752 h 6281670"/>
                <a:gd name="connsiteX262" fmla="*/ 4342951 w 8613217"/>
                <a:gd name="connsiteY262" fmla="*/ 6226714 h 6281670"/>
                <a:gd name="connsiteX263" fmla="*/ 4369872 w 8613217"/>
                <a:gd name="connsiteY263" fmla="*/ 6185660 h 6281670"/>
                <a:gd name="connsiteX264" fmla="*/ 4382659 w 8613217"/>
                <a:gd name="connsiteY264" fmla="*/ 6234791 h 6281670"/>
                <a:gd name="connsiteX265" fmla="*/ 4406888 w 8613217"/>
                <a:gd name="connsiteY265" fmla="*/ 6265749 h 6281670"/>
                <a:gd name="connsiteX266" fmla="*/ 4484284 w 8613217"/>
                <a:gd name="connsiteY266" fmla="*/ 6275171 h 6281670"/>
                <a:gd name="connsiteX267" fmla="*/ 4499090 w 8613217"/>
                <a:gd name="connsiteY267" fmla="*/ 6272479 h 6281670"/>
                <a:gd name="connsiteX268" fmla="*/ 4512551 w 8613217"/>
                <a:gd name="connsiteY268" fmla="*/ 6181622 h 6281670"/>
                <a:gd name="connsiteX269" fmla="*/ 4572449 w 8613217"/>
                <a:gd name="connsiteY269" fmla="*/ 6153356 h 6281670"/>
                <a:gd name="connsiteX270" fmla="*/ 4575814 w 8613217"/>
                <a:gd name="connsiteY270" fmla="*/ 6127781 h 6281670"/>
                <a:gd name="connsiteX271" fmla="*/ 4538125 w 8613217"/>
                <a:gd name="connsiteY271" fmla="*/ 6076633 h 6281670"/>
                <a:gd name="connsiteX272" fmla="*/ 4536779 w 8613217"/>
                <a:gd name="connsiteY272" fmla="*/ 6042309 h 6281670"/>
                <a:gd name="connsiteX273" fmla="*/ 4573122 w 8613217"/>
                <a:gd name="connsiteY273" fmla="*/ 6032214 h 6281670"/>
                <a:gd name="connsiteX274" fmla="*/ 4637731 w 8613217"/>
                <a:gd name="connsiteY274" fmla="*/ 6051058 h 6281670"/>
                <a:gd name="connsiteX275" fmla="*/ 4665997 w 8613217"/>
                <a:gd name="connsiteY275" fmla="*/ 6029522 h 6281670"/>
                <a:gd name="connsiteX276" fmla="*/ 4665997 w 8613217"/>
                <a:gd name="connsiteY276" fmla="*/ 5985776 h 6281670"/>
                <a:gd name="connsiteX277" fmla="*/ 4681477 w 8613217"/>
                <a:gd name="connsiteY277" fmla="*/ 5966931 h 6281670"/>
                <a:gd name="connsiteX278" fmla="*/ 4701667 w 8613217"/>
                <a:gd name="connsiteY278" fmla="*/ 5981065 h 6281670"/>
                <a:gd name="connsiteX279" fmla="*/ 4724550 w 8613217"/>
                <a:gd name="connsiteY279" fmla="*/ 6054423 h 6281670"/>
                <a:gd name="connsiteX280" fmla="*/ 4743394 w 8613217"/>
                <a:gd name="connsiteY280" fmla="*/ 6073268 h 6281670"/>
                <a:gd name="connsiteX281" fmla="*/ 4752143 w 8613217"/>
                <a:gd name="connsiteY281" fmla="*/ 6050385 h 6281670"/>
                <a:gd name="connsiteX282" fmla="*/ 4752143 w 8613217"/>
                <a:gd name="connsiteY282" fmla="*/ 5996544 h 6281670"/>
                <a:gd name="connsiteX283" fmla="*/ 4800600 w 8613217"/>
                <a:gd name="connsiteY283" fmla="*/ 6046347 h 6281670"/>
                <a:gd name="connsiteX284" fmla="*/ 4859825 w 8613217"/>
                <a:gd name="connsiteY284" fmla="*/ 6088747 h 6281670"/>
                <a:gd name="connsiteX285" fmla="*/ 4932511 w 8613217"/>
                <a:gd name="connsiteY285" fmla="*/ 6036252 h 6281670"/>
                <a:gd name="connsiteX286" fmla="*/ 4919050 w 8613217"/>
                <a:gd name="connsiteY286" fmla="*/ 5940011 h 6281670"/>
                <a:gd name="connsiteX287" fmla="*/ 4830213 w 8613217"/>
                <a:gd name="connsiteY287" fmla="*/ 5933281 h 6281670"/>
                <a:gd name="connsiteX288" fmla="*/ 4779064 w 8613217"/>
                <a:gd name="connsiteY288" fmla="*/ 5876074 h 6281670"/>
                <a:gd name="connsiteX289" fmla="*/ 4778391 w 8613217"/>
                <a:gd name="connsiteY289" fmla="*/ 5829637 h 6281670"/>
                <a:gd name="connsiteX290" fmla="*/ 5091342 w 8613217"/>
                <a:gd name="connsiteY290" fmla="*/ 5236712 h 6281670"/>
                <a:gd name="connsiteX291" fmla="*/ 5116243 w 8613217"/>
                <a:gd name="connsiteY291" fmla="*/ 5202389 h 6281670"/>
                <a:gd name="connsiteX292" fmla="*/ 5269690 w 8613217"/>
                <a:gd name="connsiteY292" fmla="*/ 5086631 h 6281670"/>
                <a:gd name="connsiteX293" fmla="*/ 5744837 w 8613217"/>
                <a:gd name="connsiteY293" fmla="*/ 4795889 h 6281670"/>
                <a:gd name="connsiteX294" fmla="*/ 5814830 w 8613217"/>
                <a:gd name="connsiteY294" fmla="*/ 4775699 h 6281670"/>
                <a:gd name="connsiteX295" fmla="*/ 6103553 w 8613217"/>
                <a:gd name="connsiteY295" fmla="*/ 4765603 h 6281670"/>
                <a:gd name="connsiteX296" fmla="*/ 7086824 w 8613217"/>
                <a:gd name="connsiteY296" fmla="*/ 4811369 h 6281670"/>
                <a:gd name="connsiteX297" fmla="*/ 7489959 w 8613217"/>
                <a:gd name="connsiteY297" fmla="*/ 4805311 h 6281670"/>
                <a:gd name="connsiteX298" fmla="*/ 7516880 w 8613217"/>
                <a:gd name="connsiteY298" fmla="*/ 4801946 h 6281670"/>
                <a:gd name="connsiteX299" fmla="*/ 7536397 w 8613217"/>
                <a:gd name="connsiteY299" fmla="*/ 4800600 h 6281670"/>
                <a:gd name="connsiteX300" fmla="*/ 7619850 w 8613217"/>
                <a:gd name="connsiteY300" fmla="*/ 4791178 h 6281670"/>
                <a:gd name="connsiteX301" fmla="*/ 7661577 w 8613217"/>
                <a:gd name="connsiteY301" fmla="*/ 4813388 h 6281670"/>
                <a:gd name="connsiteX302" fmla="*/ 7920014 w 8613217"/>
                <a:gd name="connsiteY302" fmla="*/ 5004523 h 6281670"/>
                <a:gd name="connsiteX303" fmla="*/ 8354780 w 8613217"/>
                <a:gd name="connsiteY303" fmla="*/ 4830886 h 6281670"/>
                <a:gd name="connsiteX304" fmla="*/ 8579567 w 8613217"/>
                <a:gd name="connsiteY304" fmla="*/ 4409580 h 6281670"/>
                <a:gd name="connsiteX305" fmla="*/ 8613217 w 8613217"/>
                <a:gd name="connsiteY305" fmla="*/ 4250076 h 6281670"/>
                <a:gd name="connsiteX306" fmla="*/ 8613217 w 8613217"/>
                <a:gd name="connsiteY306" fmla="*/ 4196235 h 6281670"/>
                <a:gd name="connsiteX307" fmla="*/ 8420062 w 8613217"/>
                <a:gd name="connsiteY307" fmla="*/ 4211041 h 6281670"/>
                <a:gd name="connsiteX308" fmla="*/ 4571776 w 8613217"/>
                <a:gd name="connsiteY308" fmla="*/ 915970 h 6281670"/>
                <a:gd name="connsiteX309" fmla="*/ 4583890 w 8613217"/>
                <a:gd name="connsiteY309" fmla="*/ 888377 h 6281670"/>
                <a:gd name="connsiteX310" fmla="*/ 4571776 w 8613217"/>
                <a:gd name="connsiteY310" fmla="*/ 915970 h 6281670"/>
                <a:gd name="connsiteX311" fmla="*/ 2362948 w 8613217"/>
                <a:gd name="connsiteY311" fmla="*/ 965100 h 6281670"/>
                <a:gd name="connsiteX312" fmla="*/ 2363621 w 8613217"/>
                <a:gd name="connsiteY312" fmla="*/ 962408 h 6281670"/>
                <a:gd name="connsiteX313" fmla="*/ 2368332 w 8613217"/>
                <a:gd name="connsiteY313" fmla="*/ 967119 h 6281670"/>
                <a:gd name="connsiteX314" fmla="*/ 2362948 w 8613217"/>
                <a:gd name="connsiteY314" fmla="*/ 965100 h 6281670"/>
                <a:gd name="connsiteX315" fmla="*/ 2435633 w 8613217"/>
                <a:gd name="connsiteY315" fmla="*/ 1055284 h 6281670"/>
                <a:gd name="connsiteX316" fmla="*/ 2426211 w 8613217"/>
                <a:gd name="connsiteY316" fmla="*/ 1053265 h 6281670"/>
                <a:gd name="connsiteX317" fmla="*/ 2370351 w 8613217"/>
                <a:gd name="connsiteY317" fmla="*/ 968465 h 6281670"/>
                <a:gd name="connsiteX318" fmla="*/ 2432268 w 8613217"/>
                <a:gd name="connsiteY318" fmla="*/ 1045862 h 6281670"/>
                <a:gd name="connsiteX319" fmla="*/ 2435633 w 8613217"/>
                <a:gd name="connsiteY319" fmla="*/ 1055284 h 6281670"/>
                <a:gd name="connsiteX320" fmla="*/ 695895 w 8613217"/>
                <a:gd name="connsiteY320" fmla="*/ 1016922 h 6281670"/>
                <a:gd name="connsiteX321" fmla="*/ 692530 w 8613217"/>
                <a:gd name="connsiteY321" fmla="*/ 1005481 h 6281670"/>
                <a:gd name="connsiteX322" fmla="*/ 695895 w 8613217"/>
                <a:gd name="connsiteY322" fmla="*/ 1016922 h 6281670"/>
                <a:gd name="connsiteX323" fmla="*/ 4511205 w 8613217"/>
                <a:gd name="connsiteY323" fmla="*/ 6014042 h 6281670"/>
                <a:gd name="connsiteX324" fmla="*/ 4537452 w 8613217"/>
                <a:gd name="connsiteY324" fmla="*/ 5944049 h 6281670"/>
                <a:gd name="connsiteX325" fmla="*/ 4511205 w 8613217"/>
                <a:gd name="connsiteY325" fmla="*/ 6014042 h 6281670"/>
                <a:gd name="connsiteX326" fmla="*/ 4750797 w 8613217"/>
                <a:gd name="connsiteY326" fmla="*/ 5917128 h 6281670"/>
                <a:gd name="connsiteX327" fmla="*/ 4741375 w 8613217"/>
                <a:gd name="connsiteY327" fmla="*/ 5939338 h 6281670"/>
                <a:gd name="connsiteX328" fmla="*/ 4732626 w 8613217"/>
                <a:gd name="connsiteY328" fmla="*/ 5935300 h 6281670"/>
                <a:gd name="connsiteX329" fmla="*/ 4727915 w 8613217"/>
                <a:gd name="connsiteY329" fmla="*/ 5907706 h 6281670"/>
                <a:gd name="connsiteX330" fmla="*/ 4750797 w 8613217"/>
                <a:gd name="connsiteY330" fmla="*/ 5875402 h 6281670"/>
                <a:gd name="connsiteX331" fmla="*/ 4750797 w 8613217"/>
                <a:gd name="connsiteY331" fmla="*/ 5917128 h 6281670"/>
                <a:gd name="connsiteX332" fmla="*/ 4875978 w 8613217"/>
                <a:gd name="connsiteY332" fmla="*/ 5457461 h 6281670"/>
                <a:gd name="connsiteX333" fmla="*/ 4616868 w 8613217"/>
                <a:gd name="connsiteY333" fmla="*/ 5877421 h 6281670"/>
                <a:gd name="connsiteX334" fmla="*/ 4562354 w 8613217"/>
                <a:gd name="connsiteY334" fmla="*/ 5884824 h 6281670"/>
                <a:gd name="connsiteX335" fmla="*/ 4880015 w 8613217"/>
                <a:gd name="connsiteY335" fmla="*/ 5419772 h 6281670"/>
                <a:gd name="connsiteX336" fmla="*/ 4875978 w 8613217"/>
                <a:gd name="connsiteY336" fmla="*/ 5457461 h 6281670"/>
                <a:gd name="connsiteX337" fmla="*/ 5020675 w 8613217"/>
                <a:gd name="connsiteY337" fmla="*/ 5141145 h 6281670"/>
                <a:gd name="connsiteX338" fmla="*/ 4989717 w 8613217"/>
                <a:gd name="connsiteY338" fmla="*/ 5179506 h 6281670"/>
                <a:gd name="connsiteX339" fmla="*/ 4445922 w 8613217"/>
                <a:gd name="connsiteY339" fmla="*/ 5878767 h 6281670"/>
                <a:gd name="connsiteX340" fmla="*/ 4415637 w 8613217"/>
                <a:gd name="connsiteY340" fmla="*/ 5953471 h 6281670"/>
                <a:gd name="connsiteX341" fmla="*/ 4357085 w 8613217"/>
                <a:gd name="connsiteY341" fmla="*/ 6075286 h 6281670"/>
                <a:gd name="connsiteX342" fmla="*/ 4338240 w 8613217"/>
                <a:gd name="connsiteY342" fmla="*/ 6125762 h 6281670"/>
                <a:gd name="connsiteX343" fmla="*/ 4322761 w 8613217"/>
                <a:gd name="connsiteY343" fmla="*/ 6080671 h 6281670"/>
                <a:gd name="connsiteX344" fmla="*/ 4306609 w 8613217"/>
                <a:gd name="connsiteY344" fmla="*/ 6061826 h 6281670"/>
                <a:gd name="connsiteX345" fmla="*/ 4295168 w 8613217"/>
                <a:gd name="connsiteY345" fmla="*/ 6082689 h 6281670"/>
                <a:gd name="connsiteX346" fmla="*/ 4292475 w 8613217"/>
                <a:gd name="connsiteY346" fmla="*/ 6112302 h 6281670"/>
                <a:gd name="connsiteX347" fmla="*/ 4277669 w 8613217"/>
                <a:gd name="connsiteY347" fmla="*/ 6097496 h 6281670"/>
                <a:gd name="connsiteX348" fmla="*/ 4183447 w 8613217"/>
                <a:gd name="connsiteY348" fmla="*/ 5282478 h 6281670"/>
                <a:gd name="connsiteX349" fmla="*/ 4412945 w 8613217"/>
                <a:gd name="connsiteY349" fmla="*/ 4743394 h 6281670"/>
                <a:gd name="connsiteX350" fmla="*/ 5036828 w 8613217"/>
                <a:gd name="connsiteY350" fmla="*/ 3935106 h 6281670"/>
                <a:gd name="connsiteX351" fmla="*/ 5054999 w 8613217"/>
                <a:gd name="connsiteY351" fmla="*/ 3966064 h 6281670"/>
                <a:gd name="connsiteX352" fmla="*/ 5020675 w 8613217"/>
                <a:gd name="connsiteY352" fmla="*/ 5141145 h 6281670"/>
                <a:gd name="connsiteX0" fmla="*/ 8420062 w 8613217"/>
                <a:gd name="connsiteY0" fmla="*/ 4211041 h 6281670"/>
                <a:gd name="connsiteX1" fmla="*/ 7990681 w 8613217"/>
                <a:gd name="connsiteY1" fmla="*/ 4231232 h 6281670"/>
                <a:gd name="connsiteX2" fmla="*/ 7630619 w 8613217"/>
                <a:gd name="connsiteY2" fmla="*/ 4614849 h 6281670"/>
                <a:gd name="connsiteX3" fmla="*/ 7659558 w 8613217"/>
                <a:gd name="connsiteY3" fmla="*/ 4643788 h 6281670"/>
                <a:gd name="connsiteX4" fmla="*/ 7859443 w 8613217"/>
                <a:gd name="connsiteY4" fmla="*/ 4617541 h 6281670"/>
                <a:gd name="connsiteX5" fmla="*/ 8222196 w 8613217"/>
                <a:gd name="connsiteY5" fmla="*/ 4498418 h 6281670"/>
                <a:gd name="connsiteX6" fmla="*/ 8236330 w 8613217"/>
                <a:gd name="connsiteY6" fmla="*/ 4496398 h 6281670"/>
                <a:gd name="connsiteX7" fmla="*/ 8228254 w 8613217"/>
                <a:gd name="connsiteY7" fmla="*/ 4504475 h 6281670"/>
                <a:gd name="connsiteX8" fmla="*/ 7670326 w 8613217"/>
                <a:gd name="connsiteY8" fmla="*/ 4709743 h 6281670"/>
                <a:gd name="connsiteX9" fmla="*/ 7436791 w 8613217"/>
                <a:gd name="connsiteY9" fmla="*/ 4735318 h 6281670"/>
                <a:gd name="connsiteX10" fmla="*/ 6759067 w 8613217"/>
                <a:gd name="connsiteY10" fmla="*/ 4696956 h 6281670"/>
                <a:gd name="connsiteX11" fmla="*/ 6037597 w 8613217"/>
                <a:gd name="connsiteY11" fmla="*/ 4656576 h 6281670"/>
                <a:gd name="connsiteX12" fmla="*/ 6023464 w 8613217"/>
                <a:gd name="connsiteY12" fmla="*/ 4649172 h 6281670"/>
                <a:gd name="connsiteX13" fmla="*/ 6361317 w 8613217"/>
                <a:gd name="connsiteY13" fmla="*/ 4472170 h 6281670"/>
                <a:gd name="connsiteX14" fmla="*/ 6783296 w 8613217"/>
                <a:gd name="connsiteY14" fmla="*/ 4236616 h 6281670"/>
                <a:gd name="connsiteX15" fmla="*/ 7066634 w 8613217"/>
                <a:gd name="connsiteY15" fmla="*/ 4052210 h 6281670"/>
                <a:gd name="connsiteX16" fmla="*/ 7151433 w 8613217"/>
                <a:gd name="connsiteY16" fmla="*/ 4042115 h 6281670"/>
                <a:gd name="connsiteX17" fmla="*/ 7304208 w 8613217"/>
                <a:gd name="connsiteY17" fmla="*/ 4071727 h 6281670"/>
                <a:gd name="connsiteX18" fmla="*/ 7625235 w 8613217"/>
                <a:gd name="connsiteY18" fmla="*/ 3948566 h 6281670"/>
                <a:gd name="connsiteX19" fmla="*/ 8172394 w 8613217"/>
                <a:gd name="connsiteY19" fmla="*/ 2496877 h 6281670"/>
                <a:gd name="connsiteX20" fmla="*/ 7882325 w 8613217"/>
                <a:gd name="connsiteY20" fmla="*/ 1811077 h 6281670"/>
                <a:gd name="connsiteX21" fmla="*/ 7854059 w 8613217"/>
                <a:gd name="connsiteY21" fmla="*/ 1889820 h 6281670"/>
                <a:gd name="connsiteX22" fmla="*/ 7732917 w 8613217"/>
                <a:gd name="connsiteY22" fmla="*/ 2389195 h 6281670"/>
                <a:gd name="connsiteX23" fmla="*/ 7607736 w 8613217"/>
                <a:gd name="connsiteY23" fmla="*/ 2746565 h 6281670"/>
                <a:gd name="connsiteX24" fmla="*/ 7178354 w 8613217"/>
                <a:gd name="connsiteY24" fmla="*/ 3424962 h 6281670"/>
                <a:gd name="connsiteX25" fmla="*/ 7050481 w 8613217"/>
                <a:gd name="connsiteY25" fmla="*/ 3653113 h 6281670"/>
                <a:gd name="connsiteX26" fmla="*/ 7022888 w 8613217"/>
                <a:gd name="connsiteY26" fmla="*/ 3873861 h 6281670"/>
                <a:gd name="connsiteX27" fmla="*/ 7057884 w 8613217"/>
                <a:gd name="connsiteY27" fmla="*/ 3889341 h 6281670"/>
                <a:gd name="connsiteX28" fmla="*/ 7311611 w 8613217"/>
                <a:gd name="connsiteY28" fmla="*/ 3701570 h 6281670"/>
                <a:gd name="connsiteX29" fmla="*/ 7883672 w 8613217"/>
                <a:gd name="connsiteY29" fmla="*/ 2875784 h 6281670"/>
                <a:gd name="connsiteX30" fmla="*/ 7909246 w 8613217"/>
                <a:gd name="connsiteY30" fmla="*/ 2790311 h 6281670"/>
                <a:gd name="connsiteX31" fmla="*/ 7835888 w 8613217"/>
                <a:gd name="connsiteY31" fmla="*/ 3051440 h 6281670"/>
                <a:gd name="connsiteX32" fmla="*/ 7279306 w 8613217"/>
                <a:gd name="connsiteY32" fmla="*/ 3802522 h 6281670"/>
                <a:gd name="connsiteX33" fmla="*/ 6992603 w 8613217"/>
                <a:gd name="connsiteY33" fmla="*/ 4017213 h 6281670"/>
                <a:gd name="connsiteX34" fmla="*/ 6713302 w 8613217"/>
                <a:gd name="connsiteY34" fmla="*/ 4190851 h 6281670"/>
                <a:gd name="connsiteX35" fmla="*/ 6627830 w 8613217"/>
                <a:gd name="connsiteY35" fmla="*/ 4239308 h 6281670"/>
                <a:gd name="connsiteX36" fmla="*/ 6605620 w 8613217"/>
                <a:gd name="connsiteY36" fmla="*/ 4251422 h 6281670"/>
                <a:gd name="connsiteX37" fmla="*/ 6226714 w 8613217"/>
                <a:gd name="connsiteY37" fmla="*/ 4447268 h 6281670"/>
                <a:gd name="connsiteX38" fmla="*/ 5314782 w 8613217"/>
                <a:gd name="connsiteY38" fmla="*/ 4943279 h 6281670"/>
                <a:gd name="connsiteX39" fmla="*/ 5158643 w 8613217"/>
                <a:gd name="connsiteY39" fmla="*/ 5046250 h 6281670"/>
                <a:gd name="connsiteX40" fmla="*/ 5162681 w 8613217"/>
                <a:gd name="connsiteY40" fmla="*/ 5025387 h 6281670"/>
                <a:gd name="connsiteX41" fmla="*/ 5227290 w 8613217"/>
                <a:gd name="connsiteY41" fmla="*/ 4323434 h 6281670"/>
                <a:gd name="connsiteX42" fmla="*/ 5106148 w 8613217"/>
                <a:gd name="connsiteY42" fmla="*/ 3860401 h 6281670"/>
                <a:gd name="connsiteX43" fmla="*/ 5139799 w 8613217"/>
                <a:gd name="connsiteY43" fmla="*/ 3818675 h 6281670"/>
                <a:gd name="connsiteX44" fmla="*/ 5695034 w 8613217"/>
                <a:gd name="connsiteY44" fmla="*/ 3194119 h 6281670"/>
                <a:gd name="connsiteX45" fmla="*/ 5830983 w 8613217"/>
                <a:gd name="connsiteY45" fmla="*/ 3023174 h 6281670"/>
                <a:gd name="connsiteX46" fmla="*/ 5873382 w 8613217"/>
                <a:gd name="connsiteY46" fmla="*/ 3008367 h 6281670"/>
                <a:gd name="connsiteX47" fmla="*/ 5983083 w 8613217"/>
                <a:gd name="connsiteY47" fmla="*/ 3009040 h 6281670"/>
                <a:gd name="connsiteX48" fmla="*/ 6257000 w 8613217"/>
                <a:gd name="connsiteY48" fmla="*/ 2840787 h 6281670"/>
                <a:gd name="connsiteX49" fmla="*/ 6605620 w 8613217"/>
                <a:gd name="connsiteY49" fmla="*/ 2172485 h 6281670"/>
                <a:gd name="connsiteX50" fmla="*/ 6623118 w 8613217"/>
                <a:gd name="connsiteY50" fmla="*/ 1339969 h 6281670"/>
                <a:gd name="connsiteX51" fmla="*/ 6528224 w 8613217"/>
                <a:gd name="connsiteY51" fmla="*/ 660899 h 6281670"/>
                <a:gd name="connsiteX52" fmla="*/ 6514091 w 8613217"/>
                <a:gd name="connsiteY52" fmla="*/ 520239 h 6281670"/>
                <a:gd name="connsiteX53" fmla="*/ 6493900 w 8613217"/>
                <a:gd name="connsiteY53" fmla="*/ 546486 h 6281670"/>
                <a:gd name="connsiteX54" fmla="*/ 6244212 w 8613217"/>
                <a:gd name="connsiteY54" fmla="*/ 975869 h 6281670"/>
                <a:gd name="connsiteX55" fmla="*/ 5935300 w 8613217"/>
                <a:gd name="connsiteY55" fmla="*/ 1788868 h 6281670"/>
                <a:gd name="connsiteX56" fmla="*/ 5707148 w 8613217"/>
                <a:gd name="connsiteY56" fmla="*/ 2531874 h 6281670"/>
                <a:gd name="connsiteX57" fmla="*/ 5679555 w 8613217"/>
                <a:gd name="connsiteY57" fmla="*/ 2738489 h 6281670"/>
                <a:gd name="connsiteX58" fmla="*/ 5734069 w 8613217"/>
                <a:gd name="connsiteY58" fmla="*/ 2914818 h 6281670"/>
                <a:gd name="connsiteX59" fmla="*/ 5963566 w 8613217"/>
                <a:gd name="connsiteY59" fmla="*/ 2599175 h 6281670"/>
                <a:gd name="connsiteX60" fmla="*/ 6141914 w 8613217"/>
                <a:gd name="connsiteY60" fmla="*/ 2254593 h 6281670"/>
                <a:gd name="connsiteX61" fmla="*/ 6262384 w 8613217"/>
                <a:gd name="connsiteY61" fmla="*/ 1884436 h 6281670"/>
                <a:gd name="connsiteX62" fmla="*/ 6343145 w 8613217"/>
                <a:gd name="connsiteY62" fmla="*/ 1508222 h 6281670"/>
                <a:gd name="connsiteX63" fmla="*/ 6310167 w 8613217"/>
                <a:gd name="connsiteY63" fmla="*/ 1747814 h 6281670"/>
                <a:gd name="connsiteX64" fmla="*/ 6045001 w 8613217"/>
                <a:gd name="connsiteY64" fmla="*/ 2568890 h 6281670"/>
                <a:gd name="connsiteX65" fmla="*/ 5560432 w 8613217"/>
                <a:gd name="connsiteY65" fmla="*/ 3235173 h 6281670"/>
                <a:gd name="connsiteX66" fmla="*/ 5096726 w 8613217"/>
                <a:gd name="connsiteY66" fmla="*/ 3741278 h 6281670"/>
                <a:gd name="connsiteX67" fmla="*/ 5067113 w 8613217"/>
                <a:gd name="connsiteY67" fmla="*/ 3767525 h 6281670"/>
                <a:gd name="connsiteX68" fmla="*/ 4911647 w 8613217"/>
                <a:gd name="connsiteY68" fmla="*/ 3459959 h 6281670"/>
                <a:gd name="connsiteX69" fmla="*/ 4890784 w 8613217"/>
                <a:gd name="connsiteY69" fmla="*/ 3404099 h 6281670"/>
                <a:gd name="connsiteX70" fmla="*/ 4952701 w 8613217"/>
                <a:gd name="connsiteY70" fmla="*/ 2717626 h 6281670"/>
                <a:gd name="connsiteX71" fmla="*/ 5173449 w 8613217"/>
                <a:gd name="connsiteY71" fmla="*/ 2368332 h 6281670"/>
                <a:gd name="connsiteX72" fmla="*/ 5481689 w 8613217"/>
                <a:gd name="connsiteY72" fmla="*/ 1759928 h 6281670"/>
                <a:gd name="connsiteX73" fmla="*/ 5514667 w 8613217"/>
                <a:gd name="connsiteY73" fmla="*/ 1741757 h 6281670"/>
                <a:gd name="connsiteX74" fmla="*/ 5803389 w 8613217"/>
                <a:gd name="connsiteY74" fmla="*/ 1570812 h 6281670"/>
                <a:gd name="connsiteX75" fmla="*/ 5822907 w 8613217"/>
                <a:gd name="connsiteY75" fmla="*/ 1095665 h 6281670"/>
                <a:gd name="connsiteX76" fmla="*/ 5540241 w 8613217"/>
                <a:gd name="connsiteY76" fmla="*/ 601000 h 6281670"/>
                <a:gd name="connsiteX77" fmla="*/ 5514667 w 8613217"/>
                <a:gd name="connsiteY77" fmla="*/ 600327 h 6281670"/>
                <a:gd name="connsiteX78" fmla="*/ 5421791 w 8613217"/>
                <a:gd name="connsiteY78" fmla="*/ 697914 h 6281670"/>
                <a:gd name="connsiteX79" fmla="*/ 5124319 w 8613217"/>
                <a:gd name="connsiteY79" fmla="*/ 1196617 h 6281670"/>
                <a:gd name="connsiteX80" fmla="*/ 5316801 w 8613217"/>
                <a:gd name="connsiteY80" fmla="*/ 1686570 h 6281670"/>
                <a:gd name="connsiteX81" fmla="*/ 5361220 w 8613217"/>
                <a:gd name="connsiteY81" fmla="*/ 1669072 h 6281670"/>
                <a:gd name="connsiteX82" fmla="*/ 5461499 w 8613217"/>
                <a:gd name="connsiteY82" fmla="*/ 1248439 h 6281670"/>
                <a:gd name="connsiteX83" fmla="*/ 5491784 w 8613217"/>
                <a:gd name="connsiteY83" fmla="*/ 1043170 h 6281670"/>
                <a:gd name="connsiteX84" fmla="*/ 5497841 w 8613217"/>
                <a:gd name="connsiteY84" fmla="*/ 1081532 h 6281670"/>
                <a:gd name="connsiteX85" fmla="*/ 5481016 w 8613217"/>
                <a:gd name="connsiteY85" fmla="*/ 1353429 h 6281670"/>
                <a:gd name="connsiteX86" fmla="*/ 5415734 w 8613217"/>
                <a:gd name="connsiteY86" fmla="*/ 1727624 h 6281670"/>
                <a:gd name="connsiteX87" fmla="*/ 5151240 w 8613217"/>
                <a:gd name="connsiteY87" fmla="*/ 2245171 h 6281670"/>
                <a:gd name="connsiteX88" fmla="*/ 4908282 w 8613217"/>
                <a:gd name="connsiteY88" fmla="*/ 2596483 h 6281670"/>
                <a:gd name="connsiteX89" fmla="*/ 4750124 w 8613217"/>
                <a:gd name="connsiteY89" fmla="*/ 2989523 h 6281670"/>
                <a:gd name="connsiteX90" fmla="*/ 4737337 w 8613217"/>
                <a:gd name="connsiteY90" fmla="*/ 3162487 h 6281670"/>
                <a:gd name="connsiteX91" fmla="*/ 4680804 w 8613217"/>
                <a:gd name="connsiteY91" fmla="*/ 3076341 h 6281670"/>
                <a:gd name="connsiteX92" fmla="*/ 4591293 w 8613217"/>
                <a:gd name="connsiteY92" fmla="*/ 2915491 h 6281670"/>
                <a:gd name="connsiteX93" fmla="*/ 4552259 w 8613217"/>
                <a:gd name="connsiteY93" fmla="*/ 2838095 h 6281670"/>
                <a:gd name="connsiteX94" fmla="*/ 4404869 w 8613217"/>
                <a:gd name="connsiteY94" fmla="*/ 2499569 h 6281670"/>
                <a:gd name="connsiteX95" fmla="*/ 4425059 w 8613217"/>
                <a:gd name="connsiteY95" fmla="*/ 2408713 h 6281670"/>
                <a:gd name="connsiteX96" fmla="*/ 4497071 w 8613217"/>
                <a:gd name="connsiteY96" fmla="*/ 2304396 h 6281670"/>
                <a:gd name="connsiteX97" fmla="*/ 4551585 w 8613217"/>
                <a:gd name="connsiteY97" fmla="*/ 2152968 h 6281670"/>
                <a:gd name="connsiteX98" fmla="*/ 4741375 w 8613217"/>
                <a:gd name="connsiteY98" fmla="*/ 1413327 h 6281670"/>
                <a:gd name="connsiteX99" fmla="*/ 4929146 w 8613217"/>
                <a:gd name="connsiteY99" fmla="*/ 819730 h 6281670"/>
                <a:gd name="connsiteX100" fmla="*/ 5233347 w 8613217"/>
                <a:gd name="connsiteY100" fmla="*/ 28940 h 6281670"/>
                <a:gd name="connsiteX101" fmla="*/ 5238058 w 8613217"/>
                <a:gd name="connsiteY101" fmla="*/ 0 h 6281670"/>
                <a:gd name="connsiteX102" fmla="*/ 4976929 w 8613217"/>
                <a:gd name="connsiteY102" fmla="*/ 159504 h 6281670"/>
                <a:gd name="connsiteX103" fmla="*/ 4204984 w 8613217"/>
                <a:gd name="connsiteY103" fmla="*/ 890396 h 6281670"/>
                <a:gd name="connsiteX104" fmla="*/ 3943182 w 8613217"/>
                <a:gd name="connsiteY104" fmla="*/ 2139508 h 6281670"/>
                <a:gd name="connsiteX105" fmla="*/ 4076438 w 8613217"/>
                <a:gd name="connsiteY105" fmla="*/ 2389868 h 6281670"/>
                <a:gd name="connsiteX106" fmla="*/ 4215079 w 8613217"/>
                <a:gd name="connsiteY106" fmla="*/ 2474668 h 6281670"/>
                <a:gd name="connsiteX107" fmla="*/ 4244018 w 8613217"/>
                <a:gd name="connsiteY107" fmla="*/ 2445055 h 6281670"/>
                <a:gd name="connsiteX108" fmla="*/ 4230558 w 8613217"/>
                <a:gd name="connsiteY108" fmla="*/ 1718875 h 6281670"/>
                <a:gd name="connsiteX109" fmla="*/ 4411599 w 8613217"/>
                <a:gd name="connsiteY109" fmla="*/ 1186522 h 6281670"/>
                <a:gd name="connsiteX110" fmla="*/ 4552259 w 8613217"/>
                <a:gd name="connsiteY110" fmla="*/ 934815 h 6281670"/>
                <a:gd name="connsiteX111" fmla="*/ 4572449 w 8613217"/>
                <a:gd name="connsiteY111" fmla="*/ 920008 h 6281670"/>
                <a:gd name="connsiteX112" fmla="*/ 4553604 w 8613217"/>
                <a:gd name="connsiteY112" fmla="*/ 956351 h 6281670"/>
                <a:gd name="connsiteX113" fmla="*/ 4390735 w 8613217"/>
                <a:gd name="connsiteY113" fmla="*/ 1302280 h 6281670"/>
                <a:gd name="connsiteX114" fmla="*/ 4340260 w 8613217"/>
                <a:gd name="connsiteY114" fmla="*/ 2524471 h 6281670"/>
                <a:gd name="connsiteX115" fmla="*/ 4501109 w 8613217"/>
                <a:gd name="connsiteY115" fmla="*/ 2892609 h 6281670"/>
                <a:gd name="connsiteX116" fmla="*/ 4692918 w 8613217"/>
                <a:gd name="connsiteY116" fmla="*/ 3241230 h 6281670"/>
                <a:gd name="connsiteX117" fmla="*/ 4992409 w 8613217"/>
                <a:gd name="connsiteY117" fmla="*/ 3809925 h 6281670"/>
                <a:gd name="connsiteX118" fmla="*/ 5000485 w 8613217"/>
                <a:gd name="connsiteY118" fmla="*/ 3847614 h 6281670"/>
                <a:gd name="connsiteX119" fmla="*/ 4993755 w 8613217"/>
                <a:gd name="connsiteY119" fmla="*/ 3855017 h 6281670"/>
                <a:gd name="connsiteX120" fmla="*/ 4993082 w 8613217"/>
                <a:gd name="connsiteY120" fmla="*/ 3855690 h 6281670"/>
                <a:gd name="connsiteX121" fmla="*/ 4982313 w 8613217"/>
                <a:gd name="connsiteY121" fmla="*/ 3867131 h 6281670"/>
                <a:gd name="connsiteX122" fmla="*/ 4626290 w 8613217"/>
                <a:gd name="connsiteY122" fmla="*/ 4274977 h 6281670"/>
                <a:gd name="connsiteX123" fmla="*/ 4180755 w 8613217"/>
                <a:gd name="connsiteY123" fmla="*/ 4968853 h 6281670"/>
                <a:gd name="connsiteX124" fmla="*/ 4071727 w 8613217"/>
                <a:gd name="connsiteY124" fmla="*/ 5853192 h 6281670"/>
                <a:gd name="connsiteX125" fmla="*/ 4040769 w 8613217"/>
                <a:gd name="connsiteY125" fmla="*/ 5907706 h 6281670"/>
                <a:gd name="connsiteX126" fmla="*/ 4005099 w 8613217"/>
                <a:gd name="connsiteY126" fmla="*/ 5881459 h 6281670"/>
                <a:gd name="connsiteX127" fmla="*/ 4007791 w 8613217"/>
                <a:gd name="connsiteY127" fmla="*/ 5830983 h 6281670"/>
                <a:gd name="connsiteX128" fmla="*/ 3990293 w 8613217"/>
                <a:gd name="connsiteY128" fmla="*/ 5807427 h 6281670"/>
                <a:gd name="connsiteX129" fmla="*/ 3964045 w 8613217"/>
                <a:gd name="connsiteY129" fmla="*/ 5789256 h 6281670"/>
                <a:gd name="connsiteX130" fmla="*/ 3941836 w 8613217"/>
                <a:gd name="connsiteY130" fmla="*/ 5705129 h 6281670"/>
                <a:gd name="connsiteX131" fmla="*/ 3908185 w 8613217"/>
                <a:gd name="connsiteY131" fmla="*/ 5236040 h 6281670"/>
                <a:gd name="connsiteX132" fmla="*/ 3918953 w 8613217"/>
                <a:gd name="connsiteY132" fmla="*/ 4237288 h 6281670"/>
                <a:gd name="connsiteX133" fmla="*/ 3786370 w 8613217"/>
                <a:gd name="connsiteY133" fmla="*/ 3122779 h 6281670"/>
                <a:gd name="connsiteX134" fmla="*/ 3570333 w 8613217"/>
                <a:gd name="connsiteY134" fmla="*/ 2570236 h 6281670"/>
                <a:gd name="connsiteX135" fmla="*/ 3563603 w 8613217"/>
                <a:gd name="connsiteY135" fmla="*/ 2556776 h 6281670"/>
                <a:gd name="connsiteX136" fmla="*/ 3556872 w 8613217"/>
                <a:gd name="connsiteY136" fmla="*/ 2543315 h 6281670"/>
                <a:gd name="connsiteX137" fmla="*/ 3531298 w 8613217"/>
                <a:gd name="connsiteY137" fmla="*/ 2494185 h 6281670"/>
                <a:gd name="connsiteX138" fmla="*/ 3525241 w 8613217"/>
                <a:gd name="connsiteY138" fmla="*/ 2482071 h 6281670"/>
                <a:gd name="connsiteX139" fmla="*/ 3410829 w 8613217"/>
                <a:gd name="connsiteY139" fmla="*/ 2273437 h 6281670"/>
                <a:gd name="connsiteX140" fmla="*/ 3411502 w 8613217"/>
                <a:gd name="connsiteY140" fmla="*/ 2229018 h 6281670"/>
                <a:gd name="connsiteX141" fmla="*/ 3451209 w 8613217"/>
                <a:gd name="connsiteY141" fmla="*/ 2126720 h 6281670"/>
                <a:gd name="connsiteX142" fmla="*/ 3431692 w 8613217"/>
                <a:gd name="connsiteY142" fmla="*/ 1895877 h 6281670"/>
                <a:gd name="connsiteX143" fmla="*/ 3186715 w 8613217"/>
                <a:gd name="connsiteY143" fmla="*/ 1401886 h 6281670"/>
                <a:gd name="connsiteX144" fmla="*/ 2531874 w 8613217"/>
                <a:gd name="connsiteY144" fmla="*/ 701952 h 6281670"/>
                <a:gd name="connsiteX145" fmla="*/ 1731662 w 8613217"/>
                <a:gd name="connsiteY145" fmla="*/ 39035 h 6281670"/>
                <a:gd name="connsiteX146" fmla="*/ 1722913 w 8613217"/>
                <a:gd name="connsiteY146" fmla="*/ 36343 h 6281670"/>
                <a:gd name="connsiteX147" fmla="*/ 1723586 w 8613217"/>
                <a:gd name="connsiteY147" fmla="*/ 47111 h 6281670"/>
                <a:gd name="connsiteX148" fmla="*/ 1984042 w 8613217"/>
                <a:gd name="connsiteY148" fmla="*/ 871552 h 6281670"/>
                <a:gd name="connsiteX149" fmla="*/ 2773486 w 8613217"/>
                <a:gd name="connsiteY149" fmla="*/ 2064130 h 6281670"/>
                <a:gd name="connsiteX150" fmla="*/ 3058170 w 8613217"/>
                <a:gd name="connsiteY150" fmla="*/ 2286897 h 6281670"/>
                <a:gd name="connsiteX151" fmla="*/ 3235845 w 8613217"/>
                <a:gd name="connsiteY151" fmla="*/ 2329297 h 6281670"/>
                <a:gd name="connsiteX152" fmla="*/ 3256709 w 8613217"/>
                <a:gd name="connsiteY152" fmla="*/ 2294974 h 6281670"/>
                <a:gd name="connsiteX153" fmla="*/ 3083072 w 8613217"/>
                <a:gd name="connsiteY153" fmla="*/ 1999521 h 6281670"/>
                <a:gd name="connsiteX154" fmla="*/ 2450440 w 8613217"/>
                <a:gd name="connsiteY154" fmla="*/ 1092973 h 6281670"/>
                <a:gd name="connsiteX155" fmla="*/ 2432941 w 8613217"/>
                <a:gd name="connsiteY155" fmla="*/ 1062014 h 6281670"/>
                <a:gd name="connsiteX156" fmla="*/ 2454478 w 8613217"/>
                <a:gd name="connsiteY156" fmla="*/ 1076820 h 6281670"/>
                <a:gd name="connsiteX157" fmla="*/ 2967986 w 8613217"/>
                <a:gd name="connsiteY157" fmla="*/ 1739738 h 6281670"/>
                <a:gd name="connsiteX158" fmla="*/ 3266131 w 8613217"/>
                <a:gd name="connsiteY158" fmla="*/ 2175850 h 6281670"/>
                <a:gd name="connsiteX159" fmla="*/ 3457939 w 8613217"/>
                <a:gd name="connsiteY159" fmla="*/ 2509665 h 6281670"/>
                <a:gd name="connsiteX160" fmla="*/ 3464670 w 8613217"/>
                <a:gd name="connsiteY160" fmla="*/ 2523125 h 6281670"/>
                <a:gd name="connsiteX161" fmla="*/ 3471400 w 8613217"/>
                <a:gd name="connsiteY161" fmla="*/ 2536585 h 6281670"/>
                <a:gd name="connsiteX162" fmla="*/ 3478130 w 8613217"/>
                <a:gd name="connsiteY162" fmla="*/ 2550045 h 6281670"/>
                <a:gd name="connsiteX163" fmla="*/ 3504378 w 8613217"/>
                <a:gd name="connsiteY163" fmla="*/ 2605906 h 6281670"/>
                <a:gd name="connsiteX164" fmla="*/ 3733875 w 8613217"/>
                <a:gd name="connsiteY164" fmla="*/ 3249979 h 6281670"/>
                <a:gd name="connsiteX165" fmla="*/ 3823385 w 8613217"/>
                <a:gd name="connsiteY165" fmla="*/ 4359777 h 6281670"/>
                <a:gd name="connsiteX166" fmla="*/ 3816655 w 8613217"/>
                <a:gd name="connsiteY166" fmla="*/ 4369199 h 6281670"/>
                <a:gd name="connsiteX167" fmla="*/ 3800503 w 8613217"/>
                <a:gd name="connsiteY167" fmla="*/ 4322761 h 6281670"/>
                <a:gd name="connsiteX168" fmla="*/ 3407464 w 8613217"/>
                <a:gd name="connsiteY168" fmla="*/ 3663208 h 6281670"/>
                <a:gd name="connsiteX169" fmla="*/ 2516395 w 8613217"/>
                <a:gd name="connsiteY169" fmla="*/ 2980101 h 6281670"/>
                <a:gd name="connsiteX170" fmla="*/ 2502934 w 8613217"/>
                <a:gd name="connsiteY170" fmla="*/ 2971351 h 6281670"/>
                <a:gd name="connsiteX171" fmla="*/ 2390541 w 8613217"/>
                <a:gd name="connsiteY171" fmla="*/ 2898666 h 6281670"/>
                <a:gd name="connsiteX172" fmla="*/ 2247863 w 8613217"/>
                <a:gd name="connsiteY172" fmla="*/ 2802425 h 6281670"/>
                <a:gd name="connsiteX173" fmla="*/ 2055381 w 8613217"/>
                <a:gd name="connsiteY173" fmla="*/ 2665131 h 6281670"/>
                <a:gd name="connsiteX174" fmla="*/ 1471879 w 8613217"/>
                <a:gd name="connsiteY174" fmla="*/ 2148930 h 6281670"/>
                <a:gd name="connsiteX175" fmla="*/ 1461111 w 8613217"/>
                <a:gd name="connsiteY175" fmla="*/ 2109895 h 6281670"/>
                <a:gd name="connsiteX176" fmla="*/ 1501492 w 8613217"/>
                <a:gd name="connsiteY176" fmla="*/ 1918759 h 6281670"/>
                <a:gd name="connsiteX177" fmla="*/ 1395155 w 8613217"/>
                <a:gd name="connsiteY177" fmla="*/ 1570812 h 6281670"/>
                <a:gd name="connsiteX178" fmla="*/ 937507 w 8613217"/>
                <a:gd name="connsiteY178" fmla="*/ 860783 h 6281670"/>
                <a:gd name="connsiteX179" fmla="*/ 682435 w 8613217"/>
                <a:gd name="connsiteY179" fmla="*/ 471109 h 6281670"/>
                <a:gd name="connsiteX180" fmla="*/ 590905 w 8613217"/>
                <a:gd name="connsiteY180" fmla="*/ 214691 h 6281670"/>
                <a:gd name="connsiteX181" fmla="*/ 581483 w 8613217"/>
                <a:gd name="connsiteY181" fmla="*/ 222767 h 6281670"/>
                <a:gd name="connsiteX182" fmla="*/ 555909 w 8613217"/>
                <a:gd name="connsiteY182" fmla="*/ 262475 h 6281670"/>
                <a:gd name="connsiteX183" fmla="*/ 423998 w 8613217"/>
                <a:gd name="connsiteY183" fmla="*/ 619845 h 6281670"/>
                <a:gd name="connsiteX184" fmla="*/ 443515 w 8613217"/>
                <a:gd name="connsiteY184" fmla="*/ 1227575 h 6281670"/>
                <a:gd name="connsiteX185" fmla="*/ 806942 w 8613217"/>
                <a:gd name="connsiteY185" fmla="*/ 1996156 h 6281670"/>
                <a:gd name="connsiteX186" fmla="*/ 1087589 w 8613217"/>
                <a:gd name="connsiteY186" fmla="*/ 2216231 h 6281670"/>
                <a:gd name="connsiteX187" fmla="*/ 1317086 w 8613217"/>
                <a:gd name="connsiteY187" fmla="*/ 2233729 h 6281670"/>
                <a:gd name="connsiteX188" fmla="*/ 1327181 w 8613217"/>
                <a:gd name="connsiteY188" fmla="*/ 2198060 h 6281670"/>
                <a:gd name="connsiteX189" fmla="*/ 816364 w 8613217"/>
                <a:gd name="connsiteY189" fmla="*/ 1324489 h 6281670"/>
                <a:gd name="connsiteX190" fmla="*/ 702625 w 8613217"/>
                <a:gd name="connsiteY190" fmla="*/ 1031056 h 6281670"/>
                <a:gd name="connsiteX191" fmla="*/ 767908 w 8613217"/>
                <a:gd name="connsiteY191" fmla="*/ 1173061 h 6281670"/>
                <a:gd name="connsiteX192" fmla="*/ 1444285 w 8613217"/>
                <a:gd name="connsiteY192" fmla="*/ 2226326 h 6281670"/>
                <a:gd name="connsiteX193" fmla="*/ 2209501 w 8613217"/>
                <a:gd name="connsiteY193" fmla="*/ 2876457 h 6281670"/>
                <a:gd name="connsiteX194" fmla="*/ 2308434 w 8613217"/>
                <a:gd name="connsiteY194" fmla="*/ 2939720 h 6281670"/>
                <a:gd name="connsiteX195" fmla="*/ 2340738 w 8613217"/>
                <a:gd name="connsiteY195" fmla="*/ 2972025 h 6281670"/>
                <a:gd name="connsiteX196" fmla="*/ 2302377 w 8613217"/>
                <a:gd name="connsiteY196" fmla="*/ 2972025 h 6281670"/>
                <a:gd name="connsiteX197" fmla="*/ 2266034 w 8613217"/>
                <a:gd name="connsiteY197" fmla="*/ 2967313 h 6281670"/>
                <a:gd name="connsiteX198" fmla="*/ 1817807 w 8613217"/>
                <a:gd name="connsiteY198" fmla="*/ 3025866 h 6281670"/>
                <a:gd name="connsiteX199" fmla="*/ 1007500 w 8613217"/>
                <a:gd name="connsiteY199" fmla="*/ 3309877 h 6281670"/>
                <a:gd name="connsiteX200" fmla="*/ 960389 w 8613217"/>
                <a:gd name="connsiteY200" fmla="*/ 3293725 h 6281670"/>
                <a:gd name="connsiteX201" fmla="*/ 446207 w 8613217"/>
                <a:gd name="connsiteY201" fmla="*/ 3134221 h 6281670"/>
                <a:gd name="connsiteX202" fmla="*/ 217383 w 8613217"/>
                <a:gd name="connsiteY202" fmla="*/ 3227096 h 6281670"/>
                <a:gd name="connsiteX203" fmla="*/ 0 w 8613217"/>
                <a:gd name="connsiteY203" fmla="*/ 3236518 h 6281670"/>
                <a:gd name="connsiteX204" fmla="*/ 0 w 8613217"/>
                <a:gd name="connsiteY204" fmla="*/ 3330740 h 6281670"/>
                <a:gd name="connsiteX205" fmla="*/ 9422 w 8613217"/>
                <a:gd name="connsiteY205" fmla="*/ 3346892 h 6281670"/>
                <a:gd name="connsiteX206" fmla="*/ 255072 w 8613217"/>
                <a:gd name="connsiteY206" fmla="*/ 3717723 h 6281670"/>
                <a:gd name="connsiteX207" fmla="*/ 747044 w 8613217"/>
                <a:gd name="connsiteY207" fmla="*/ 3826078 h 6281670"/>
                <a:gd name="connsiteX208" fmla="*/ 1016249 w 8613217"/>
                <a:gd name="connsiteY208" fmla="*/ 3490244 h 6281670"/>
                <a:gd name="connsiteX209" fmla="*/ 981253 w 8613217"/>
                <a:gd name="connsiteY209" fmla="*/ 3461305 h 6281670"/>
                <a:gd name="connsiteX210" fmla="*/ 563312 w 8613217"/>
                <a:gd name="connsiteY210" fmla="*/ 3490917 h 6281670"/>
                <a:gd name="connsiteX211" fmla="*/ 390347 w 8613217"/>
                <a:gd name="connsiteY211" fmla="*/ 3460632 h 6281670"/>
                <a:gd name="connsiteX212" fmla="*/ 489953 w 8613217"/>
                <a:gd name="connsiteY212" fmla="*/ 3463997 h 6281670"/>
                <a:gd name="connsiteX213" fmla="*/ 903183 w 8613217"/>
                <a:gd name="connsiteY213" fmla="*/ 3408137 h 6281670"/>
                <a:gd name="connsiteX214" fmla="*/ 1043170 w 8613217"/>
                <a:gd name="connsiteY214" fmla="*/ 3372467 h 6281670"/>
                <a:gd name="connsiteX215" fmla="*/ 1508895 w 8613217"/>
                <a:gd name="connsiteY215" fmla="*/ 3218347 h 6281670"/>
                <a:gd name="connsiteX216" fmla="*/ 1912029 w 8613217"/>
                <a:gd name="connsiteY216" fmla="*/ 3101243 h 6281670"/>
                <a:gd name="connsiteX217" fmla="*/ 1912029 w 8613217"/>
                <a:gd name="connsiteY217" fmla="*/ 3101243 h 6281670"/>
                <a:gd name="connsiteX218" fmla="*/ 1924816 w 8613217"/>
                <a:gd name="connsiteY218" fmla="*/ 3099224 h 6281670"/>
                <a:gd name="connsiteX219" fmla="*/ 1986061 w 8613217"/>
                <a:gd name="connsiteY219" fmla="*/ 3087783 h 6281670"/>
                <a:gd name="connsiteX220" fmla="*/ 1992791 w 8613217"/>
                <a:gd name="connsiteY220" fmla="*/ 3087110 h 6281670"/>
                <a:gd name="connsiteX221" fmla="*/ 2087013 w 8613217"/>
                <a:gd name="connsiteY221" fmla="*/ 3074322 h 6281670"/>
                <a:gd name="connsiteX222" fmla="*/ 2113933 w 8613217"/>
                <a:gd name="connsiteY222" fmla="*/ 3072976 h 6281670"/>
                <a:gd name="connsiteX223" fmla="*/ 2118644 w 8613217"/>
                <a:gd name="connsiteY223" fmla="*/ 3064227 h 6281670"/>
                <a:gd name="connsiteX224" fmla="*/ 2257958 w 8613217"/>
                <a:gd name="connsiteY224" fmla="*/ 3064227 h 6281670"/>
                <a:gd name="connsiteX225" fmla="*/ 2262669 w 8613217"/>
                <a:gd name="connsiteY225" fmla="*/ 3072976 h 6281670"/>
                <a:gd name="connsiteX226" fmla="*/ 2434960 w 8613217"/>
                <a:gd name="connsiteY226" fmla="*/ 3101243 h 6281670"/>
                <a:gd name="connsiteX227" fmla="*/ 2635518 w 8613217"/>
                <a:gd name="connsiteY227" fmla="*/ 3164506 h 6281670"/>
                <a:gd name="connsiteX228" fmla="*/ 3038653 w 8613217"/>
                <a:gd name="connsiteY228" fmla="*/ 3453902 h 6281670"/>
                <a:gd name="connsiteX229" fmla="*/ 3580428 w 8613217"/>
                <a:gd name="connsiteY229" fmla="*/ 4087880 h 6281670"/>
                <a:gd name="connsiteX230" fmla="*/ 3776274 w 8613217"/>
                <a:gd name="connsiteY230" fmla="*/ 4626290 h 6281670"/>
                <a:gd name="connsiteX231" fmla="*/ 3813963 w 8613217"/>
                <a:gd name="connsiteY231" fmla="*/ 4802619 h 6281670"/>
                <a:gd name="connsiteX232" fmla="*/ 3811944 w 8613217"/>
                <a:gd name="connsiteY232" fmla="*/ 5407658 h 6281670"/>
                <a:gd name="connsiteX233" fmla="*/ 3881265 w 8613217"/>
                <a:gd name="connsiteY233" fmla="*/ 5874056 h 6281670"/>
                <a:gd name="connsiteX234" fmla="*/ 3879919 w 8613217"/>
                <a:gd name="connsiteY234" fmla="*/ 5898957 h 6281670"/>
                <a:gd name="connsiteX235" fmla="*/ 3757430 w 8613217"/>
                <a:gd name="connsiteY235" fmla="*/ 5946068 h 6281670"/>
                <a:gd name="connsiteX236" fmla="*/ 3743970 w 8613217"/>
                <a:gd name="connsiteY236" fmla="*/ 6053750 h 6281670"/>
                <a:gd name="connsiteX237" fmla="*/ 3803195 w 8613217"/>
                <a:gd name="connsiteY237" fmla="*/ 6092112 h 6281670"/>
                <a:gd name="connsiteX238" fmla="*/ 3896071 w 8613217"/>
                <a:gd name="connsiteY238" fmla="*/ 6023464 h 6281670"/>
                <a:gd name="connsiteX239" fmla="*/ 3920972 w 8613217"/>
                <a:gd name="connsiteY239" fmla="*/ 5996544 h 6281670"/>
                <a:gd name="connsiteX240" fmla="*/ 3918953 w 8613217"/>
                <a:gd name="connsiteY240" fmla="*/ 6053077 h 6281670"/>
                <a:gd name="connsiteX241" fmla="*/ 3931741 w 8613217"/>
                <a:gd name="connsiteY241" fmla="*/ 6077978 h 6281670"/>
                <a:gd name="connsiteX242" fmla="*/ 3951931 w 8613217"/>
                <a:gd name="connsiteY242" fmla="*/ 6055769 h 6281670"/>
                <a:gd name="connsiteX243" fmla="*/ 3972121 w 8613217"/>
                <a:gd name="connsiteY243" fmla="*/ 5988468 h 6281670"/>
                <a:gd name="connsiteX244" fmla="*/ 3994331 w 8613217"/>
                <a:gd name="connsiteY244" fmla="*/ 5968277 h 6281670"/>
                <a:gd name="connsiteX245" fmla="*/ 4005099 w 8613217"/>
                <a:gd name="connsiteY245" fmla="*/ 5995198 h 6281670"/>
                <a:gd name="connsiteX246" fmla="*/ 4071054 w 8613217"/>
                <a:gd name="connsiteY246" fmla="*/ 6040290 h 6281670"/>
                <a:gd name="connsiteX247" fmla="*/ 4100667 w 8613217"/>
                <a:gd name="connsiteY247" fmla="*/ 6026829 h 6281670"/>
                <a:gd name="connsiteX248" fmla="*/ 4110089 w 8613217"/>
                <a:gd name="connsiteY248" fmla="*/ 5993179 h 6281670"/>
                <a:gd name="connsiteX249" fmla="*/ 4124895 w 8613217"/>
                <a:gd name="connsiteY249" fmla="*/ 6032214 h 6281670"/>
                <a:gd name="connsiteX250" fmla="*/ 4117492 w 8613217"/>
                <a:gd name="connsiteY250" fmla="*/ 6106918 h 6281670"/>
                <a:gd name="connsiteX251" fmla="*/ 4080476 w 8613217"/>
                <a:gd name="connsiteY251" fmla="*/ 6141242 h 6281670"/>
                <a:gd name="connsiteX252" fmla="*/ 4176717 w 8613217"/>
                <a:gd name="connsiteY252" fmla="*/ 6189025 h 6281670"/>
                <a:gd name="connsiteX253" fmla="*/ 4170660 w 8613217"/>
                <a:gd name="connsiteY253" fmla="*/ 6271133 h 6281670"/>
                <a:gd name="connsiteX254" fmla="*/ 4195562 w 8613217"/>
                <a:gd name="connsiteY254" fmla="*/ 6277863 h 6281670"/>
                <a:gd name="connsiteX255" fmla="*/ 4261517 w 8613217"/>
                <a:gd name="connsiteY255" fmla="*/ 6267768 h 6281670"/>
                <a:gd name="connsiteX256" fmla="*/ 4289784 w 8613217"/>
                <a:gd name="connsiteY256" fmla="*/ 6247578 h 6281670"/>
                <a:gd name="connsiteX257" fmla="*/ 4295840 w 8613217"/>
                <a:gd name="connsiteY257" fmla="*/ 6204505 h 6281670"/>
                <a:gd name="connsiteX258" fmla="*/ 4305936 w 8613217"/>
                <a:gd name="connsiteY258" fmla="*/ 6182969 h 6281670"/>
                <a:gd name="connsiteX259" fmla="*/ 4324107 w 8613217"/>
                <a:gd name="connsiteY259" fmla="*/ 6199794 h 6281670"/>
                <a:gd name="connsiteX260" fmla="*/ 4336894 w 8613217"/>
                <a:gd name="connsiteY260" fmla="*/ 6230752 h 6281670"/>
                <a:gd name="connsiteX261" fmla="*/ 4342951 w 8613217"/>
                <a:gd name="connsiteY261" fmla="*/ 6226714 h 6281670"/>
                <a:gd name="connsiteX262" fmla="*/ 4369872 w 8613217"/>
                <a:gd name="connsiteY262" fmla="*/ 6185660 h 6281670"/>
                <a:gd name="connsiteX263" fmla="*/ 4382659 w 8613217"/>
                <a:gd name="connsiteY263" fmla="*/ 6234791 h 6281670"/>
                <a:gd name="connsiteX264" fmla="*/ 4406888 w 8613217"/>
                <a:gd name="connsiteY264" fmla="*/ 6265749 h 6281670"/>
                <a:gd name="connsiteX265" fmla="*/ 4484284 w 8613217"/>
                <a:gd name="connsiteY265" fmla="*/ 6275171 h 6281670"/>
                <a:gd name="connsiteX266" fmla="*/ 4499090 w 8613217"/>
                <a:gd name="connsiteY266" fmla="*/ 6272479 h 6281670"/>
                <a:gd name="connsiteX267" fmla="*/ 4512551 w 8613217"/>
                <a:gd name="connsiteY267" fmla="*/ 6181622 h 6281670"/>
                <a:gd name="connsiteX268" fmla="*/ 4572449 w 8613217"/>
                <a:gd name="connsiteY268" fmla="*/ 6153356 h 6281670"/>
                <a:gd name="connsiteX269" fmla="*/ 4575814 w 8613217"/>
                <a:gd name="connsiteY269" fmla="*/ 6127781 h 6281670"/>
                <a:gd name="connsiteX270" fmla="*/ 4538125 w 8613217"/>
                <a:gd name="connsiteY270" fmla="*/ 6076633 h 6281670"/>
                <a:gd name="connsiteX271" fmla="*/ 4536779 w 8613217"/>
                <a:gd name="connsiteY271" fmla="*/ 6042309 h 6281670"/>
                <a:gd name="connsiteX272" fmla="*/ 4573122 w 8613217"/>
                <a:gd name="connsiteY272" fmla="*/ 6032214 h 6281670"/>
                <a:gd name="connsiteX273" fmla="*/ 4637731 w 8613217"/>
                <a:gd name="connsiteY273" fmla="*/ 6051058 h 6281670"/>
                <a:gd name="connsiteX274" fmla="*/ 4665997 w 8613217"/>
                <a:gd name="connsiteY274" fmla="*/ 6029522 h 6281670"/>
                <a:gd name="connsiteX275" fmla="*/ 4665997 w 8613217"/>
                <a:gd name="connsiteY275" fmla="*/ 5985776 h 6281670"/>
                <a:gd name="connsiteX276" fmla="*/ 4681477 w 8613217"/>
                <a:gd name="connsiteY276" fmla="*/ 5966931 h 6281670"/>
                <a:gd name="connsiteX277" fmla="*/ 4701667 w 8613217"/>
                <a:gd name="connsiteY277" fmla="*/ 5981065 h 6281670"/>
                <a:gd name="connsiteX278" fmla="*/ 4724550 w 8613217"/>
                <a:gd name="connsiteY278" fmla="*/ 6054423 h 6281670"/>
                <a:gd name="connsiteX279" fmla="*/ 4743394 w 8613217"/>
                <a:gd name="connsiteY279" fmla="*/ 6073268 h 6281670"/>
                <a:gd name="connsiteX280" fmla="*/ 4752143 w 8613217"/>
                <a:gd name="connsiteY280" fmla="*/ 6050385 h 6281670"/>
                <a:gd name="connsiteX281" fmla="*/ 4752143 w 8613217"/>
                <a:gd name="connsiteY281" fmla="*/ 5996544 h 6281670"/>
                <a:gd name="connsiteX282" fmla="*/ 4800600 w 8613217"/>
                <a:gd name="connsiteY282" fmla="*/ 6046347 h 6281670"/>
                <a:gd name="connsiteX283" fmla="*/ 4859825 w 8613217"/>
                <a:gd name="connsiteY283" fmla="*/ 6088747 h 6281670"/>
                <a:gd name="connsiteX284" fmla="*/ 4932511 w 8613217"/>
                <a:gd name="connsiteY284" fmla="*/ 6036252 h 6281670"/>
                <a:gd name="connsiteX285" fmla="*/ 4919050 w 8613217"/>
                <a:gd name="connsiteY285" fmla="*/ 5940011 h 6281670"/>
                <a:gd name="connsiteX286" fmla="*/ 4830213 w 8613217"/>
                <a:gd name="connsiteY286" fmla="*/ 5933281 h 6281670"/>
                <a:gd name="connsiteX287" fmla="*/ 4779064 w 8613217"/>
                <a:gd name="connsiteY287" fmla="*/ 5876074 h 6281670"/>
                <a:gd name="connsiteX288" fmla="*/ 4778391 w 8613217"/>
                <a:gd name="connsiteY288" fmla="*/ 5829637 h 6281670"/>
                <a:gd name="connsiteX289" fmla="*/ 5091342 w 8613217"/>
                <a:gd name="connsiteY289" fmla="*/ 5236712 h 6281670"/>
                <a:gd name="connsiteX290" fmla="*/ 5116243 w 8613217"/>
                <a:gd name="connsiteY290" fmla="*/ 5202389 h 6281670"/>
                <a:gd name="connsiteX291" fmla="*/ 5269690 w 8613217"/>
                <a:gd name="connsiteY291" fmla="*/ 5086631 h 6281670"/>
                <a:gd name="connsiteX292" fmla="*/ 5744837 w 8613217"/>
                <a:gd name="connsiteY292" fmla="*/ 4795889 h 6281670"/>
                <a:gd name="connsiteX293" fmla="*/ 5814830 w 8613217"/>
                <a:gd name="connsiteY293" fmla="*/ 4775699 h 6281670"/>
                <a:gd name="connsiteX294" fmla="*/ 6103553 w 8613217"/>
                <a:gd name="connsiteY294" fmla="*/ 4765603 h 6281670"/>
                <a:gd name="connsiteX295" fmla="*/ 7086824 w 8613217"/>
                <a:gd name="connsiteY295" fmla="*/ 4811369 h 6281670"/>
                <a:gd name="connsiteX296" fmla="*/ 7489959 w 8613217"/>
                <a:gd name="connsiteY296" fmla="*/ 4805311 h 6281670"/>
                <a:gd name="connsiteX297" fmla="*/ 7516880 w 8613217"/>
                <a:gd name="connsiteY297" fmla="*/ 4801946 h 6281670"/>
                <a:gd name="connsiteX298" fmla="*/ 7536397 w 8613217"/>
                <a:gd name="connsiteY298" fmla="*/ 4800600 h 6281670"/>
                <a:gd name="connsiteX299" fmla="*/ 7619850 w 8613217"/>
                <a:gd name="connsiteY299" fmla="*/ 4791178 h 6281670"/>
                <a:gd name="connsiteX300" fmla="*/ 7661577 w 8613217"/>
                <a:gd name="connsiteY300" fmla="*/ 4813388 h 6281670"/>
                <a:gd name="connsiteX301" fmla="*/ 7920014 w 8613217"/>
                <a:gd name="connsiteY301" fmla="*/ 5004523 h 6281670"/>
                <a:gd name="connsiteX302" fmla="*/ 8354780 w 8613217"/>
                <a:gd name="connsiteY302" fmla="*/ 4830886 h 6281670"/>
                <a:gd name="connsiteX303" fmla="*/ 8579567 w 8613217"/>
                <a:gd name="connsiteY303" fmla="*/ 4409580 h 6281670"/>
                <a:gd name="connsiteX304" fmla="*/ 8613217 w 8613217"/>
                <a:gd name="connsiteY304" fmla="*/ 4250076 h 6281670"/>
                <a:gd name="connsiteX305" fmla="*/ 8613217 w 8613217"/>
                <a:gd name="connsiteY305" fmla="*/ 4196235 h 6281670"/>
                <a:gd name="connsiteX306" fmla="*/ 8420062 w 8613217"/>
                <a:gd name="connsiteY306" fmla="*/ 4211041 h 6281670"/>
                <a:gd name="connsiteX307" fmla="*/ 4571776 w 8613217"/>
                <a:gd name="connsiteY307" fmla="*/ 915970 h 6281670"/>
                <a:gd name="connsiteX308" fmla="*/ 4583890 w 8613217"/>
                <a:gd name="connsiteY308" fmla="*/ 888377 h 6281670"/>
                <a:gd name="connsiteX309" fmla="*/ 4571776 w 8613217"/>
                <a:gd name="connsiteY309" fmla="*/ 915970 h 6281670"/>
                <a:gd name="connsiteX310" fmla="*/ 2362948 w 8613217"/>
                <a:gd name="connsiteY310" fmla="*/ 965100 h 6281670"/>
                <a:gd name="connsiteX311" fmla="*/ 2363621 w 8613217"/>
                <a:gd name="connsiteY311" fmla="*/ 962408 h 6281670"/>
                <a:gd name="connsiteX312" fmla="*/ 2368332 w 8613217"/>
                <a:gd name="connsiteY312" fmla="*/ 967119 h 6281670"/>
                <a:gd name="connsiteX313" fmla="*/ 2362948 w 8613217"/>
                <a:gd name="connsiteY313" fmla="*/ 965100 h 6281670"/>
                <a:gd name="connsiteX314" fmla="*/ 2435633 w 8613217"/>
                <a:gd name="connsiteY314" fmla="*/ 1055284 h 6281670"/>
                <a:gd name="connsiteX315" fmla="*/ 2426211 w 8613217"/>
                <a:gd name="connsiteY315" fmla="*/ 1053265 h 6281670"/>
                <a:gd name="connsiteX316" fmla="*/ 2370351 w 8613217"/>
                <a:gd name="connsiteY316" fmla="*/ 968465 h 6281670"/>
                <a:gd name="connsiteX317" fmla="*/ 2432268 w 8613217"/>
                <a:gd name="connsiteY317" fmla="*/ 1045862 h 6281670"/>
                <a:gd name="connsiteX318" fmla="*/ 2435633 w 8613217"/>
                <a:gd name="connsiteY318" fmla="*/ 1055284 h 6281670"/>
                <a:gd name="connsiteX319" fmla="*/ 695895 w 8613217"/>
                <a:gd name="connsiteY319" fmla="*/ 1016922 h 6281670"/>
                <a:gd name="connsiteX320" fmla="*/ 692530 w 8613217"/>
                <a:gd name="connsiteY320" fmla="*/ 1005481 h 6281670"/>
                <a:gd name="connsiteX321" fmla="*/ 695895 w 8613217"/>
                <a:gd name="connsiteY321" fmla="*/ 1016922 h 6281670"/>
                <a:gd name="connsiteX322" fmla="*/ 4511205 w 8613217"/>
                <a:gd name="connsiteY322" fmla="*/ 6014042 h 6281670"/>
                <a:gd name="connsiteX323" fmla="*/ 4537452 w 8613217"/>
                <a:gd name="connsiteY323" fmla="*/ 5944049 h 6281670"/>
                <a:gd name="connsiteX324" fmla="*/ 4511205 w 8613217"/>
                <a:gd name="connsiteY324" fmla="*/ 6014042 h 6281670"/>
                <a:gd name="connsiteX325" fmla="*/ 4750797 w 8613217"/>
                <a:gd name="connsiteY325" fmla="*/ 5917128 h 6281670"/>
                <a:gd name="connsiteX326" fmla="*/ 4741375 w 8613217"/>
                <a:gd name="connsiteY326" fmla="*/ 5939338 h 6281670"/>
                <a:gd name="connsiteX327" fmla="*/ 4732626 w 8613217"/>
                <a:gd name="connsiteY327" fmla="*/ 5935300 h 6281670"/>
                <a:gd name="connsiteX328" fmla="*/ 4727915 w 8613217"/>
                <a:gd name="connsiteY328" fmla="*/ 5907706 h 6281670"/>
                <a:gd name="connsiteX329" fmla="*/ 4750797 w 8613217"/>
                <a:gd name="connsiteY329" fmla="*/ 5875402 h 6281670"/>
                <a:gd name="connsiteX330" fmla="*/ 4750797 w 8613217"/>
                <a:gd name="connsiteY330" fmla="*/ 5917128 h 6281670"/>
                <a:gd name="connsiteX331" fmla="*/ 4875978 w 8613217"/>
                <a:gd name="connsiteY331" fmla="*/ 5457461 h 6281670"/>
                <a:gd name="connsiteX332" fmla="*/ 4616868 w 8613217"/>
                <a:gd name="connsiteY332" fmla="*/ 5877421 h 6281670"/>
                <a:gd name="connsiteX333" fmla="*/ 4562354 w 8613217"/>
                <a:gd name="connsiteY333" fmla="*/ 5884824 h 6281670"/>
                <a:gd name="connsiteX334" fmla="*/ 4880015 w 8613217"/>
                <a:gd name="connsiteY334" fmla="*/ 5419772 h 6281670"/>
                <a:gd name="connsiteX335" fmla="*/ 4875978 w 8613217"/>
                <a:gd name="connsiteY335" fmla="*/ 5457461 h 6281670"/>
                <a:gd name="connsiteX336" fmla="*/ 5020675 w 8613217"/>
                <a:gd name="connsiteY336" fmla="*/ 5141145 h 6281670"/>
                <a:gd name="connsiteX337" fmla="*/ 4989717 w 8613217"/>
                <a:gd name="connsiteY337" fmla="*/ 5179506 h 6281670"/>
                <a:gd name="connsiteX338" fmla="*/ 4445922 w 8613217"/>
                <a:gd name="connsiteY338" fmla="*/ 5878767 h 6281670"/>
                <a:gd name="connsiteX339" fmla="*/ 4415637 w 8613217"/>
                <a:gd name="connsiteY339" fmla="*/ 5953471 h 6281670"/>
                <a:gd name="connsiteX340" fmla="*/ 4357085 w 8613217"/>
                <a:gd name="connsiteY340" fmla="*/ 6075286 h 6281670"/>
                <a:gd name="connsiteX341" fmla="*/ 4338240 w 8613217"/>
                <a:gd name="connsiteY341" fmla="*/ 6125762 h 6281670"/>
                <a:gd name="connsiteX342" fmla="*/ 4322761 w 8613217"/>
                <a:gd name="connsiteY342" fmla="*/ 6080671 h 6281670"/>
                <a:gd name="connsiteX343" fmla="*/ 4306609 w 8613217"/>
                <a:gd name="connsiteY343" fmla="*/ 6061826 h 6281670"/>
                <a:gd name="connsiteX344" fmla="*/ 4295168 w 8613217"/>
                <a:gd name="connsiteY344" fmla="*/ 6082689 h 6281670"/>
                <a:gd name="connsiteX345" fmla="*/ 4292475 w 8613217"/>
                <a:gd name="connsiteY345" fmla="*/ 6112302 h 6281670"/>
                <a:gd name="connsiteX346" fmla="*/ 4277669 w 8613217"/>
                <a:gd name="connsiteY346" fmla="*/ 6097496 h 6281670"/>
                <a:gd name="connsiteX347" fmla="*/ 4183447 w 8613217"/>
                <a:gd name="connsiteY347" fmla="*/ 5282478 h 6281670"/>
                <a:gd name="connsiteX348" fmla="*/ 4412945 w 8613217"/>
                <a:gd name="connsiteY348" fmla="*/ 4743394 h 6281670"/>
                <a:gd name="connsiteX349" fmla="*/ 5036828 w 8613217"/>
                <a:gd name="connsiteY349" fmla="*/ 3935106 h 6281670"/>
                <a:gd name="connsiteX350" fmla="*/ 5054999 w 8613217"/>
                <a:gd name="connsiteY350" fmla="*/ 3966064 h 6281670"/>
                <a:gd name="connsiteX351" fmla="*/ 5020675 w 8613217"/>
                <a:gd name="connsiteY351" fmla="*/ 5141145 h 6281670"/>
                <a:gd name="connsiteX0" fmla="*/ 8420062 w 8613217"/>
                <a:gd name="connsiteY0" fmla="*/ 4211041 h 6281670"/>
                <a:gd name="connsiteX1" fmla="*/ 7990681 w 8613217"/>
                <a:gd name="connsiteY1" fmla="*/ 4231232 h 6281670"/>
                <a:gd name="connsiteX2" fmla="*/ 7630619 w 8613217"/>
                <a:gd name="connsiteY2" fmla="*/ 4614849 h 6281670"/>
                <a:gd name="connsiteX3" fmla="*/ 7659558 w 8613217"/>
                <a:gd name="connsiteY3" fmla="*/ 4643788 h 6281670"/>
                <a:gd name="connsiteX4" fmla="*/ 7859443 w 8613217"/>
                <a:gd name="connsiteY4" fmla="*/ 4617541 h 6281670"/>
                <a:gd name="connsiteX5" fmla="*/ 8222196 w 8613217"/>
                <a:gd name="connsiteY5" fmla="*/ 4498418 h 6281670"/>
                <a:gd name="connsiteX6" fmla="*/ 8236330 w 8613217"/>
                <a:gd name="connsiteY6" fmla="*/ 4496398 h 6281670"/>
                <a:gd name="connsiteX7" fmla="*/ 8228254 w 8613217"/>
                <a:gd name="connsiteY7" fmla="*/ 4504475 h 6281670"/>
                <a:gd name="connsiteX8" fmla="*/ 7670326 w 8613217"/>
                <a:gd name="connsiteY8" fmla="*/ 4709743 h 6281670"/>
                <a:gd name="connsiteX9" fmla="*/ 7436791 w 8613217"/>
                <a:gd name="connsiteY9" fmla="*/ 4735318 h 6281670"/>
                <a:gd name="connsiteX10" fmla="*/ 6759067 w 8613217"/>
                <a:gd name="connsiteY10" fmla="*/ 4696956 h 6281670"/>
                <a:gd name="connsiteX11" fmla="*/ 6037597 w 8613217"/>
                <a:gd name="connsiteY11" fmla="*/ 4656576 h 6281670"/>
                <a:gd name="connsiteX12" fmla="*/ 6023464 w 8613217"/>
                <a:gd name="connsiteY12" fmla="*/ 4649172 h 6281670"/>
                <a:gd name="connsiteX13" fmla="*/ 6361317 w 8613217"/>
                <a:gd name="connsiteY13" fmla="*/ 4472170 h 6281670"/>
                <a:gd name="connsiteX14" fmla="*/ 6783296 w 8613217"/>
                <a:gd name="connsiteY14" fmla="*/ 4236616 h 6281670"/>
                <a:gd name="connsiteX15" fmla="*/ 7066634 w 8613217"/>
                <a:gd name="connsiteY15" fmla="*/ 4052210 h 6281670"/>
                <a:gd name="connsiteX16" fmla="*/ 7151433 w 8613217"/>
                <a:gd name="connsiteY16" fmla="*/ 4042115 h 6281670"/>
                <a:gd name="connsiteX17" fmla="*/ 7304208 w 8613217"/>
                <a:gd name="connsiteY17" fmla="*/ 4071727 h 6281670"/>
                <a:gd name="connsiteX18" fmla="*/ 7625235 w 8613217"/>
                <a:gd name="connsiteY18" fmla="*/ 3948566 h 6281670"/>
                <a:gd name="connsiteX19" fmla="*/ 8172394 w 8613217"/>
                <a:gd name="connsiteY19" fmla="*/ 2496877 h 6281670"/>
                <a:gd name="connsiteX20" fmla="*/ 7882325 w 8613217"/>
                <a:gd name="connsiteY20" fmla="*/ 1811077 h 6281670"/>
                <a:gd name="connsiteX21" fmla="*/ 7854059 w 8613217"/>
                <a:gd name="connsiteY21" fmla="*/ 1889820 h 6281670"/>
                <a:gd name="connsiteX22" fmla="*/ 7732917 w 8613217"/>
                <a:gd name="connsiteY22" fmla="*/ 2389195 h 6281670"/>
                <a:gd name="connsiteX23" fmla="*/ 7607736 w 8613217"/>
                <a:gd name="connsiteY23" fmla="*/ 2746565 h 6281670"/>
                <a:gd name="connsiteX24" fmla="*/ 7178354 w 8613217"/>
                <a:gd name="connsiteY24" fmla="*/ 3424962 h 6281670"/>
                <a:gd name="connsiteX25" fmla="*/ 7050481 w 8613217"/>
                <a:gd name="connsiteY25" fmla="*/ 3653113 h 6281670"/>
                <a:gd name="connsiteX26" fmla="*/ 7022888 w 8613217"/>
                <a:gd name="connsiteY26" fmla="*/ 3873861 h 6281670"/>
                <a:gd name="connsiteX27" fmla="*/ 7057884 w 8613217"/>
                <a:gd name="connsiteY27" fmla="*/ 3889341 h 6281670"/>
                <a:gd name="connsiteX28" fmla="*/ 7311611 w 8613217"/>
                <a:gd name="connsiteY28" fmla="*/ 3701570 h 6281670"/>
                <a:gd name="connsiteX29" fmla="*/ 7883672 w 8613217"/>
                <a:gd name="connsiteY29" fmla="*/ 2875784 h 6281670"/>
                <a:gd name="connsiteX30" fmla="*/ 7909246 w 8613217"/>
                <a:gd name="connsiteY30" fmla="*/ 2790311 h 6281670"/>
                <a:gd name="connsiteX31" fmla="*/ 7835888 w 8613217"/>
                <a:gd name="connsiteY31" fmla="*/ 3051440 h 6281670"/>
                <a:gd name="connsiteX32" fmla="*/ 7279306 w 8613217"/>
                <a:gd name="connsiteY32" fmla="*/ 3802522 h 6281670"/>
                <a:gd name="connsiteX33" fmla="*/ 6992603 w 8613217"/>
                <a:gd name="connsiteY33" fmla="*/ 4017213 h 6281670"/>
                <a:gd name="connsiteX34" fmla="*/ 6713302 w 8613217"/>
                <a:gd name="connsiteY34" fmla="*/ 4190851 h 6281670"/>
                <a:gd name="connsiteX35" fmla="*/ 6627830 w 8613217"/>
                <a:gd name="connsiteY35" fmla="*/ 4239308 h 6281670"/>
                <a:gd name="connsiteX36" fmla="*/ 6605620 w 8613217"/>
                <a:gd name="connsiteY36" fmla="*/ 4251422 h 6281670"/>
                <a:gd name="connsiteX37" fmla="*/ 6226714 w 8613217"/>
                <a:gd name="connsiteY37" fmla="*/ 4447268 h 6281670"/>
                <a:gd name="connsiteX38" fmla="*/ 5314782 w 8613217"/>
                <a:gd name="connsiteY38" fmla="*/ 4943279 h 6281670"/>
                <a:gd name="connsiteX39" fmla="*/ 5158643 w 8613217"/>
                <a:gd name="connsiteY39" fmla="*/ 5046250 h 6281670"/>
                <a:gd name="connsiteX40" fmla="*/ 5162681 w 8613217"/>
                <a:gd name="connsiteY40" fmla="*/ 5025387 h 6281670"/>
                <a:gd name="connsiteX41" fmla="*/ 5227290 w 8613217"/>
                <a:gd name="connsiteY41" fmla="*/ 4323434 h 6281670"/>
                <a:gd name="connsiteX42" fmla="*/ 5106148 w 8613217"/>
                <a:gd name="connsiteY42" fmla="*/ 3860401 h 6281670"/>
                <a:gd name="connsiteX43" fmla="*/ 5139799 w 8613217"/>
                <a:gd name="connsiteY43" fmla="*/ 3818675 h 6281670"/>
                <a:gd name="connsiteX44" fmla="*/ 5695034 w 8613217"/>
                <a:gd name="connsiteY44" fmla="*/ 3194119 h 6281670"/>
                <a:gd name="connsiteX45" fmla="*/ 5830983 w 8613217"/>
                <a:gd name="connsiteY45" fmla="*/ 3023174 h 6281670"/>
                <a:gd name="connsiteX46" fmla="*/ 5873382 w 8613217"/>
                <a:gd name="connsiteY46" fmla="*/ 3008367 h 6281670"/>
                <a:gd name="connsiteX47" fmla="*/ 5983083 w 8613217"/>
                <a:gd name="connsiteY47" fmla="*/ 3009040 h 6281670"/>
                <a:gd name="connsiteX48" fmla="*/ 6257000 w 8613217"/>
                <a:gd name="connsiteY48" fmla="*/ 2840787 h 6281670"/>
                <a:gd name="connsiteX49" fmla="*/ 6605620 w 8613217"/>
                <a:gd name="connsiteY49" fmla="*/ 2172485 h 6281670"/>
                <a:gd name="connsiteX50" fmla="*/ 6623118 w 8613217"/>
                <a:gd name="connsiteY50" fmla="*/ 1339969 h 6281670"/>
                <a:gd name="connsiteX51" fmla="*/ 6528224 w 8613217"/>
                <a:gd name="connsiteY51" fmla="*/ 660899 h 6281670"/>
                <a:gd name="connsiteX52" fmla="*/ 6514091 w 8613217"/>
                <a:gd name="connsiteY52" fmla="*/ 520239 h 6281670"/>
                <a:gd name="connsiteX53" fmla="*/ 6493900 w 8613217"/>
                <a:gd name="connsiteY53" fmla="*/ 546486 h 6281670"/>
                <a:gd name="connsiteX54" fmla="*/ 6244212 w 8613217"/>
                <a:gd name="connsiteY54" fmla="*/ 975869 h 6281670"/>
                <a:gd name="connsiteX55" fmla="*/ 5935300 w 8613217"/>
                <a:gd name="connsiteY55" fmla="*/ 1788868 h 6281670"/>
                <a:gd name="connsiteX56" fmla="*/ 5707148 w 8613217"/>
                <a:gd name="connsiteY56" fmla="*/ 2531874 h 6281670"/>
                <a:gd name="connsiteX57" fmla="*/ 5679555 w 8613217"/>
                <a:gd name="connsiteY57" fmla="*/ 2738489 h 6281670"/>
                <a:gd name="connsiteX58" fmla="*/ 5734069 w 8613217"/>
                <a:gd name="connsiteY58" fmla="*/ 2914818 h 6281670"/>
                <a:gd name="connsiteX59" fmla="*/ 5963566 w 8613217"/>
                <a:gd name="connsiteY59" fmla="*/ 2599175 h 6281670"/>
                <a:gd name="connsiteX60" fmla="*/ 6141914 w 8613217"/>
                <a:gd name="connsiteY60" fmla="*/ 2254593 h 6281670"/>
                <a:gd name="connsiteX61" fmla="*/ 6262384 w 8613217"/>
                <a:gd name="connsiteY61" fmla="*/ 1884436 h 6281670"/>
                <a:gd name="connsiteX62" fmla="*/ 6343145 w 8613217"/>
                <a:gd name="connsiteY62" fmla="*/ 1508222 h 6281670"/>
                <a:gd name="connsiteX63" fmla="*/ 6310167 w 8613217"/>
                <a:gd name="connsiteY63" fmla="*/ 1747814 h 6281670"/>
                <a:gd name="connsiteX64" fmla="*/ 6045001 w 8613217"/>
                <a:gd name="connsiteY64" fmla="*/ 2568890 h 6281670"/>
                <a:gd name="connsiteX65" fmla="*/ 5560432 w 8613217"/>
                <a:gd name="connsiteY65" fmla="*/ 3235173 h 6281670"/>
                <a:gd name="connsiteX66" fmla="*/ 5096726 w 8613217"/>
                <a:gd name="connsiteY66" fmla="*/ 3741278 h 6281670"/>
                <a:gd name="connsiteX67" fmla="*/ 5067113 w 8613217"/>
                <a:gd name="connsiteY67" fmla="*/ 3767525 h 6281670"/>
                <a:gd name="connsiteX68" fmla="*/ 4911647 w 8613217"/>
                <a:gd name="connsiteY68" fmla="*/ 3459959 h 6281670"/>
                <a:gd name="connsiteX69" fmla="*/ 4890784 w 8613217"/>
                <a:gd name="connsiteY69" fmla="*/ 3404099 h 6281670"/>
                <a:gd name="connsiteX70" fmla="*/ 4952701 w 8613217"/>
                <a:gd name="connsiteY70" fmla="*/ 2717626 h 6281670"/>
                <a:gd name="connsiteX71" fmla="*/ 5173449 w 8613217"/>
                <a:gd name="connsiteY71" fmla="*/ 2368332 h 6281670"/>
                <a:gd name="connsiteX72" fmla="*/ 5481689 w 8613217"/>
                <a:gd name="connsiteY72" fmla="*/ 1759928 h 6281670"/>
                <a:gd name="connsiteX73" fmla="*/ 5514667 w 8613217"/>
                <a:gd name="connsiteY73" fmla="*/ 1741757 h 6281670"/>
                <a:gd name="connsiteX74" fmla="*/ 5803389 w 8613217"/>
                <a:gd name="connsiteY74" fmla="*/ 1570812 h 6281670"/>
                <a:gd name="connsiteX75" fmla="*/ 5822907 w 8613217"/>
                <a:gd name="connsiteY75" fmla="*/ 1095665 h 6281670"/>
                <a:gd name="connsiteX76" fmla="*/ 5540241 w 8613217"/>
                <a:gd name="connsiteY76" fmla="*/ 601000 h 6281670"/>
                <a:gd name="connsiteX77" fmla="*/ 5514667 w 8613217"/>
                <a:gd name="connsiteY77" fmla="*/ 600327 h 6281670"/>
                <a:gd name="connsiteX78" fmla="*/ 5421791 w 8613217"/>
                <a:gd name="connsiteY78" fmla="*/ 697914 h 6281670"/>
                <a:gd name="connsiteX79" fmla="*/ 5124319 w 8613217"/>
                <a:gd name="connsiteY79" fmla="*/ 1196617 h 6281670"/>
                <a:gd name="connsiteX80" fmla="*/ 5316801 w 8613217"/>
                <a:gd name="connsiteY80" fmla="*/ 1686570 h 6281670"/>
                <a:gd name="connsiteX81" fmla="*/ 5361220 w 8613217"/>
                <a:gd name="connsiteY81" fmla="*/ 1669072 h 6281670"/>
                <a:gd name="connsiteX82" fmla="*/ 5461499 w 8613217"/>
                <a:gd name="connsiteY82" fmla="*/ 1248439 h 6281670"/>
                <a:gd name="connsiteX83" fmla="*/ 5491784 w 8613217"/>
                <a:gd name="connsiteY83" fmla="*/ 1043170 h 6281670"/>
                <a:gd name="connsiteX84" fmla="*/ 5497841 w 8613217"/>
                <a:gd name="connsiteY84" fmla="*/ 1081532 h 6281670"/>
                <a:gd name="connsiteX85" fmla="*/ 5481016 w 8613217"/>
                <a:gd name="connsiteY85" fmla="*/ 1353429 h 6281670"/>
                <a:gd name="connsiteX86" fmla="*/ 5415734 w 8613217"/>
                <a:gd name="connsiteY86" fmla="*/ 1727624 h 6281670"/>
                <a:gd name="connsiteX87" fmla="*/ 5151240 w 8613217"/>
                <a:gd name="connsiteY87" fmla="*/ 2245171 h 6281670"/>
                <a:gd name="connsiteX88" fmla="*/ 4908282 w 8613217"/>
                <a:gd name="connsiteY88" fmla="*/ 2596483 h 6281670"/>
                <a:gd name="connsiteX89" fmla="*/ 4750124 w 8613217"/>
                <a:gd name="connsiteY89" fmla="*/ 2989523 h 6281670"/>
                <a:gd name="connsiteX90" fmla="*/ 4737337 w 8613217"/>
                <a:gd name="connsiteY90" fmla="*/ 3162487 h 6281670"/>
                <a:gd name="connsiteX91" fmla="*/ 4680804 w 8613217"/>
                <a:gd name="connsiteY91" fmla="*/ 3076341 h 6281670"/>
                <a:gd name="connsiteX92" fmla="*/ 4591293 w 8613217"/>
                <a:gd name="connsiteY92" fmla="*/ 2915491 h 6281670"/>
                <a:gd name="connsiteX93" fmla="*/ 4552259 w 8613217"/>
                <a:gd name="connsiteY93" fmla="*/ 2838095 h 6281670"/>
                <a:gd name="connsiteX94" fmla="*/ 4404869 w 8613217"/>
                <a:gd name="connsiteY94" fmla="*/ 2499569 h 6281670"/>
                <a:gd name="connsiteX95" fmla="*/ 4425059 w 8613217"/>
                <a:gd name="connsiteY95" fmla="*/ 2408713 h 6281670"/>
                <a:gd name="connsiteX96" fmla="*/ 4497071 w 8613217"/>
                <a:gd name="connsiteY96" fmla="*/ 2304396 h 6281670"/>
                <a:gd name="connsiteX97" fmla="*/ 4551585 w 8613217"/>
                <a:gd name="connsiteY97" fmla="*/ 2152968 h 6281670"/>
                <a:gd name="connsiteX98" fmla="*/ 4741375 w 8613217"/>
                <a:gd name="connsiteY98" fmla="*/ 1413327 h 6281670"/>
                <a:gd name="connsiteX99" fmla="*/ 4929146 w 8613217"/>
                <a:gd name="connsiteY99" fmla="*/ 819730 h 6281670"/>
                <a:gd name="connsiteX100" fmla="*/ 5233347 w 8613217"/>
                <a:gd name="connsiteY100" fmla="*/ 28940 h 6281670"/>
                <a:gd name="connsiteX101" fmla="*/ 5238058 w 8613217"/>
                <a:gd name="connsiteY101" fmla="*/ 0 h 6281670"/>
                <a:gd name="connsiteX102" fmla="*/ 4976929 w 8613217"/>
                <a:gd name="connsiteY102" fmla="*/ 159504 h 6281670"/>
                <a:gd name="connsiteX103" fmla="*/ 4204984 w 8613217"/>
                <a:gd name="connsiteY103" fmla="*/ 890396 h 6281670"/>
                <a:gd name="connsiteX104" fmla="*/ 3943182 w 8613217"/>
                <a:gd name="connsiteY104" fmla="*/ 2139508 h 6281670"/>
                <a:gd name="connsiteX105" fmla="*/ 4076438 w 8613217"/>
                <a:gd name="connsiteY105" fmla="*/ 2389868 h 6281670"/>
                <a:gd name="connsiteX106" fmla="*/ 4215079 w 8613217"/>
                <a:gd name="connsiteY106" fmla="*/ 2474668 h 6281670"/>
                <a:gd name="connsiteX107" fmla="*/ 4244018 w 8613217"/>
                <a:gd name="connsiteY107" fmla="*/ 2445055 h 6281670"/>
                <a:gd name="connsiteX108" fmla="*/ 4230558 w 8613217"/>
                <a:gd name="connsiteY108" fmla="*/ 1718875 h 6281670"/>
                <a:gd name="connsiteX109" fmla="*/ 4411599 w 8613217"/>
                <a:gd name="connsiteY109" fmla="*/ 1186522 h 6281670"/>
                <a:gd name="connsiteX110" fmla="*/ 4552259 w 8613217"/>
                <a:gd name="connsiteY110" fmla="*/ 934815 h 6281670"/>
                <a:gd name="connsiteX111" fmla="*/ 4572449 w 8613217"/>
                <a:gd name="connsiteY111" fmla="*/ 920008 h 6281670"/>
                <a:gd name="connsiteX112" fmla="*/ 4553604 w 8613217"/>
                <a:gd name="connsiteY112" fmla="*/ 956351 h 6281670"/>
                <a:gd name="connsiteX113" fmla="*/ 4390735 w 8613217"/>
                <a:gd name="connsiteY113" fmla="*/ 1302280 h 6281670"/>
                <a:gd name="connsiteX114" fmla="*/ 4340260 w 8613217"/>
                <a:gd name="connsiteY114" fmla="*/ 2524471 h 6281670"/>
                <a:gd name="connsiteX115" fmla="*/ 4501109 w 8613217"/>
                <a:gd name="connsiteY115" fmla="*/ 2892609 h 6281670"/>
                <a:gd name="connsiteX116" fmla="*/ 4692918 w 8613217"/>
                <a:gd name="connsiteY116" fmla="*/ 3241230 h 6281670"/>
                <a:gd name="connsiteX117" fmla="*/ 4992409 w 8613217"/>
                <a:gd name="connsiteY117" fmla="*/ 3809925 h 6281670"/>
                <a:gd name="connsiteX118" fmla="*/ 5000485 w 8613217"/>
                <a:gd name="connsiteY118" fmla="*/ 3847614 h 6281670"/>
                <a:gd name="connsiteX119" fmla="*/ 4993755 w 8613217"/>
                <a:gd name="connsiteY119" fmla="*/ 3855017 h 6281670"/>
                <a:gd name="connsiteX120" fmla="*/ 4993082 w 8613217"/>
                <a:gd name="connsiteY120" fmla="*/ 3855690 h 6281670"/>
                <a:gd name="connsiteX121" fmla="*/ 4982313 w 8613217"/>
                <a:gd name="connsiteY121" fmla="*/ 3867131 h 6281670"/>
                <a:gd name="connsiteX122" fmla="*/ 4626290 w 8613217"/>
                <a:gd name="connsiteY122" fmla="*/ 4274977 h 6281670"/>
                <a:gd name="connsiteX123" fmla="*/ 4180755 w 8613217"/>
                <a:gd name="connsiteY123" fmla="*/ 4968853 h 6281670"/>
                <a:gd name="connsiteX124" fmla="*/ 4071727 w 8613217"/>
                <a:gd name="connsiteY124" fmla="*/ 5853192 h 6281670"/>
                <a:gd name="connsiteX125" fmla="*/ 4040769 w 8613217"/>
                <a:gd name="connsiteY125" fmla="*/ 5907706 h 6281670"/>
                <a:gd name="connsiteX126" fmla="*/ 4005099 w 8613217"/>
                <a:gd name="connsiteY126" fmla="*/ 5881459 h 6281670"/>
                <a:gd name="connsiteX127" fmla="*/ 4007791 w 8613217"/>
                <a:gd name="connsiteY127" fmla="*/ 5830983 h 6281670"/>
                <a:gd name="connsiteX128" fmla="*/ 3990293 w 8613217"/>
                <a:gd name="connsiteY128" fmla="*/ 5807427 h 6281670"/>
                <a:gd name="connsiteX129" fmla="*/ 3964045 w 8613217"/>
                <a:gd name="connsiteY129" fmla="*/ 5789256 h 6281670"/>
                <a:gd name="connsiteX130" fmla="*/ 3941836 w 8613217"/>
                <a:gd name="connsiteY130" fmla="*/ 5705129 h 6281670"/>
                <a:gd name="connsiteX131" fmla="*/ 3908185 w 8613217"/>
                <a:gd name="connsiteY131" fmla="*/ 5236040 h 6281670"/>
                <a:gd name="connsiteX132" fmla="*/ 3918953 w 8613217"/>
                <a:gd name="connsiteY132" fmla="*/ 4237288 h 6281670"/>
                <a:gd name="connsiteX133" fmla="*/ 3786370 w 8613217"/>
                <a:gd name="connsiteY133" fmla="*/ 3122779 h 6281670"/>
                <a:gd name="connsiteX134" fmla="*/ 3570333 w 8613217"/>
                <a:gd name="connsiteY134" fmla="*/ 2570236 h 6281670"/>
                <a:gd name="connsiteX135" fmla="*/ 3563603 w 8613217"/>
                <a:gd name="connsiteY135" fmla="*/ 2556776 h 6281670"/>
                <a:gd name="connsiteX136" fmla="*/ 3556872 w 8613217"/>
                <a:gd name="connsiteY136" fmla="*/ 2543315 h 6281670"/>
                <a:gd name="connsiteX137" fmla="*/ 3531298 w 8613217"/>
                <a:gd name="connsiteY137" fmla="*/ 2494185 h 6281670"/>
                <a:gd name="connsiteX138" fmla="*/ 3525241 w 8613217"/>
                <a:gd name="connsiteY138" fmla="*/ 2482071 h 6281670"/>
                <a:gd name="connsiteX139" fmla="*/ 3410829 w 8613217"/>
                <a:gd name="connsiteY139" fmla="*/ 2273437 h 6281670"/>
                <a:gd name="connsiteX140" fmla="*/ 3411502 w 8613217"/>
                <a:gd name="connsiteY140" fmla="*/ 2229018 h 6281670"/>
                <a:gd name="connsiteX141" fmla="*/ 3451209 w 8613217"/>
                <a:gd name="connsiteY141" fmla="*/ 2126720 h 6281670"/>
                <a:gd name="connsiteX142" fmla="*/ 3431692 w 8613217"/>
                <a:gd name="connsiteY142" fmla="*/ 1895877 h 6281670"/>
                <a:gd name="connsiteX143" fmla="*/ 3186715 w 8613217"/>
                <a:gd name="connsiteY143" fmla="*/ 1401886 h 6281670"/>
                <a:gd name="connsiteX144" fmla="*/ 2531874 w 8613217"/>
                <a:gd name="connsiteY144" fmla="*/ 701952 h 6281670"/>
                <a:gd name="connsiteX145" fmla="*/ 1731662 w 8613217"/>
                <a:gd name="connsiteY145" fmla="*/ 39035 h 6281670"/>
                <a:gd name="connsiteX146" fmla="*/ 1722913 w 8613217"/>
                <a:gd name="connsiteY146" fmla="*/ 36343 h 6281670"/>
                <a:gd name="connsiteX147" fmla="*/ 1723586 w 8613217"/>
                <a:gd name="connsiteY147" fmla="*/ 47111 h 6281670"/>
                <a:gd name="connsiteX148" fmla="*/ 1984042 w 8613217"/>
                <a:gd name="connsiteY148" fmla="*/ 871552 h 6281670"/>
                <a:gd name="connsiteX149" fmla="*/ 2773486 w 8613217"/>
                <a:gd name="connsiteY149" fmla="*/ 2064130 h 6281670"/>
                <a:gd name="connsiteX150" fmla="*/ 3058170 w 8613217"/>
                <a:gd name="connsiteY150" fmla="*/ 2286897 h 6281670"/>
                <a:gd name="connsiteX151" fmla="*/ 3235845 w 8613217"/>
                <a:gd name="connsiteY151" fmla="*/ 2329297 h 6281670"/>
                <a:gd name="connsiteX152" fmla="*/ 3256709 w 8613217"/>
                <a:gd name="connsiteY152" fmla="*/ 2294974 h 6281670"/>
                <a:gd name="connsiteX153" fmla="*/ 3083072 w 8613217"/>
                <a:gd name="connsiteY153" fmla="*/ 1999521 h 6281670"/>
                <a:gd name="connsiteX154" fmla="*/ 2450440 w 8613217"/>
                <a:gd name="connsiteY154" fmla="*/ 1092973 h 6281670"/>
                <a:gd name="connsiteX155" fmla="*/ 2432941 w 8613217"/>
                <a:gd name="connsiteY155" fmla="*/ 1062014 h 6281670"/>
                <a:gd name="connsiteX156" fmla="*/ 2454478 w 8613217"/>
                <a:gd name="connsiteY156" fmla="*/ 1076820 h 6281670"/>
                <a:gd name="connsiteX157" fmla="*/ 2967986 w 8613217"/>
                <a:gd name="connsiteY157" fmla="*/ 1739738 h 6281670"/>
                <a:gd name="connsiteX158" fmla="*/ 3266131 w 8613217"/>
                <a:gd name="connsiteY158" fmla="*/ 2175850 h 6281670"/>
                <a:gd name="connsiteX159" fmla="*/ 3457939 w 8613217"/>
                <a:gd name="connsiteY159" fmla="*/ 2509665 h 6281670"/>
                <a:gd name="connsiteX160" fmla="*/ 3464670 w 8613217"/>
                <a:gd name="connsiteY160" fmla="*/ 2523125 h 6281670"/>
                <a:gd name="connsiteX161" fmla="*/ 3471400 w 8613217"/>
                <a:gd name="connsiteY161" fmla="*/ 2536585 h 6281670"/>
                <a:gd name="connsiteX162" fmla="*/ 3504378 w 8613217"/>
                <a:gd name="connsiteY162" fmla="*/ 2605906 h 6281670"/>
                <a:gd name="connsiteX163" fmla="*/ 3733875 w 8613217"/>
                <a:gd name="connsiteY163" fmla="*/ 3249979 h 6281670"/>
                <a:gd name="connsiteX164" fmla="*/ 3823385 w 8613217"/>
                <a:gd name="connsiteY164" fmla="*/ 4359777 h 6281670"/>
                <a:gd name="connsiteX165" fmla="*/ 3816655 w 8613217"/>
                <a:gd name="connsiteY165" fmla="*/ 4369199 h 6281670"/>
                <a:gd name="connsiteX166" fmla="*/ 3800503 w 8613217"/>
                <a:gd name="connsiteY166" fmla="*/ 4322761 h 6281670"/>
                <a:gd name="connsiteX167" fmla="*/ 3407464 w 8613217"/>
                <a:gd name="connsiteY167" fmla="*/ 3663208 h 6281670"/>
                <a:gd name="connsiteX168" fmla="*/ 2516395 w 8613217"/>
                <a:gd name="connsiteY168" fmla="*/ 2980101 h 6281670"/>
                <a:gd name="connsiteX169" fmla="*/ 2502934 w 8613217"/>
                <a:gd name="connsiteY169" fmla="*/ 2971351 h 6281670"/>
                <a:gd name="connsiteX170" fmla="*/ 2390541 w 8613217"/>
                <a:gd name="connsiteY170" fmla="*/ 2898666 h 6281670"/>
                <a:gd name="connsiteX171" fmla="*/ 2247863 w 8613217"/>
                <a:gd name="connsiteY171" fmla="*/ 2802425 h 6281670"/>
                <a:gd name="connsiteX172" fmla="*/ 2055381 w 8613217"/>
                <a:gd name="connsiteY172" fmla="*/ 2665131 h 6281670"/>
                <a:gd name="connsiteX173" fmla="*/ 1471879 w 8613217"/>
                <a:gd name="connsiteY173" fmla="*/ 2148930 h 6281670"/>
                <a:gd name="connsiteX174" fmla="*/ 1461111 w 8613217"/>
                <a:gd name="connsiteY174" fmla="*/ 2109895 h 6281670"/>
                <a:gd name="connsiteX175" fmla="*/ 1501492 w 8613217"/>
                <a:gd name="connsiteY175" fmla="*/ 1918759 h 6281670"/>
                <a:gd name="connsiteX176" fmla="*/ 1395155 w 8613217"/>
                <a:gd name="connsiteY176" fmla="*/ 1570812 h 6281670"/>
                <a:gd name="connsiteX177" fmla="*/ 937507 w 8613217"/>
                <a:gd name="connsiteY177" fmla="*/ 860783 h 6281670"/>
                <a:gd name="connsiteX178" fmla="*/ 682435 w 8613217"/>
                <a:gd name="connsiteY178" fmla="*/ 471109 h 6281670"/>
                <a:gd name="connsiteX179" fmla="*/ 590905 w 8613217"/>
                <a:gd name="connsiteY179" fmla="*/ 214691 h 6281670"/>
                <a:gd name="connsiteX180" fmla="*/ 581483 w 8613217"/>
                <a:gd name="connsiteY180" fmla="*/ 222767 h 6281670"/>
                <a:gd name="connsiteX181" fmla="*/ 555909 w 8613217"/>
                <a:gd name="connsiteY181" fmla="*/ 262475 h 6281670"/>
                <a:gd name="connsiteX182" fmla="*/ 423998 w 8613217"/>
                <a:gd name="connsiteY182" fmla="*/ 619845 h 6281670"/>
                <a:gd name="connsiteX183" fmla="*/ 443515 w 8613217"/>
                <a:gd name="connsiteY183" fmla="*/ 1227575 h 6281670"/>
                <a:gd name="connsiteX184" fmla="*/ 806942 w 8613217"/>
                <a:gd name="connsiteY184" fmla="*/ 1996156 h 6281670"/>
                <a:gd name="connsiteX185" fmla="*/ 1087589 w 8613217"/>
                <a:gd name="connsiteY185" fmla="*/ 2216231 h 6281670"/>
                <a:gd name="connsiteX186" fmla="*/ 1317086 w 8613217"/>
                <a:gd name="connsiteY186" fmla="*/ 2233729 h 6281670"/>
                <a:gd name="connsiteX187" fmla="*/ 1327181 w 8613217"/>
                <a:gd name="connsiteY187" fmla="*/ 2198060 h 6281670"/>
                <a:gd name="connsiteX188" fmla="*/ 816364 w 8613217"/>
                <a:gd name="connsiteY188" fmla="*/ 1324489 h 6281670"/>
                <a:gd name="connsiteX189" fmla="*/ 702625 w 8613217"/>
                <a:gd name="connsiteY189" fmla="*/ 1031056 h 6281670"/>
                <a:gd name="connsiteX190" fmla="*/ 767908 w 8613217"/>
                <a:gd name="connsiteY190" fmla="*/ 1173061 h 6281670"/>
                <a:gd name="connsiteX191" fmla="*/ 1444285 w 8613217"/>
                <a:gd name="connsiteY191" fmla="*/ 2226326 h 6281670"/>
                <a:gd name="connsiteX192" fmla="*/ 2209501 w 8613217"/>
                <a:gd name="connsiteY192" fmla="*/ 2876457 h 6281670"/>
                <a:gd name="connsiteX193" fmla="*/ 2308434 w 8613217"/>
                <a:gd name="connsiteY193" fmla="*/ 2939720 h 6281670"/>
                <a:gd name="connsiteX194" fmla="*/ 2340738 w 8613217"/>
                <a:gd name="connsiteY194" fmla="*/ 2972025 h 6281670"/>
                <a:gd name="connsiteX195" fmla="*/ 2302377 w 8613217"/>
                <a:gd name="connsiteY195" fmla="*/ 2972025 h 6281670"/>
                <a:gd name="connsiteX196" fmla="*/ 2266034 w 8613217"/>
                <a:gd name="connsiteY196" fmla="*/ 2967313 h 6281670"/>
                <a:gd name="connsiteX197" fmla="*/ 1817807 w 8613217"/>
                <a:gd name="connsiteY197" fmla="*/ 3025866 h 6281670"/>
                <a:gd name="connsiteX198" fmla="*/ 1007500 w 8613217"/>
                <a:gd name="connsiteY198" fmla="*/ 3309877 h 6281670"/>
                <a:gd name="connsiteX199" fmla="*/ 960389 w 8613217"/>
                <a:gd name="connsiteY199" fmla="*/ 3293725 h 6281670"/>
                <a:gd name="connsiteX200" fmla="*/ 446207 w 8613217"/>
                <a:gd name="connsiteY200" fmla="*/ 3134221 h 6281670"/>
                <a:gd name="connsiteX201" fmla="*/ 217383 w 8613217"/>
                <a:gd name="connsiteY201" fmla="*/ 3227096 h 6281670"/>
                <a:gd name="connsiteX202" fmla="*/ 0 w 8613217"/>
                <a:gd name="connsiteY202" fmla="*/ 3236518 h 6281670"/>
                <a:gd name="connsiteX203" fmla="*/ 0 w 8613217"/>
                <a:gd name="connsiteY203" fmla="*/ 3330740 h 6281670"/>
                <a:gd name="connsiteX204" fmla="*/ 9422 w 8613217"/>
                <a:gd name="connsiteY204" fmla="*/ 3346892 h 6281670"/>
                <a:gd name="connsiteX205" fmla="*/ 255072 w 8613217"/>
                <a:gd name="connsiteY205" fmla="*/ 3717723 h 6281670"/>
                <a:gd name="connsiteX206" fmla="*/ 747044 w 8613217"/>
                <a:gd name="connsiteY206" fmla="*/ 3826078 h 6281670"/>
                <a:gd name="connsiteX207" fmla="*/ 1016249 w 8613217"/>
                <a:gd name="connsiteY207" fmla="*/ 3490244 h 6281670"/>
                <a:gd name="connsiteX208" fmla="*/ 981253 w 8613217"/>
                <a:gd name="connsiteY208" fmla="*/ 3461305 h 6281670"/>
                <a:gd name="connsiteX209" fmla="*/ 563312 w 8613217"/>
                <a:gd name="connsiteY209" fmla="*/ 3490917 h 6281670"/>
                <a:gd name="connsiteX210" fmla="*/ 390347 w 8613217"/>
                <a:gd name="connsiteY210" fmla="*/ 3460632 h 6281670"/>
                <a:gd name="connsiteX211" fmla="*/ 489953 w 8613217"/>
                <a:gd name="connsiteY211" fmla="*/ 3463997 h 6281670"/>
                <a:gd name="connsiteX212" fmla="*/ 903183 w 8613217"/>
                <a:gd name="connsiteY212" fmla="*/ 3408137 h 6281670"/>
                <a:gd name="connsiteX213" fmla="*/ 1043170 w 8613217"/>
                <a:gd name="connsiteY213" fmla="*/ 3372467 h 6281670"/>
                <a:gd name="connsiteX214" fmla="*/ 1508895 w 8613217"/>
                <a:gd name="connsiteY214" fmla="*/ 3218347 h 6281670"/>
                <a:gd name="connsiteX215" fmla="*/ 1912029 w 8613217"/>
                <a:gd name="connsiteY215" fmla="*/ 3101243 h 6281670"/>
                <a:gd name="connsiteX216" fmla="*/ 1912029 w 8613217"/>
                <a:gd name="connsiteY216" fmla="*/ 3101243 h 6281670"/>
                <a:gd name="connsiteX217" fmla="*/ 1924816 w 8613217"/>
                <a:gd name="connsiteY217" fmla="*/ 3099224 h 6281670"/>
                <a:gd name="connsiteX218" fmla="*/ 1986061 w 8613217"/>
                <a:gd name="connsiteY218" fmla="*/ 3087783 h 6281670"/>
                <a:gd name="connsiteX219" fmla="*/ 1992791 w 8613217"/>
                <a:gd name="connsiteY219" fmla="*/ 3087110 h 6281670"/>
                <a:gd name="connsiteX220" fmla="*/ 2087013 w 8613217"/>
                <a:gd name="connsiteY220" fmla="*/ 3074322 h 6281670"/>
                <a:gd name="connsiteX221" fmla="*/ 2113933 w 8613217"/>
                <a:gd name="connsiteY221" fmla="*/ 3072976 h 6281670"/>
                <a:gd name="connsiteX222" fmla="*/ 2118644 w 8613217"/>
                <a:gd name="connsiteY222" fmla="*/ 3064227 h 6281670"/>
                <a:gd name="connsiteX223" fmla="*/ 2257958 w 8613217"/>
                <a:gd name="connsiteY223" fmla="*/ 3064227 h 6281670"/>
                <a:gd name="connsiteX224" fmla="*/ 2262669 w 8613217"/>
                <a:gd name="connsiteY224" fmla="*/ 3072976 h 6281670"/>
                <a:gd name="connsiteX225" fmla="*/ 2434960 w 8613217"/>
                <a:gd name="connsiteY225" fmla="*/ 3101243 h 6281670"/>
                <a:gd name="connsiteX226" fmla="*/ 2635518 w 8613217"/>
                <a:gd name="connsiteY226" fmla="*/ 3164506 h 6281670"/>
                <a:gd name="connsiteX227" fmla="*/ 3038653 w 8613217"/>
                <a:gd name="connsiteY227" fmla="*/ 3453902 h 6281670"/>
                <a:gd name="connsiteX228" fmla="*/ 3580428 w 8613217"/>
                <a:gd name="connsiteY228" fmla="*/ 4087880 h 6281670"/>
                <a:gd name="connsiteX229" fmla="*/ 3776274 w 8613217"/>
                <a:gd name="connsiteY229" fmla="*/ 4626290 h 6281670"/>
                <a:gd name="connsiteX230" fmla="*/ 3813963 w 8613217"/>
                <a:gd name="connsiteY230" fmla="*/ 4802619 h 6281670"/>
                <a:gd name="connsiteX231" fmla="*/ 3811944 w 8613217"/>
                <a:gd name="connsiteY231" fmla="*/ 5407658 h 6281670"/>
                <a:gd name="connsiteX232" fmla="*/ 3881265 w 8613217"/>
                <a:gd name="connsiteY232" fmla="*/ 5874056 h 6281670"/>
                <a:gd name="connsiteX233" fmla="*/ 3879919 w 8613217"/>
                <a:gd name="connsiteY233" fmla="*/ 5898957 h 6281670"/>
                <a:gd name="connsiteX234" fmla="*/ 3757430 w 8613217"/>
                <a:gd name="connsiteY234" fmla="*/ 5946068 h 6281670"/>
                <a:gd name="connsiteX235" fmla="*/ 3743970 w 8613217"/>
                <a:gd name="connsiteY235" fmla="*/ 6053750 h 6281670"/>
                <a:gd name="connsiteX236" fmla="*/ 3803195 w 8613217"/>
                <a:gd name="connsiteY236" fmla="*/ 6092112 h 6281670"/>
                <a:gd name="connsiteX237" fmla="*/ 3896071 w 8613217"/>
                <a:gd name="connsiteY237" fmla="*/ 6023464 h 6281670"/>
                <a:gd name="connsiteX238" fmla="*/ 3920972 w 8613217"/>
                <a:gd name="connsiteY238" fmla="*/ 5996544 h 6281670"/>
                <a:gd name="connsiteX239" fmla="*/ 3918953 w 8613217"/>
                <a:gd name="connsiteY239" fmla="*/ 6053077 h 6281670"/>
                <a:gd name="connsiteX240" fmla="*/ 3931741 w 8613217"/>
                <a:gd name="connsiteY240" fmla="*/ 6077978 h 6281670"/>
                <a:gd name="connsiteX241" fmla="*/ 3951931 w 8613217"/>
                <a:gd name="connsiteY241" fmla="*/ 6055769 h 6281670"/>
                <a:gd name="connsiteX242" fmla="*/ 3972121 w 8613217"/>
                <a:gd name="connsiteY242" fmla="*/ 5988468 h 6281670"/>
                <a:gd name="connsiteX243" fmla="*/ 3994331 w 8613217"/>
                <a:gd name="connsiteY243" fmla="*/ 5968277 h 6281670"/>
                <a:gd name="connsiteX244" fmla="*/ 4005099 w 8613217"/>
                <a:gd name="connsiteY244" fmla="*/ 5995198 h 6281670"/>
                <a:gd name="connsiteX245" fmla="*/ 4071054 w 8613217"/>
                <a:gd name="connsiteY245" fmla="*/ 6040290 h 6281670"/>
                <a:gd name="connsiteX246" fmla="*/ 4100667 w 8613217"/>
                <a:gd name="connsiteY246" fmla="*/ 6026829 h 6281670"/>
                <a:gd name="connsiteX247" fmla="*/ 4110089 w 8613217"/>
                <a:gd name="connsiteY247" fmla="*/ 5993179 h 6281670"/>
                <a:gd name="connsiteX248" fmla="*/ 4124895 w 8613217"/>
                <a:gd name="connsiteY248" fmla="*/ 6032214 h 6281670"/>
                <a:gd name="connsiteX249" fmla="*/ 4117492 w 8613217"/>
                <a:gd name="connsiteY249" fmla="*/ 6106918 h 6281670"/>
                <a:gd name="connsiteX250" fmla="*/ 4080476 w 8613217"/>
                <a:gd name="connsiteY250" fmla="*/ 6141242 h 6281670"/>
                <a:gd name="connsiteX251" fmla="*/ 4176717 w 8613217"/>
                <a:gd name="connsiteY251" fmla="*/ 6189025 h 6281670"/>
                <a:gd name="connsiteX252" fmla="*/ 4170660 w 8613217"/>
                <a:gd name="connsiteY252" fmla="*/ 6271133 h 6281670"/>
                <a:gd name="connsiteX253" fmla="*/ 4195562 w 8613217"/>
                <a:gd name="connsiteY253" fmla="*/ 6277863 h 6281670"/>
                <a:gd name="connsiteX254" fmla="*/ 4261517 w 8613217"/>
                <a:gd name="connsiteY254" fmla="*/ 6267768 h 6281670"/>
                <a:gd name="connsiteX255" fmla="*/ 4289784 w 8613217"/>
                <a:gd name="connsiteY255" fmla="*/ 6247578 h 6281670"/>
                <a:gd name="connsiteX256" fmla="*/ 4295840 w 8613217"/>
                <a:gd name="connsiteY256" fmla="*/ 6204505 h 6281670"/>
                <a:gd name="connsiteX257" fmla="*/ 4305936 w 8613217"/>
                <a:gd name="connsiteY257" fmla="*/ 6182969 h 6281670"/>
                <a:gd name="connsiteX258" fmla="*/ 4324107 w 8613217"/>
                <a:gd name="connsiteY258" fmla="*/ 6199794 h 6281670"/>
                <a:gd name="connsiteX259" fmla="*/ 4336894 w 8613217"/>
                <a:gd name="connsiteY259" fmla="*/ 6230752 h 6281670"/>
                <a:gd name="connsiteX260" fmla="*/ 4342951 w 8613217"/>
                <a:gd name="connsiteY260" fmla="*/ 6226714 h 6281670"/>
                <a:gd name="connsiteX261" fmla="*/ 4369872 w 8613217"/>
                <a:gd name="connsiteY261" fmla="*/ 6185660 h 6281670"/>
                <a:gd name="connsiteX262" fmla="*/ 4382659 w 8613217"/>
                <a:gd name="connsiteY262" fmla="*/ 6234791 h 6281670"/>
                <a:gd name="connsiteX263" fmla="*/ 4406888 w 8613217"/>
                <a:gd name="connsiteY263" fmla="*/ 6265749 h 6281670"/>
                <a:gd name="connsiteX264" fmla="*/ 4484284 w 8613217"/>
                <a:gd name="connsiteY264" fmla="*/ 6275171 h 6281670"/>
                <a:gd name="connsiteX265" fmla="*/ 4499090 w 8613217"/>
                <a:gd name="connsiteY265" fmla="*/ 6272479 h 6281670"/>
                <a:gd name="connsiteX266" fmla="*/ 4512551 w 8613217"/>
                <a:gd name="connsiteY266" fmla="*/ 6181622 h 6281670"/>
                <a:gd name="connsiteX267" fmla="*/ 4572449 w 8613217"/>
                <a:gd name="connsiteY267" fmla="*/ 6153356 h 6281670"/>
                <a:gd name="connsiteX268" fmla="*/ 4575814 w 8613217"/>
                <a:gd name="connsiteY268" fmla="*/ 6127781 h 6281670"/>
                <a:gd name="connsiteX269" fmla="*/ 4538125 w 8613217"/>
                <a:gd name="connsiteY269" fmla="*/ 6076633 h 6281670"/>
                <a:gd name="connsiteX270" fmla="*/ 4536779 w 8613217"/>
                <a:gd name="connsiteY270" fmla="*/ 6042309 h 6281670"/>
                <a:gd name="connsiteX271" fmla="*/ 4573122 w 8613217"/>
                <a:gd name="connsiteY271" fmla="*/ 6032214 h 6281670"/>
                <a:gd name="connsiteX272" fmla="*/ 4637731 w 8613217"/>
                <a:gd name="connsiteY272" fmla="*/ 6051058 h 6281670"/>
                <a:gd name="connsiteX273" fmla="*/ 4665997 w 8613217"/>
                <a:gd name="connsiteY273" fmla="*/ 6029522 h 6281670"/>
                <a:gd name="connsiteX274" fmla="*/ 4665997 w 8613217"/>
                <a:gd name="connsiteY274" fmla="*/ 5985776 h 6281670"/>
                <a:gd name="connsiteX275" fmla="*/ 4681477 w 8613217"/>
                <a:gd name="connsiteY275" fmla="*/ 5966931 h 6281670"/>
                <a:gd name="connsiteX276" fmla="*/ 4701667 w 8613217"/>
                <a:gd name="connsiteY276" fmla="*/ 5981065 h 6281670"/>
                <a:gd name="connsiteX277" fmla="*/ 4724550 w 8613217"/>
                <a:gd name="connsiteY277" fmla="*/ 6054423 h 6281670"/>
                <a:gd name="connsiteX278" fmla="*/ 4743394 w 8613217"/>
                <a:gd name="connsiteY278" fmla="*/ 6073268 h 6281670"/>
                <a:gd name="connsiteX279" fmla="*/ 4752143 w 8613217"/>
                <a:gd name="connsiteY279" fmla="*/ 6050385 h 6281670"/>
                <a:gd name="connsiteX280" fmla="*/ 4752143 w 8613217"/>
                <a:gd name="connsiteY280" fmla="*/ 5996544 h 6281670"/>
                <a:gd name="connsiteX281" fmla="*/ 4800600 w 8613217"/>
                <a:gd name="connsiteY281" fmla="*/ 6046347 h 6281670"/>
                <a:gd name="connsiteX282" fmla="*/ 4859825 w 8613217"/>
                <a:gd name="connsiteY282" fmla="*/ 6088747 h 6281670"/>
                <a:gd name="connsiteX283" fmla="*/ 4932511 w 8613217"/>
                <a:gd name="connsiteY283" fmla="*/ 6036252 h 6281670"/>
                <a:gd name="connsiteX284" fmla="*/ 4919050 w 8613217"/>
                <a:gd name="connsiteY284" fmla="*/ 5940011 h 6281670"/>
                <a:gd name="connsiteX285" fmla="*/ 4830213 w 8613217"/>
                <a:gd name="connsiteY285" fmla="*/ 5933281 h 6281670"/>
                <a:gd name="connsiteX286" fmla="*/ 4779064 w 8613217"/>
                <a:gd name="connsiteY286" fmla="*/ 5876074 h 6281670"/>
                <a:gd name="connsiteX287" fmla="*/ 4778391 w 8613217"/>
                <a:gd name="connsiteY287" fmla="*/ 5829637 h 6281670"/>
                <a:gd name="connsiteX288" fmla="*/ 5091342 w 8613217"/>
                <a:gd name="connsiteY288" fmla="*/ 5236712 h 6281670"/>
                <a:gd name="connsiteX289" fmla="*/ 5116243 w 8613217"/>
                <a:gd name="connsiteY289" fmla="*/ 5202389 h 6281670"/>
                <a:gd name="connsiteX290" fmla="*/ 5269690 w 8613217"/>
                <a:gd name="connsiteY290" fmla="*/ 5086631 h 6281670"/>
                <a:gd name="connsiteX291" fmla="*/ 5744837 w 8613217"/>
                <a:gd name="connsiteY291" fmla="*/ 4795889 h 6281670"/>
                <a:gd name="connsiteX292" fmla="*/ 5814830 w 8613217"/>
                <a:gd name="connsiteY292" fmla="*/ 4775699 h 6281670"/>
                <a:gd name="connsiteX293" fmla="*/ 6103553 w 8613217"/>
                <a:gd name="connsiteY293" fmla="*/ 4765603 h 6281670"/>
                <a:gd name="connsiteX294" fmla="*/ 7086824 w 8613217"/>
                <a:gd name="connsiteY294" fmla="*/ 4811369 h 6281670"/>
                <a:gd name="connsiteX295" fmla="*/ 7489959 w 8613217"/>
                <a:gd name="connsiteY295" fmla="*/ 4805311 h 6281670"/>
                <a:gd name="connsiteX296" fmla="*/ 7516880 w 8613217"/>
                <a:gd name="connsiteY296" fmla="*/ 4801946 h 6281670"/>
                <a:gd name="connsiteX297" fmla="*/ 7536397 w 8613217"/>
                <a:gd name="connsiteY297" fmla="*/ 4800600 h 6281670"/>
                <a:gd name="connsiteX298" fmla="*/ 7619850 w 8613217"/>
                <a:gd name="connsiteY298" fmla="*/ 4791178 h 6281670"/>
                <a:gd name="connsiteX299" fmla="*/ 7661577 w 8613217"/>
                <a:gd name="connsiteY299" fmla="*/ 4813388 h 6281670"/>
                <a:gd name="connsiteX300" fmla="*/ 7920014 w 8613217"/>
                <a:gd name="connsiteY300" fmla="*/ 5004523 h 6281670"/>
                <a:gd name="connsiteX301" fmla="*/ 8354780 w 8613217"/>
                <a:gd name="connsiteY301" fmla="*/ 4830886 h 6281670"/>
                <a:gd name="connsiteX302" fmla="*/ 8579567 w 8613217"/>
                <a:gd name="connsiteY302" fmla="*/ 4409580 h 6281670"/>
                <a:gd name="connsiteX303" fmla="*/ 8613217 w 8613217"/>
                <a:gd name="connsiteY303" fmla="*/ 4250076 h 6281670"/>
                <a:gd name="connsiteX304" fmla="*/ 8613217 w 8613217"/>
                <a:gd name="connsiteY304" fmla="*/ 4196235 h 6281670"/>
                <a:gd name="connsiteX305" fmla="*/ 8420062 w 8613217"/>
                <a:gd name="connsiteY305" fmla="*/ 4211041 h 6281670"/>
                <a:gd name="connsiteX306" fmla="*/ 4571776 w 8613217"/>
                <a:gd name="connsiteY306" fmla="*/ 915970 h 6281670"/>
                <a:gd name="connsiteX307" fmla="*/ 4583890 w 8613217"/>
                <a:gd name="connsiteY307" fmla="*/ 888377 h 6281670"/>
                <a:gd name="connsiteX308" fmla="*/ 4571776 w 8613217"/>
                <a:gd name="connsiteY308" fmla="*/ 915970 h 6281670"/>
                <a:gd name="connsiteX309" fmla="*/ 2362948 w 8613217"/>
                <a:gd name="connsiteY309" fmla="*/ 965100 h 6281670"/>
                <a:gd name="connsiteX310" fmla="*/ 2363621 w 8613217"/>
                <a:gd name="connsiteY310" fmla="*/ 962408 h 6281670"/>
                <a:gd name="connsiteX311" fmla="*/ 2368332 w 8613217"/>
                <a:gd name="connsiteY311" fmla="*/ 967119 h 6281670"/>
                <a:gd name="connsiteX312" fmla="*/ 2362948 w 8613217"/>
                <a:gd name="connsiteY312" fmla="*/ 965100 h 6281670"/>
                <a:gd name="connsiteX313" fmla="*/ 2435633 w 8613217"/>
                <a:gd name="connsiteY313" fmla="*/ 1055284 h 6281670"/>
                <a:gd name="connsiteX314" fmla="*/ 2426211 w 8613217"/>
                <a:gd name="connsiteY314" fmla="*/ 1053265 h 6281670"/>
                <a:gd name="connsiteX315" fmla="*/ 2370351 w 8613217"/>
                <a:gd name="connsiteY315" fmla="*/ 968465 h 6281670"/>
                <a:gd name="connsiteX316" fmla="*/ 2432268 w 8613217"/>
                <a:gd name="connsiteY316" fmla="*/ 1045862 h 6281670"/>
                <a:gd name="connsiteX317" fmla="*/ 2435633 w 8613217"/>
                <a:gd name="connsiteY317" fmla="*/ 1055284 h 6281670"/>
                <a:gd name="connsiteX318" fmla="*/ 695895 w 8613217"/>
                <a:gd name="connsiteY318" fmla="*/ 1016922 h 6281670"/>
                <a:gd name="connsiteX319" fmla="*/ 692530 w 8613217"/>
                <a:gd name="connsiteY319" fmla="*/ 1005481 h 6281670"/>
                <a:gd name="connsiteX320" fmla="*/ 695895 w 8613217"/>
                <a:gd name="connsiteY320" fmla="*/ 1016922 h 6281670"/>
                <a:gd name="connsiteX321" fmla="*/ 4511205 w 8613217"/>
                <a:gd name="connsiteY321" fmla="*/ 6014042 h 6281670"/>
                <a:gd name="connsiteX322" fmla="*/ 4537452 w 8613217"/>
                <a:gd name="connsiteY322" fmla="*/ 5944049 h 6281670"/>
                <a:gd name="connsiteX323" fmla="*/ 4511205 w 8613217"/>
                <a:gd name="connsiteY323" fmla="*/ 6014042 h 6281670"/>
                <a:gd name="connsiteX324" fmla="*/ 4750797 w 8613217"/>
                <a:gd name="connsiteY324" fmla="*/ 5917128 h 6281670"/>
                <a:gd name="connsiteX325" fmla="*/ 4741375 w 8613217"/>
                <a:gd name="connsiteY325" fmla="*/ 5939338 h 6281670"/>
                <a:gd name="connsiteX326" fmla="*/ 4732626 w 8613217"/>
                <a:gd name="connsiteY326" fmla="*/ 5935300 h 6281670"/>
                <a:gd name="connsiteX327" fmla="*/ 4727915 w 8613217"/>
                <a:gd name="connsiteY327" fmla="*/ 5907706 h 6281670"/>
                <a:gd name="connsiteX328" fmla="*/ 4750797 w 8613217"/>
                <a:gd name="connsiteY328" fmla="*/ 5875402 h 6281670"/>
                <a:gd name="connsiteX329" fmla="*/ 4750797 w 8613217"/>
                <a:gd name="connsiteY329" fmla="*/ 5917128 h 6281670"/>
                <a:gd name="connsiteX330" fmla="*/ 4875978 w 8613217"/>
                <a:gd name="connsiteY330" fmla="*/ 5457461 h 6281670"/>
                <a:gd name="connsiteX331" fmla="*/ 4616868 w 8613217"/>
                <a:gd name="connsiteY331" fmla="*/ 5877421 h 6281670"/>
                <a:gd name="connsiteX332" fmla="*/ 4562354 w 8613217"/>
                <a:gd name="connsiteY332" fmla="*/ 5884824 h 6281670"/>
                <a:gd name="connsiteX333" fmla="*/ 4880015 w 8613217"/>
                <a:gd name="connsiteY333" fmla="*/ 5419772 h 6281670"/>
                <a:gd name="connsiteX334" fmla="*/ 4875978 w 8613217"/>
                <a:gd name="connsiteY334" fmla="*/ 5457461 h 6281670"/>
                <a:gd name="connsiteX335" fmla="*/ 5020675 w 8613217"/>
                <a:gd name="connsiteY335" fmla="*/ 5141145 h 6281670"/>
                <a:gd name="connsiteX336" fmla="*/ 4989717 w 8613217"/>
                <a:gd name="connsiteY336" fmla="*/ 5179506 h 6281670"/>
                <a:gd name="connsiteX337" fmla="*/ 4445922 w 8613217"/>
                <a:gd name="connsiteY337" fmla="*/ 5878767 h 6281670"/>
                <a:gd name="connsiteX338" fmla="*/ 4415637 w 8613217"/>
                <a:gd name="connsiteY338" fmla="*/ 5953471 h 6281670"/>
                <a:gd name="connsiteX339" fmla="*/ 4357085 w 8613217"/>
                <a:gd name="connsiteY339" fmla="*/ 6075286 h 6281670"/>
                <a:gd name="connsiteX340" fmla="*/ 4338240 w 8613217"/>
                <a:gd name="connsiteY340" fmla="*/ 6125762 h 6281670"/>
                <a:gd name="connsiteX341" fmla="*/ 4322761 w 8613217"/>
                <a:gd name="connsiteY341" fmla="*/ 6080671 h 6281670"/>
                <a:gd name="connsiteX342" fmla="*/ 4306609 w 8613217"/>
                <a:gd name="connsiteY342" fmla="*/ 6061826 h 6281670"/>
                <a:gd name="connsiteX343" fmla="*/ 4295168 w 8613217"/>
                <a:gd name="connsiteY343" fmla="*/ 6082689 h 6281670"/>
                <a:gd name="connsiteX344" fmla="*/ 4292475 w 8613217"/>
                <a:gd name="connsiteY344" fmla="*/ 6112302 h 6281670"/>
                <a:gd name="connsiteX345" fmla="*/ 4277669 w 8613217"/>
                <a:gd name="connsiteY345" fmla="*/ 6097496 h 6281670"/>
                <a:gd name="connsiteX346" fmla="*/ 4183447 w 8613217"/>
                <a:gd name="connsiteY346" fmla="*/ 5282478 h 6281670"/>
                <a:gd name="connsiteX347" fmla="*/ 4412945 w 8613217"/>
                <a:gd name="connsiteY347" fmla="*/ 4743394 h 6281670"/>
                <a:gd name="connsiteX348" fmla="*/ 5036828 w 8613217"/>
                <a:gd name="connsiteY348" fmla="*/ 3935106 h 6281670"/>
                <a:gd name="connsiteX349" fmla="*/ 5054999 w 8613217"/>
                <a:gd name="connsiteY349" fmla="*/ 3966064 h 6281670"/>
                <a:gd name="connsiteX350" fmla="*/ 5020675 w 8613217"/>
                <a:gd name="connsiteY350" fmla="*/ 5141145 h 6281670"/>
                <a:gd name="connsiteX0" fmla="*/ 8420062 w 8613217"/>
                <a:gd name="connsiteY0" fmla="*/ 4211041 h 6281670"/>
                <a:gd name="connsiteX1" fmla="*/ 7990681 w 8613217"/>
                <a:gd name="connsiteY1" fmla="*/ 4231232 h 6281670"/>
                <a:gd name="connsiteX2" fmla="*/ 7630619 w 8613217"/>
                <a:gd name="connsiteY2" fmla="*/ 4614849 h 6281670"/>
                <a:gd name="connsiteX3" fmla="*/ 7659558 w 8613217"/>
                <a:gd name="connsiteY3" fmla="*/ 4643788 h 6281670"/>
                <a:gd name="connsiteX4" fmla="*/ 7859443 w 8613217"/>
                <a:gd name="connsiteY4" fmla="*/ 4617541 h 6281670"/>
                <a:gd name="connsiteX5" fmla="*/ 8222196 w 8613217"/>
                <a:gd name="connsiteY5" fmla="*/ 4498418 h 6281670"/>
                <a:gd name="connsiteX6" fmla="*/ 8236330 w 8613217"/>
                <a:gd name="connsiteY6" fmla="*/ 4496398 h 6281670"/>
                <a:gd name="connsiteX7" fmla="*/ 8228254 w 8613217"/>
                <a:gd name="connsiteY7" fmla="*/ 4504475 h 6281670"/>
                <a:gd name="connsiteX8" fmla="*/ 7670326 w 8613217"/>
                <a:gd name="connsiteY8" fmla="*/ 4709743 h 6281670"/>
                <a:gd name="connsiteX9" fmla="*/ 7436791 w 8613217"/>
                <a:gd name="connsiteY9" fmla="*/ 4735318 h 6281670"/>
                <a:gd name="connsiteX10" fmla="*/ 6759067 w 8613217"/>
                <a:gd name="connsiteY10" fmla="*/ 4696956 h 6281670"/>
                <a:gd name="connsiteX11" fmla="*/ 6037597 w 8613217"/>
                <a:gd name="connsiteY11" fmla="*/ 4656576 h 6281670"/>
                <a:gd name="connsiteX12" fmla="*/ 6023464 w 8613217"/>
                <a:gd name="connsiteY12" fmla="*/ 4649172 h 6281670"/>
                <a:gd name="connsiteX13" fmla="*/ 6361317 w 8613217"/>
                <a:gd name="connsiteY13" fmla="*/ 4472170 h 6281670"/>
                <a:gd name="connsiteX14" fmla="*/ 6783296 w 8613217"/>
                <a:gd name="connsiteY14" fmla="*/ 4236616 h 6281670"/>
                <a:gd name="connsiteX15" fmla="*/ 7066634 w 8613217"/>
                <a:gd name="connsiteY15" fmla="*/ 4052210 h 6281670"/>
                <a:gd name="connsiteX16" fmla="*/ 7151433 w 8613217"/>
                <a:gd name="connsiteY16" fmla="*/ 4042115 h 6281670"/>
                <a:gd name="connsiteX17" fmla="*/ 7304208 w 8613217"/>
                <a:gd name="connsiteY17" fmla="*/ 4071727 h 6281670"/>
                <a:gd name="connsiteX18" fmla="*/ 7625235 w 8613217"/>
                <a:gd name="connsiteY18" fmla="*/ 3948566 h 6281670"/>
                <a:gd name="connsiteX19" fmla="*/ 8172394 w 8613217"/>
                <a:gd name="connsiteY19" fmla="*/ 2496877 h 6281670"/>
                <a:gd name="connsiteX20" fmla="*/ 7882325 w 8613217"/>
                <a:gd name="connsiteY20" fmla="*/ 1811077 h 6281670"/>
                <a:gd name="connsiteX21" fmla="*/ 7854059 w 8613217"/>
                <a:gd name="connsiteY21" fmla="*/ 1889820 h 6281670"/>
                <a:gd name="connsiteX22" fmla="*/ 7732917 w 8613217"/>
                <a:gd name="connsiteY22" fmla="*/ 2389195 h 6281670"/>
                <a:gd name="connsiteX23" fmla="*/ 7607736 w 8613217"/>
                <a:gd name="connsiteY23" fmla="*/ 2746565 h 6281670"/>
                <a:gd name="connsiteX24" fmla="*/ 7178354 w 8613217"/>
                <a:gd name="connsiteY24" fmla="*/ 3424962 h 6281670"/>
                <a:gd name="connsiteX25" fmla="*/ 7050481 w 8613217"/>
                <a:gd name="connsiteY25" fmla="*/ 3653113 h 6281670"/>
                <a:gd name="connsiteX26" fmla="*/ 7022888 w 8613217"/>
                <a:gd name="connsiteY26" fmla="*/ 3873861 h 6281670"/>
                <a:gd name="connsiteX27" fmla="*/ 7057884 w 8613217"/>
                <a:gd name="connsiteY27" fmla="*/ 3889341 h 6281670"/>
                <a:gd name="connsiteX28" fmla="*/ 7311611 w 8613217"/>
                <a:gd name="connsiteY28" fmla="*/ 3701570 h 6281670"/>
                <a:gd name="connsiteX29" fmla="*/ 7883672 w 8613217"/>
                <a:gd name="connsiteY29" fmla="*/ 2875784 h 6281670"/>
                <a:gd name="connsiteX30" fmla="*/ 7909246 w 8613217"/>
                <a:gd name="connsiteY30" fmla="*/ 2790311 h 6281670"/>
                <a:gd name="connsiteX31" fmla="*/ 7835888 w 8613217"/>
                <a:gd name="connsiteY31" fmla="*/ 3051440 h 6281670"/>
                <a:gd name="connsiteX32" fmla="*/ 7279306 w 8613217"/>
                <a:gd name="connsiteY32" fmla="*/ 3802522 h 6281670"/>
                <a:gd name="connsiteX33" fmla="*/ 6992603 w 8613217"/>
                <a:gd name="connsiteY33" fmla="*/ 4017213 h 6281670"/>
                <a:gd name="connsiteX34" fmla="*/ 6713302 w 8613217"/>
                <a:gd name="connsiteY34" fmla="*/ 4190851 h 6281670"/>
                <a:gd name="connsiteX35" fmla="*/ 6627830 w 8613217"/>
                <a:gd name="connsiteY35" fmla="*/ 4239308 h 6281670"/>
                <a:gd name="connsiteX36" fmla="*/ 6605620 w 8613217"/>
                <a:gd name="connsiteY36" fmla="*/ 4251422 h 6281670"/>
                <a:gd name="connsiteX37" fmla="*/ 6226714 w 8613217"/>
                <a:gd name="connsiteY37" fmla="*/ 4447268 h 6281670"/>
                <a:gd name="connsiteX38" fmla="*/ 5314782 w 8613217"/>
                <a:gd name="connsiteY38" fmla="*/ 4943279 h 6281670"/>
                <a:gd name="connsiteX39" fmla="*/ 5158643 w 8613217"/>
                <a:gd name="connsiteY39" fmla="*/ 5046250 h 6281670"/>
                <a:gd name="connsiteX40" fmla="*/ 5162681 w 8613217"/>
                <a:gd name="connsiteY40" fmla="*/ 5025387 h 6281670"/>
                <a:gd name="connsiteX41" fmla="*/ 5227290 w 8613217"/>
                <a:gd name="connsiteY41" fmla="*/ 4323434 h 6281670"/>
                <a:gd name="connsiteX42" fmla="*/ 5106148 w 8613217"/>
                <a:gd name="connsiteY42" fmla="*/ 3860401 h 6281670"/>
                <a:gd name="connsiteX43" fmla="*/ 5139799 w 8613217"/>
                <a:gd name="connsiteY43" fmla="*/ 3818675 h 6281670"/>
                <a:gd name="connsiteX44" fmla="*/ 5695034 w 8613217"/>
                <a:gd name="connsiteY44" fmla="*/ 3194119 h 6281670"/>
                <a:gd name="connsiteX45" fmla="*/ 5830983 w 8613217"/>
                <a:gd name="connsiteY45" fmla="*/ 3023174 h 6281670"/>
                <a:gd name="connsiteX46" fmla="*/ 5873382 w 8613217"/>
                <a:gd name="connsiteY46" fmla="*/ 3008367 h 6281670"/>
                <a:gd name="connsiteX47" fmla="*/ 5983083 w 8613217"/>
                <a:gd name="connsiteY47" fmla="*/ 3009040 h 6281670"/>
                <a:gd name="connsiteX48" fmla="*/ 6257000 w 8613217"/>
                <a:gd name="connsiteY48" fmla="*/ 2840787 h 6281670"/>
                <a:gd name="connsiteX49" fmla="*/ 6605620 w 8613217"/>
                <a:gd name="connsiteY49" fmla="*/ 2172485 h 6281670"/>
                <a:gd name="connsiteX50" fmla="*/ 6623118 w 8613217"/>
                <a:gd name="connsiteY50" fmla="*/ 1339969 h 6281670"/>
                <a:gd name="connsiteX51" fmla="*/ 6528224 w 8613217"/>
                <a:gd name="connsiteY51" fmla="*/ 660899 h 6281670"/>
                <a:gd name="connsiteX52" fmla="*/ 6514091 w 8613217"/>
                <a:gd name="connsiteY52" fmla="*/ 520239 h 6281670"/>
                <a:gd name="connsiteX53" fmla="*/ 6493900 w 8613217"/>
                <a:gd name="connsiteY53" fmla="*/ 546486 h 6281670"/>
                <a:gd name="connsiteX54" fmla="*/ 6244212 w 8613217"/>
                <a:gd name="connsiteY54" fmla="*/ 975869 h 6281670"/>
                <a:gd name="connsiteX55" fmla="*/ 5935300 w 8613217"/>
                <a:gd name="connsiteY55" fmla="*/ 1788868 h 6281670"/>
                <a:gd name="connsiteX56" fmla="*/ 5707148 w 8613217"/>
                <a:gd name="connsiteY56" fmla="*/ 2531874 h 6281670"/>
                <a:gd name="connsiteX57" fmla="*/ 5679555 w 8613217"/>
                <a:gd name="connsiteY57" fmla="*/ 2738489 h 6281670"/>
                <a:gd name="connsiteX58" fmla="*/ 5734069 w 8613217"/>
                <a:gd name="connsiteY58" fmla="*/ 2914818 h 6281670"/>
                <a:gd name="connsiteX59" fmla="*/ 5963566 w 8613217"/>
                <a:gd name="connsiteY59" fmla="*/ 2599175 h 6281670"/>
                <a:gd name="connsiteX60" fmla="*/ 6141914 w 8613217"/>
                <a:gd name="connsiteY60" fmla="*/ 2254593 h 6281670"/>
                <a:gd name="connsiteX61" fmla="*/ 6262384 w 8613217"/>
                <a:gd name="connsiteY61" fmla="*/ 1884436 h 6281670"/>
                <a:gd name="connsiteX62" fmla="*/ 6343145 w 8613217"/>
                <a:gd name="connsiteY62" fmla="*/ 1508222 h 6281670"/>
                <a:gd name="connsiteX63" fmla="*/ 6310167 w 8613217"/>
                <a:gd name="connsiteY63" fmla="*/ 1747814 h 6281670"/>
                <a:gd name="connsiteX64" fmla="*/ 6045001 w 8613217"/>
                <a:gd name="connsiteY64" fmla="*/ 2568890 h 6281670"/>
                <a:gd name="connsiteX65" fmla="*/ 5560432 w 8613217"/>
                <a:gd name="connsiteY65" fmla="*/ 3235173 h 6281670"/>
                <a:gd name="connsiteX66" fmla="*/ 5096726 w 8613217"/>
                <a:gd name="connsiteY66" fmla="*/ 3741278 h 6281670"/>
                <a:gd name="connsiteX67" fmla="*/ 5067113 w 8613217"/>
                <a:gd name="connsiteY67" fmla="*/ 3767525 h 6281670"/>
                <a:gd name="connsiteX68" fmla="*/ 4911647 w 8613217"/>
                <a:gd name="connsiteY68" fmla="*/ 3459959 h 6281670"/>
                <a:gd name="connsiteX69" fmla="*/ 4890784 w 8613217"/>
                <a:gd name="connsiteY69" fmla="*/ 3404099 h 6281670"/>
                <a:gd name="connsiteX70" fmla="*/ 4952701 w 8613217"/>
                <a:gd name="connsiteY70" fmla="*/ 2717626 h 6281670"/>
                <a:gd name="connsiteX71" fmla="*/ 5173449 w 8613217"/>
                <a:gd name="connsiteY71" fmla="*/ 2368332 h 6281670"/>
                <a:gd name="connsiteX72" fmla="*/ 5481689 w 8613217"/>
                <a:gd name="connsiteY72" fmla="*/ 1759928 h 6281670"/>
                <a:gd name="connsiteX73" fmla="*/ 5514667 w 8613217"/>
                <a:gd name="connsiteY73" fmla="*/ 1741757 h 6281670"/>
                <a:gd name="connsiteX74" fmla="*/ 5803389 w 8613217"/>
                <a:gd name="connsiteY74" fmla="*/ 1570812 h 6281670"/>
                <a:gd name="connsiteX75" fmla="*/ 5822907 w 8613217"/>
                <a:gd name="connsiteY75" fmla="*/ 1095665 h 6281670"/>
                <a:gd name="connsiteX76" fmla="*/ 5540241 w 8613217"/>
                <a:gd name="connsiteY76" fmla="*/ 601000 h 6281670"/>
                <a:gd name="connsiteX77" fmla="*/ 5514667 w 8613217"/>
                <a:gd name="connsiteY77" fmla="*/ 600327 h 6281670"/>
                <a:gd name="connsiteX78" fmla="*/ 5421791 w 8613217"/>
                <a:gd name="connsiteY78" fmla="*/ 697914 h 6281670"/>
                <a:gd name="connsiteX79" fmla="*/ 5124319 w 8613217"/>
                <a:gd name="connsiteY79" fmla="*/ 1196617 h 6281670"/>
                <a:gd name="connsiteX80" fmla="*/ 5316801 w 8613217"/>
                <a:gd name="connsiteY80" fmla="*/ 1686570 h 6281670"/>
                <a:gd name="connsiteX81" fmla="*/ 5361220 w 8613217"/>
                <a:gd name="connsiteY81" fmla="*/ 1669072 h 6281670"/>
                <a:gd name="connsiteX82" fmla="*/ 5461499 w 8613217"/>
                <a:gd name="connsiteY82" fmla="*/ 1248439 h 6281670"/>
                <a:gd name="connsiteX83" fmla="*/ 5491784 w 8613217"/>
                <a:gd name="connsiteY83" fmla="*/ 1043170 h 6281670"/>
                <a:gd name="connsiteX84" fmla="*/ 5497841 w 8613217"/>
                <a:gd name="connsiteY84" fmla="*/ 1081532 h 6281670"/>
                <a:gd name="connsiteX85" fmla="*/ 5481016 w 8613217"/>
                <a:gd name="connsiteY85" fmla="*/ 1353429 h 6281670"/>
                <a:gd name="connsiteX86" fmla="*/ 5415734 w 8613217"/>
                <a:gd name="connsiteY86" fmla="*/ 1727624 h 6281670"/>
                <a:gd name="connsiteX87" fmla="*/ 5151240 w 8613217"/>
                <a:gd name="connsiteY87" fmla="*/ 2245171 h 6281670"/>
                <a:gd name="connsiteX88" fmla="*/ 4908282 w 8613217"/>
                <a:gd name="connsiteY88" fmla="*/ 2596483 h 6281670"/>
                <a:gd name="connsiteX89" fmla="*/ 4750124 w 8613217"/>
                <a:gd name="connsiteY89" fmla="*/ 2989523 h 6281670"/>
                <a:gd name="connsiteX90" fmla="*/ 4737337 w 8613217"/>
                <a:gd name="connsiteY90" fmla="*/ 3162487 h 6281670"/>
                <a:gd name="connsiteX91" fmla="*/ 4680804 w 8613217"/>
                <a:gd name="connsiteY91" fmla="*/ 3076341 h 6281670"/>
                <a:gd name="connsiteX92" fmla="*/ 4591293 w 8613217"/>
                <a:gd name="connsiteY92" fmla="*/ 2915491 h 6281670"/>
                <a:gd name="connsiteX93" fmla="*/ 4552259 w 8613217"/>
                <a:gd name="connsiteY93" fmla="*/ 2838095 h 6281670"/>
                <a:gd name="connsiteX94" fmla="*/ 4404869 w 8613217"/>
                <a:gd name="connsiteY94" fmla="*/ 2499569 h 6281670"/>
                <a:gd name="connsiteX95" fmla="*/ 4425059 w 8613217"/>
                <a:gd name="connsiteY95" fmla="*/ 2408713 h 6281670"/>
                <a:gd name="connsiteX96" fmla="*/ 4497071 w 8613217"/>
                <a:gd name="connsiteY96" fmla="*/ 2304396 h 6281670"/>
                <a:gd name="connsiteX97" fmla="*/ 4551585 w 8613217"/>
                <a:gd name="connsiteY97" fmla="*/ 2152968 h 6281670"/>
                <a:gd name="connsiteX98" fmla="*/ 4741375 w 8613217"/>
                <a:gd name="connsiteY98" fmla="*/ 1413327 h 6281670"/>
                <a:gd name="connsiteX99" fmla="*/ 4929146 w 8613217"/>
                <a:gd name="connsiteY99" fmla="*/ 819730 h 6281670"/>
                <a:gd name="connsiteX100" fmla="*/ 5233347 w 8613217"/>
                <a:gd name="connsiteY100" fmla="*/ 28940 h 6281670"/>
                <a:gd name="connsiteX101" fmla="*/ 5238058 w 8613217"/>
                <a:gd name="connsiteY101" fmla="*/ 0 h 6281670"/>
                <a:gd name="connsiteX102" fmla="*/ 4976929 w 8613217"/>
                <a:gd name="connsiteY102" fmla="*/ 159504 h 6281670"/>
                <a:gd name="connsiteX103" fmla="*/ 4204984 w 8613217"/>
                <a:gd name="connsiteY103" fmla="*/ 890396 h 6281670"/>
                <a:gd name="connsiteX104" fmla="*/ 3943182 w 8613217"/>
                <a:gd name="connsiteY104" fmla="*/ 2139508 h 6281670"/>
                <a:gd name="connsiteX105" fmla="*/ 4076438 w 8613217"/>
                <a:gd name="connsiteY105" fmla="*/ 2389868 h 6281670"/>
                <a:gd name="connsiteX106" fmla="*/ 4215079 w 8613217"/>
                <a:gd name="connsiteY106" fmla="*/ 2474668 h 6281670"/>
                <a:gd name="connsiteX107" fmla="*/ 4244018 w 8613217"/>
                <a:gd name="connsiteY107" fmla="*/ 2445055 h 6281670"/>
                <a:gd name="connsiteX108" fmla="*/ 4230558 w 8613217"/>
                <a:gd name="connsiteY108" fmla="*/ 1718875 h 6281670"/>
                <a:gd name="connsiteX109" fmla="*/ 4411599 w 8613217"/>
                <a:gd name="connsiteY109" fmla="*/ 1186522 h 6281670"/>
                <a:gd name="connsiteX110" fmla="*/ 4552259 w 8613217"/>
                <a:gd name="connsiteY110" fmla="*/ 934815 h 6281670"/>
                <a:gd name="connsiteX111" fmla="*/ 4572449 w 8613217"/>
                <a:gd name="connsiteY111" fmla="*/ 920008 h 6281670"/>
                <a:gd name="connsiteX112" fmla="*/ 4553604 w 8613217"/>
                <a:gd name="connsiteY112" fmla="*/ 956351 h 6281670"/>
                <a:gd name="connsiteX113" fmla="*/ 4390735 w 8613217"/>
                <a:gd name="connsiteY113" fmla="*/ 1302280 h 6281670"/>
                <a:gd name="connsiteX114" fmla="*/ 4340260 w 8613217"/>
                <a:gd name="connsiteY114" fmla="*/ 2524471 h 6281670"/>
                <a:gd name="connsiteX115" fmla="*/ 4501109 w 8613217"/>
                <a:gd name="connsiteY115" fmla="*/ 2892609 h 6281670"/>
                <a:gd name="connsiteX116" fmla="*/ 4692918 w 8613217"/>
                <a:gd name="connsiteY116" fmla="*/ 3241230 h 6281670"/>
                <a:gd name="connsiteX117" fmla="*/ 4992409 w 8613217"/>
                <a:gd name="connsiteY117" fmla="*/ 3809925 h 6281670"/>
                <a:gd name="connsiteX118" fmla="*/ 5000485 w 8613217"/>
                <a:gd name="connsiteY118" fmla="*/ 3847614 h 6281670"/>
                <a:gd name="connsiteX119" fmla="*/ 4993755 w 8613217"/>
                <a:gd name="connsiteY119" fmla="*/ 3855017 h 6281670"/>
                <a:gd name="connsiteX120" fmla="*/ 4993082 w 8613217"/>
                <a:gd name="connsiteY120" fmla="*/ 3855690 h 6281670"/>
                <a:gd name="connsiteX121" fmla="*/ 4982313 w 8613217"/>
                <a:gd name="connsiteY121" fmla="*/ 3867131 h 6281670"/>
                <a:gd name="connsiteX122" fmla="*/ 4626290 w 8613217"/>
                <a:gd name="connsiteY122" fmla="*/ 4274977 h 6281670"/>
                <a:gd name="connsiteX123" fmla="*/ 4180755 w 8613217"/>
                <a:gd name="connsiteY123" fmla="*/ 4968853 h 6281670"/>
                <a:gd name="connsiteX124" fmla="*/ 4071727 w 8613217"/>
                <a:gd name="connsiteY124" fmla="*/ 5853192 h 6281670"/>
                <a:gd name="connsiteX125" fmla="*/ 4040769 w 8613217"/>
                <a:gd name="connsiteY125" fmla="*/ 5907706 h 6281670"/>
                <a:gd name="connsiteX126" fmla="*/ 4005099 w 8613217"/>
                <a:gd name="connsiteY126" fmla="*/ 5881459 h 6281670"/>
                <a:gd name="connsiteX127" fmla="*/ 4007791 w 8613217"/>
                <a:gd name="connsiteY127" fmla="*/ 5830983 h 6281670"/>
                <a:gd name="connsiteX128" fmla="*/ 3990293 w 8613217"/>
                <a:gd name="connsiteY128" fmla="*/ 5807427 h 6281670"/>
                <a:gd name="connsiteX129" fmla="*/ 3964045 w 8613217"/>
                <a:gd name="connsiteY129" fmla="*/ 5789256 h 6281670"/>
                <a:gd name="connsiteX130" fmla="*/ 3941836 w 8613217"/>
                <a:gd name="connsiteY130" fmla="*/ 5705129 h 6281670"/>
                <a:gd name="connsiteX131" fmla="*/ 3908185 w 8613217"/>
                <a:gd name="connsiteY131" fmla="*/ 5236040 h 6281670"/>
                <a:gd name="connsiteX132" fmla="*/ 3918953 w 8613217"/>
                <a:gd name="connsiteY132" fmla="*/ 4237288 h 6281670"/>
                <a:gd name="connsiteX133" fmla="*/ 3786370 w 8613217"/>
                <a:gd name="connsiteY133" fmla="*/ 3122779 h 6281670"/>
                <a:gd name="connsiteX134" fmla="*/ 3570333 w 8613217"/>
                <a:gd name="connsiteY134" fmla="*/ 2570236 h 6281670"/>
                <a:gd name="connsiteX135" fmla="*/ 3563603 w 8613217"/>
                <a:gd name="connsiteY135" fmla="*/ 2556776 h 6281670"/>
                <a:gd name="connsiteX136" fmla="*/ 3556872 w 8613217"/>
                <a:gd name="connsiteY136" fmla="*/ 2543315 h 6281670"/>
                <a:gd name="connsiteX137" fmla="*/ 3531298 w 8613217"/>
                <a:gd name="connsiteY137" fmla="*/ 2494185 h 6281670"/>
                <a:gd name="connsiteX138" fmla="*/ 3525241 w 8613217"/>
                <a:gd name="connsiteY138" fmla="*/ 2482071 h 6281670"/>
                <a:gd name="connsiteX139" fmla="*/ 3410829 w 8613217"/>
                <a:gd name="connsiteY139" fmla="*/ 2273437 h 6281670"/>
                <a:gd name="connsiteX140" fmla="*/ 3411502 w 8613217"/>
                <a:gd name="connsiteY140" fmla="*/ 2229018 h 6281670"/>
                <a:gd name="connsiteX141" fmla="*/ 3451209 w 8613217"/>
                <a:gd name="connsiteY141" fmla="*/ 2126720 h 6281670"/>
                <a:gd name="connsiteX142" fmla="*/ 3431692 w 8613217"/>
                <a:gd name="connsiteY142" fmla="*/ 1895877 h 6281670"/>
                <a:gd name="connsiteX143" fmla="*/ 3186715 w 8613217"/>
                <a:gd name="connsiteY143" fmla="*/ 1401886 h 6281670"/>
                <a:gd name="connsiteX144" fmla="*/ 2531874 w 8613217"/>
                <a:gd name="connsiteY144" fmla="*/ 701952 h 6281670"/>
                <a:gd name="connsiteX145" fmla="*/ 1731662 w 8613217"/>
                <a:gd name="connsiteY145" fmla="*/ 39035 h 6281670"/>
                <a:gd name="connsiteX146" fmla="*/ 1722913 w 8613217"/>
                <a:gd name="connsiteY146" fmla="*/ 36343 h 6281670"/>
                <a:gd name="connsiteX147" fmla="*/ 1723586 w 8613217"/>
                <a:gd name="connsiteY147" fmla="*/ 47111 h 6281670"/>
                <a:gd name="connsiteX148" fmla="*/ 1984042 w 8613217"/>
                <a:gd name="connsiteY148" fmla="*/ 871552 h 6281670"/>
                <a:gd name="connsiteX149" fmla="*/ 2773486 w 8613217"/>
                <a:gd name="connsiteY149" fmla="*/ 2064130 h 6281670"/>
                <a:gd name="connsiteX150" fmla="*/ 3058170 w 8613217"/>
                <a:gd name="connsiteY150" fmla="*/ 2286897 h 6281670"/>
                <a:gd name="connsiteX151" fmla="*/ 3235845 w 8613217"/>
                <a:gd name="connsiteY151" fmla="*/ 2329297 h 6281670"/>
                <a:gd name="connsiteX152" fmla="*/ 3256709 w 8613217"/>
                <a:gd name="connsiteY152" fmla="*/ 2294974 h 6281670"/>
                <a:gd name="connsiteX153" fmla="*/ 3083072 w 8613217"/>
                <a:gd name="connsiteY153" fmla="*/ 1999521 h 6281670"/>
                <a:gd name="connsiteX154" fmla="*/ 2450440 w 8613217"/>
                <a:gd name="connsiteY154" fmla="*/ 1092973 h 6281670"/>
                <a:gd name="connsiteX155" fmla="*/ 2432941 w 8613217"/>
                <a:gd name="connsiteY155" fmla="*/ 1062014 h 6281670"/>
                <a:gd name="connsiteX156" fmla="*/ 2454478 w 8613217"/>
                <a:gd name="connsiteY156" fmla="*/ 1076820 h 6281670"/>
                <a:gd name="connsiteX157" fmla="*/ 2967986 w 8613217"/>
                <a:gd name="connsiteY157" fmla="*/ 1739738 h 6281670"/>
                <a:gd name="connsiteX158" fmla="*/ 3266131 w 8613217"/>
                <a:gd name="connsiteY158" fmla="*/ 2175850 h 6281670"/>
                <a:gd name="connsiteX159" fmla="*/ 3457939 w 8613217"/>
                <a:gd name="connsiteY159" fmla="*/ 2509665 h 6281670"/>
                <a:gd name="connsiteX160" fmla="*/ 3464670 w 8613217"/>
                <a:gd name="connsiteY160" fmla="*/ 2523125 h 6281670"/>
                <a:gd name="connsiteX161" fmla="*/ 3504378 w 8613217"/>
                <a:gd name="connsiteY161" fmla="*/ 2605906 h 6281670"/>
                <a:gd name="connsiteX162" fmla="*/ 3733875 w 8613217"/>
                <a:gd name="connsiteY162" fmla="*/ 3249979 h 6281670"/>
                <a:gd name="connsiteX163" fmla="*/ 3823385 w 8613217"/>
                <a:gd name="connsiteY163" fmla="*/ 4359777 h 6281670"/>
                <a:gd name="connsiteX164" fmla="*/ 3816655 w 8613217"/>
                <a:gd name="connsiteY164" fmla="*/ 4369199 h 6281670"/>
                <a:gd name="connsiteX165" fmla="*/ 3800503 w 8613217"/>
                <a:gd name="connsiteY165" fmla="*/ 4322761 h 6281670"/>
                <a:gd name="connsiteX166" fmla="*/ 3407464 w 8613217"/>
                <a:gd name="connsiteY166" fmla="*/ 3663208 h 6281670"/>
                <a:gd name="connsiteX167" fmla="*/ 2516395 w 8613217"/>
                <a:gd name="connsiteY167" fmla="*/ 2980101 h 6281670"/>
                <a:gd name="connsiteX168" fmla="*/ 2502934 w 8613217"/>
                <a:gd name="connsiteY168" fmla="*/ 2971351 h 6281670"/>
                <a:gd name="connsiteX169" fmla="*/ 2390541 w 8613217"/>
                <a:gd name="connsiteY169" fmla="*/ 2898666 h 6281670"/>
                <a:gd name="connsiteX170" fmla="*/ 2247863 w 8613217"/>
                <a:gd name="connsiteY170" fmla="*/ 2802425 h 6281670"/>
                <a:gd name="connsiteX171" fmla="*/ 2055381 w 8613217"/>
                <a:gd name="connsiteY171" fmla="*/ 2665131 h 6281670"/>
                <a:gd name="connsiteX172" fmla="*/ 1471879 w 8613217"/>
                <a:gd name="connsiteY172" fmla="*/ 2148930 h 6281670"/>
                <a:gd name="connsiteX173" fmla="*/ 1461111 w 8613217"/>
                <a:gd name="connsiteY173" fmla="*/ 2109895 h 6281670"/>
                <a:gd name="connsiteX174" fmla="*/ 1501492 w 8613217"/>
                <a:gd name="connsiteY174" fmla="*/ 1918759 h 6281670"/>
                <a:gd name="connsiteX175" fmla="*/ 1395155 w 8613217"/>
                <a:gd name="connsiteY175" fmla="*/ 1570812 h 6281670"/>
                <a:gd name="connsiteX176" fmla="*/ 937507 w 8613217"/>
                <a:gd name="connsiteY176" fmla="*/ 860783 h 6281670"/>
                <a:gd name="connsiteX177" fmla="*/ 682435 w 8613217"/>
                <a:gd name="connsiteY177" fmla="*/ 471109 h 6281670"/>
                <a:gd name="connsiteX178" fmla="*/ 590905 w 8613217"/>
                <a:gd name="connsiteY178" fmla="*/ 214691 h 6281670"/>
                <a:gd name="connsiteX179" fmla="*/ 581483 w 8613217"/>
                <a:gd name="connsiteY179" fmla="*/ 222767 h 6281670"/>
                <a:gd name="connsiteX180" fmla="*/ 555909 w 8613217"/>
                <a:gd name="connsiteY180" fmla="*/ 262475 h 6281670"/>
                <a:gd name="connsiteX181" fmla="*/ 423998 w 8613217"/>
                <a:gd name="connsiteY181" fmla="*/ 619845 h 6281670"/>
                <a:gd name="connsiteX182" fmla="*/ 443515 w 8613217"/>
                <a:gd name="connsiteY182" fmla="*/ 1227575 h 6281670"/>
                <a:gd name="connsiteX183" fmla="*/ 806942 w 8613217"/>
                <a:gd name="connsiteY183" fmla="*/ 1996156 h 6281670"/>
                <a:gd name="connsiteX184" fmla="*/ 1087589 w 8613217"/>
                <a:gd name="connsiteY184" fmla="*/ 2216231 h 6281670"/>
                <a:gd name="connsiteX185" fmla="*/ 1317086 w 8613217"/>
                <a:gd name="connsiteY185" fmla="*/ 2233729 h 6281670"/>
                <a:gd name="connsiteX186" fmla="*/ 1327181 w 8613217"/>
                <a:gd name="connsiteY186" fmla="*/ 2198060 h 6281670"/>
                <a:gd name="connsiteX187" fmla="*/ 816364 w 8613217"/>
                <a:gd name="connsiteY187" fmla="*/ 1324489 h 6281670"/>
                <a:gd name="connsiteX188" fmla="*/ 702625 w 8613217"/>
                <a:gd name="connsiteY188" fmla="*/ 1031056 h 6281670"/>
                <a:gd name="connsiteX189" fmla="*/ 767908 w 8613217"/>
                <a:gd name="connsiteY189" fmla="*/ 1173061 h 6281670"/>
                <a:gd name="connsiteX190" fmla="*/ 1444285 w 8613217"/>
                <a:gd name="connsiteY190" fmla="*/ 2226326 h 6281670"/>
                <a:gd name="connsiteX191" fmla="*/ 2209501 w 8613217"/>
                <a:gd name="connsiteY191" fmla="*/ 2876457 h 6281670"/>
                <a:gd name="connsiteX192" fmla="*/ 2308434 w 8613217"/>
                <a:gd name="connsiteY192" fmla="*/ 2939720 h 6281670"/>
                <a:gd name="connsiteX193" fmla="*/ 2340738 w 8613217"/>
                <a:gd name="connsiteY193" fmla="*/ 2972025 h 6281670"/>
                <a:gd name="connsiteX194" fmla="*/ 2302377 w 8613217"/>
                <a:gd name="connsiteY194" fmla="*/ 2972025 h 6281670"/>
                <a:gd name="connsiteX195" fmla="*/ 2266034 w 8613217"/>
                <a:gd name="connsiteY195" fmla="*/ 2967313 h 6281670"/>
                <a:gd name="connsiteX196" fmla="*/ 1817807 w 8613217"/>
                <a:gd name="connsiteY196" fmla="*/ 3025866 h 6281670"/>
                <a:gd name="connsiteX197" fmla="*/ 1007500 w 8613217"/>
                <a:gd name="connsiteY197" fmla="*/ 3309877 h 6281670"/>
                <a:gd name="connsiteX198" fmla="*/ 960389 w 8613217"/>
                <a:gd name="connsiteY198" fmla="*/ 3293725 h 6281670"/>
                <a:gd name="connsiteX199" fmla="*/ 446207 w 8613217"/>
                <a:gd name="connsiteY199" fmla="*/ 3134221 h 6281670"/>
                <a:gd name="connsiteX200" fmla="*/ 217383 w 8613217"/>
                <a:gd name="connsiteY200" fmla="*/ 3227096 h 6281670"/>
                <a:gd name="connsiteX201" fmla="*/ 0 w 8613217"/>
                <a:gd name="connsiteY201" fmla="*/ 3236518 h 6281670"/>
                <a:gd name="connsiteX202" fmla="*/ 0 w 8613217"/>
                <a:gd name="connsiteY202" fmla="*/ 3330740 h 6281670"/>
                <a:gd name="connsiteX203" fmla="*/ 9422 w 8613217"/>
                <a:gd name="connsiteY203" fmla="*/ 3346892 h 6281670"/>
                <a:gd name="connsiteX204" fmla="*/ 255072 w 8613217"/>
                <a:gd name="connsiteY204" fmla="*/ 3717723 h 6281670"/>
                <a:gd name="connsiteX205" fmla="*/ 747044 w 8613217"/>
                <a:gd name="connsiteY205" fmla="*/ 3826078 h 6281670"/>
                <a:gd name="connsiteX206" fmla="*/ 1016249 w 8613217"/>
                <a:gd name="connsiteY206" fmla="*/ 3490244 h 6281670"/>
                <a:gd name="connsiteX207" fmla="*/ 981253 w 8613217"/>
                <a:gd name="connsiteY207" fmla="*/ 3461305 h 6281670"/>
                <a:gd name="connsiteX208" fmla="*/ 563312 w 8613217"/>
                <a:gd name="connsiteY208" fmla="*/ 3490917 h 6281670"/>
                <a:gd name="connsiteX209" fmla="*/ 390347 w 8613217"/>
                <a:gd name="connsiteY209" fmla="*/ 3460632 h 6281670"/>
                <a:gd name="connsiteX210" fmla="*/ 489953 w 8613217"/>
                <a:gd name="connsiteY210" fmla="*/ 3463997 h 6281670"/>
                <a:gd name="connsiteX211" fmla="*/ 903183 w 8613217"/>
                <a:gd name="connsiteY211" fmla="*/ 3408137 h 6281670"/>
                <a:gd name="connsiteX212" fmla="*/ 1043170 w 8613217"/>
                <a:gd name="connsiteY212" fmla="*/ 3372467 h 6281670"/>
                <a:gd name="connsiteX213" fmla="*/ 1508895 w 8613217"/>
                <a:gd name="connsiteY213" fmla="*/ 3218347 h 6281670"/>
                <a:gd name="connsiteX214" fmla="*/ 1912029 w 8613217"/>
                <a:gd name="connsiteY214" fmla="*/ 3101243 h 6281670"/>
                <a:gd name="connsiteX215" fmla="*/ 1912029 w 8613217"/>
                <a:gd name="connsiteY215" fmla="*/ 3101243 h 6281670"/>
                <a:gd name="connsiteX216" fmla="*/ 1924816 w 8613217"/>
                <a:gd name="connsiteY216" fmla="*/ 3099224 h 6281670"/>
                <a:gd name="connsiteX217" fmla="*/ 1986061 w 8613217"/>
                <a:gd name="connsiteY217" fmla="*/ 3087783 h 6281670"/>
                <a:gd name="connsiteX218" fmla="*/ 1992791 w 8613217"/>
                <a:gd name="connsiteY218" fmla="*/ 3087110 h 6281670"/>
                <a:gd name="connsiteX219" fmla="*/ 2087013 w 8613217"/>
                <a:gd name="connsiteY219" fmla="*/ 3074322 h 6281670"/>
                <a:gd name="connsiteX220" fmla="*/ 2113933 w 8613217"/>
                <a:gd name="connsiteY220" fmla="*/ 3072976 h 6281670"/>
                <a:gd name="connsiteX221" fmla="*/ 2118644 w 8613217"/>
                <a:gd name="connsiteY221" fmla="*/ 3064227 h 6281670"/>
                <a:gd name="connsiteX222" fmla="*/ 2257958 w 8613217"/>
                <a:gd name="connsiteY222" fmla="*/ 3064227 h 6281670"/>
                <a:gd name="connsiteX223" fmla="*/ 2262669 w 8613217"/>
                <a:gd name="connsiteY223" fmla="*/ 3072976 h 6281670"/>
                <a:gd name="connsiteX224" fmla="*/ 2434960 w 8613217"/>
                <a:gd name="connsiteY224" fmla="*/ 3101243 h 6281670"/>
                <a:gd name="connsiteX225" fmla="*/ 2635518 w 8613217"/>
                <a:gd name="connsiteY225" fmla="*/ 3164506 h 6281670"/>
                <a:gd name="connsiteX226" fmla="*/ 3038653 w 8613217"/>
                <a:gd name="connsiteY226" fmla="*/ 3453902 h 6281670"/>
                <a:gd name="connsiteX227" fmla="*/ 3580428 w 8613217"/>
                <a:gd name="connsiteY227" fmla="*/ 4087880 h 6281670"/>
                <a:gd name="connsiteX228" fmla="*/ 3776274 w 8613217"/>
                <a:gd name="connsiteY228" fmla="*/ 4626290 h 6281670"/>
                <a:gd name="connsiteX229" fmla="*/ 3813963 w 8613217"/>
                <a:gd name="connsiteY229" fmla="*/ 4802619 h 6281670"/>
                <a:gd name="connsiteX230" fmla="*/ 3811944 w 8613217"/>
                <a:gd name="connsiteY230" fmla="*/ 5407658 h 6281670"/>
                <a:gd name="connsiteX231" fmla="*/ 3881265 w 8613217"/>
                <a:gd name="connsiteY231" fmla="*/ 5874056 h 6281670"/>
                <a:gd name="connsiteX232" fmla="*/ 3879919 w 8613217"/>
                <a:gd name="connsiteY232" fmla="*/ 5898957 h 6281670"/>
                <a:gd name="connsiteX233" fmla="*/ 3757430 w 8613217"/>
                <a:gd name="connsiteY233" fmla="*/ 5946068 h 6281670"/>
                <a:gd name="connsiteX234" fmla="*/ 3743970 w 8613217"/>
                <a:gd name="connsiteY234" fmla="*/ 6053750 h 6281670"/>
                <a:gd name="connsiteX235" fmla="*/ 3803195 w 8613217"/>
                <a:gd name="connsiteY235" fmla="*/ 6092112 h 6281670"/>
                <a:gd name="connsiteX236" fmla="*/ 3896071 w 8613217"/>
                <a:gd name="connsiteY236" fmla="*/ 6023464 h 6281670"/>
                <a:gd name="connsiteX237" fmla="*/ 3920972 w 8613217"/>
                <a:gd name="connsiteY237" fmla="*/ 5996544 h 6281670"/>
                <a:gd name="connsiteX238" fmla="*/ 3918953 w 8613217"/>
                <a:gd name="connsiteY238" fmla="*/ 6053077 h 6281670"/>
                <a:gd name="connsiteX239" fmla="*/ 3931741 w 8613217"/>
                <a:gd name="connsiteY239" fmla="*/ 6077978 h 6281670"/>
                <a:gd name="connsiteX240" fmla="*/ 3951931 w 8613217"/>
                <a:gd name="connsiteY240" fmla="*/ 6055769 h 6281670"/>
                <a:gd name="connsiteX241" fmla="*/ 3972121 w 8613217"/>
                <a:gd name="connsiteY241" fmla="*/ 5988468 h 6281670"/>
                <a:gd name="connsiteX242" fmla="*/ 3994331 w 8613217"/>
                <a:gd name="connsiteY242" fmla="*/ 5968277 h 6281670"/>
                <a:gd name="connsiteX243" fmla="*/ 4005099 w 8613217"/>
                <a:gd name="connsiteY243" fmla="*/ 5995198 h 6281670"/>
                <a:gd name="connsiteX244" fmla="*/ 4071054 w 8613217"/>
                <a:gd name="connsiteY244" fmla="*/ 6040290 h 6281670"/>
                <a:gd name="connsiteX245" fmla="*/ 4100667 w 8613217"/>
                <a:gd name="connsiteY245" fmla="*/ 6026829 h 6281670"/>
                <a:gd name="connsiteX246" fmla="*/ 4110089 w 8613217"/>
                <a:gd name="connsiteY246" fmla="*/ 5993179 h 6281670"/>
                <a:gd name="connsiteX247" fmla="*/ 4124895 w 8613217"/>
                <a:gd name="connsiteY247" fmla="*/ 6032214 h 6281670"/>
                <a:gd name="connsiteX248" fmla="*/ 4117492 w 8613217"/>
                <a:gd name="connsiteY248" fmla="*/ 6106918 h 6281670"/>
                <a:gd name="connsiteX249" fmla="*/ 4080476 w 8613217"/>
                <a:gd name="connsiteY249" fmla="*/ 6141242 h 6281670"/>
                <a:gd name="connsiteX250" fmla="*/ 4176717 w 8613217"/>
                <a:gd name="connsiteY250" fmla="*/ 6189025 h 6281670"/>
                <a:gd name="connsiteX251" fmla="*/ 4170660 w 8613217"/>
                <a:gd name="connsiteY251" fmla="*/ 6271133 h 6281670"/>
                <a:gd name="connsiteX252" fmla="*/ 4195562 w 8613217"/>
                <a:gd name="connsiteY252" fmla="*/ 6277863 h 6281670"/>
                <a:gd name="connsiteX253" fmla="*/ 4261517 w 8613217"/>
                <a:gd name="connsiteY253" fmla="*/ 6267768 h 6281670"/>
                <a:gd name="connsiteX254" fmla="*/ 4289784 w 8613217"/>
                <a:gd name="connsiteY254" fmla="*/ 6247578 h 6281670"/>
                <a:gd name="connsiteX255" fmla="*/ 4295840 w 8613217"/>
                <a:gd name="connsiteY255" fmla="*/ 6204505 h 6281670"/>
                <a:gd name="connsiteX256" fmla="*/ 4305936 w 8613217"/>
                <a:gd name="connsiteY256" fmla="*/ 6182969 h 6281670"/>
                <a:gd name="connsiteX257" fmla="*/ 4324107 w 8613217"/>
                <a:gd name="connsiteY257" fmla="*/ 6199794 h 6281670"/>
                <a:gd name="connsiteX258" fmla="*/ 4336894 w 8613217"/>
                <a:gd name="connsiteY258" fmla="*/ 6230752 h 6281670"/>
                <a:gd name="connsiteX259" fmla="*/ 4342951 w 8613217"/>
                <a:gd name="connsiteY259" fmla="*/ 6226714 h 6281670"/>
                <a:gd name="connsiteX260" fmla="*/ 4369872 w 8613217"/>
                <a:gd name="connsiteY260" fmla="*/ 6185660 h 6281670"/>
                <a:gd name="connsiteX261" fmla="*/ 4382659 w 8613217"/>
                <a:gd name="connsiteY261" fmla="*/ 6234791 h 6281670"/>
                <a:gd name="connsiteX262" fmla="*/ 4406888 w 8613217"/>
                <a:gd name="connsiteY262" fmla="*/ 6265749 h 6281670"/>
                <a:gd name="connsiteX263" fmla="*/ 4484284 w 8613217"/>
                <a:gd name="connsiteY263" fmla="*/ 6275171 h 6281670"/>
                <a:gd name="connsiteX264" fmla="*/ 4499090 w 8613217"/>
                <a:gd name="connsiteY264" fmla="*/ 6272479 h 6281670"/>
                <a:gd name="connsiteX265" fmla="*/ 4512551 w 8613217"/>
                <a:gd name="connsiteY265" fmla="*/ 6181622 h 6281670"/>
                <a:gd name="connsiteX266" fmla="*/ 4572449 w 8613217"/>
                <a:gd name="connsiteY266" fmla="*/ 6153356 h 6281670"/>
                <a:gd name="connsiteX267" fmla="*/ 4575814 w 8613217"/>
                <a:gd name="connsiteY267" fmla="*/ 6127781 h 6281670"/>
                <a:gd name="connsiteX268" fmla="*/ 4538125 w 8613217"/>
                <a:gd name="connsiteY268" fmla="*/ 6076633 h 6281670"/>
                <a:gd name="connsiteX269" fmla="*/ 4536779 w 8613217"/>
                <a:gd name="connsiteY269" fmla="*/ 6042309 h 6281670"/>
                <a:gd name="connsiteX270" fmla="*/ 4573122 w 8613217"/>
                <a:gd name="connsiteY270" fmla="*/ 6032214 h 6281670"/>
                <a:gd name="connsiteX271" fmla="*/ 4637731 w 8613217"/>
                <a:gd name="connsiteY271" fmla="*/ 6051058 h 6281670"/>
                <a:gd name="connsiteX272" fmla="*/ 4665997 w 8613217"/>
                <a:gd name="connsiteY272" fmla="*/ 6029522 h 6281670"/>
                <a:gd name="connsiteX273" fmla="*/ 4665997 w 8613217"/>
                <a:gd name="connsiteY273" fmla="*/ 5985776 h 6281670"/>
                <a:gd name="connsiteX274" fmla="*/ 4681477 w 8613217"/>
                <a:gd name="connsiteY274" fmla="*/ 5966931 h 6281670"/>
                <a:gd name="connsiteX275" fmla="*/ 4701667 w 8613217"/>
                <a:gd name="connsiteY275" fmla="*/ 5981065 h 6281670"/>
                <a:gd name="connsiteX276" fmla="*/ 4724550 w 8613217"/>
                <a:gd name="connsiteY276" fmla="*/ 6054423 h 6281670"/>
                <a:gd name="connsiteX277" fmla="*/ 4743394 w 8613217"/>
                <a:gd name="connsiteY277" fmla="*/ 6073268 h 6281670"/>
                <a:gd name="connsiteX278" fmla="*/ 4752143 w 8613217"/>
                <a:gd name="connsiteY278" fmla="*/ 6050385 h 6281670"/>
                <a:gd name="connsiteX279" fmla="*/ 4752143 w 8613217"/>
                <a:gd name="connsiteY279" fmla="*/ 5996544 h 6281670"/>
                <a:gd name="connsiteX280" fmla="*/ 4800600 w 8613217"/>
                <a:gd name="connsiteY280" fmla="*/ 6046347 h 6281670"/>
                <a:gd name="connsiteX281" fmla="*/ 4859825 w 8613217"/>
                <a:gd name="connsiteY281" fmla="*/ 6088747 h 6281670"/>
                <a:gd name="connsiteX282" fmla="*/ 4932511 w 8613217"/>
                <a:gd name="connsiteY282" fmla="*/ 6036252 h 6281670"/>
                <a:gd name="connsiteX283" fmla="*/ 4919050 w 8613217"/>
                <a:gd name="connsiteY283" fmla="*/ 5940011 h 6281670"/>
                <a:gd name="connsiteX284" fmla="*/ 4830213 w 8613217"/>
                <a:gd name="connsiteY284" fmla="*/ 5933281 h 6281670"/>
                <a:gd name="connsiteX285" fmla="*/ 4779064 w 8613217"/>
                <a:gd name="connsiteY285" fmla="*/ 5876074 h 6281670"/>
                <a:gd name="connsiteX286" fmla="*/ 4778391 w 8613217"/>
                <a:gd name="connsiteY286" fmla="*/ 5829637 h 6281670"/>
                <a:gd name="connsiteX287" fmla="*/ 5091342 w 8613217"/>
                <a:gd name="connsiteY287" fmla="*/ 5236712 h 6281670"/>
                <a:gd name="connsiteX288" fmla="*/ 5116243 w 8613217"/>
                <a:gd name="connsiteY288" fmla="*/ 5202389 h 6281670"/>
                <a:gd name="connsiteX289" fmla="*/ 5269690 w 8613217"/>
                <a:gd name="connsiteY289" fmla="*/ 5086631 h 6281670"/>
                <a:gd name="connsiteX290" fmla="*/ 5744837 w 8613217"/>
                <a:gd name="connsiteY290" fmla="*/ 4795889 h 6281670"/>
                <a:gd name="connsiteX291" fmla="*/ 5814830 w 8613217"/>
                <a:gd name="connsiteY291" fmla="*/ 4775699 h 6281670"/>
                <a:gd name="connsiteX292" fmla="*/ 6103553 w 8613217"/>
                <a:gd name="connsiteY292" fmla="*/ 4765603 h 6281670"/>
                <a:gd name="connsiteX293" fmla="*/ 7086824 w 8613217"/>
                <a:gd name="connsiteY293" fmla="*/ 4811369 h 6281670"/>
                <a:gd name="connsiteX294" fmla="*/ 7489959 w 8613217"/>
                <a:gd name="connsiteY294" fmla="*/ 4805311 h 6281670"/>
                <a:gd name="connsiteX295" fmla="*/ 7516880 w 8613217"/>
                <a:gd name="connsiteY295" fmla="*/ 4801946 h 6281670"/>
                <a:gd name="connsiteX296" fmla="*/ 7536397 w 8613217"/>
                <a:gd name="connsiteY296" fmla="*/ 4800600 h 6281670"/>
                <a:gd name="connsiteX297" fmla="*/ 7619850 w 8613217"/>
                <a:gd name="connsiteY297" fmla="*/ 4791178 h 6281670"/>
                <a:gd name="connsiteX298" fmla="*/ 7661577 w 8613217"/>
                <a:gd name="connsiteY298" fmla="*/ 4813388 h 6281670"/>
                <a:gd name="connsiteX299" fmla="*/ 7920014 w 8613217"/>
                <a:gd name="connsiteY299" fmla="*/ 5004523 h 6281670"/>
                <a:gd name="connsiteX300" fmla="*/ 8354780 w 8613217"/>
                <a:gd name="connsiteY300" fmla="*/ 4830886 h 6281670"/>
                <a:gd name="connsiteX301" fmla="*/ 8579567 w 8613217"/>
                <a:gd name="connsiteY301" fmla="*/ 4409580 h 6281670"/>
                <a:gd name="connsiteX302" fmla="*/ 8613217 w 8613217"/>
                <a:gd name="connsiteY302" fmla="*/ 4250076 h 6281670"/>
                <a:gd name="connsiteX303" fmla="*/ 8613217 w 8613217"/>
                <a:gd name="connsiteY303" fmla="*/ 4196235 h 6281670"/>
                <a:gd name="connsiteX304" fmla="*/ 8420062 w 8613217"/>
                <a:gd name="connsiteY304" fmla="*/ 4211041 h 6281670"/>
                <a:gd name="connsiteX305" fmla="*/ 4571776 w 8613217"/>
                <a:gd name="connsiteY305" fmla="*/ 915970 h 6281670"/>
                <a:gd name="connsiteX306" fmla="*/ 4583890 w 8613217"/>
                <a:gd name="connsiteY306" fmla="*/ 888377 h 6281670"/>
                <a:gd name="connsiteX307" fmla="*/ 4571776 w 8613217"/>
                <a:gd name="connsiteY307" fmla="*/ 915970 h 6281670"/>
                <a:gd name="connsiteX308" fmla="*/ 2362948 w 8613217"/>
                <a:gd name="connsiteY308" fmla="*/ 965100 h 6281670"/>
                <a:gd name="connsiteX309" fmla="*/ 2363621 w 8613217"/>
                <a:gd name="connsiteY309" fmla="*/ 962408 h 6281670"/>
                <a:gd name="connsiteX310" fmla="*/ 2368332 w 8613217"/>
                <a:gd name="connsiteY310" fmla="*/ 967119 h 6281670"/>
                <a:gd name="connsiteX311" fmla="*/ 2362948 w 8613217"/>
                <a:gd name="connsiteY311" fmla="*/ 965100 h 6281670"/>
                <a:gd name="connsiteX312" fmla="*/ 2435633 w 8613217"/>
                <a:gd name="connsiteY312" fmla="*/ 1055284 h 6281670"/>
                <a:gd name="connsiteX313" fmla="*/ 2426211 w 8613217"/>
                <a:gd name="connsiteY313" fmla="*/ 1053265 h 6281670"/>
                <a:gd name="connsiteX314" fmla="*/ 2370351 w 8613217"/>
                <a:gd name="connsiteY314" fmla="*/ 968465 h 6281670"/>
                <a:gd name="connsiteX315" fmla="*/ 2432268 w 8613217"/>
                <a:gd name="connsiteY315" fmla="*/ 1045862 h 6281670"/>
                <a:gd name="connsiteX316" fmla="*/ 2435633 w 8613217"/>
                <a:gd name="connsiteY316" fmla="*/ 1055284 h 6281670"/>
                <a:gd name="connsiteX317" fmla="*/ 695895 w 8613217"/>
                <a:gd name="connsiteY317" fmla="*/ 1016922 h 6281670"/>
                <a:gd name="connsiteX318" fmla="*/ 692530 w 8613217"/>
                <a:gd name="connsiteY318" fmla="*/ 1005481 h 6281670"/>
                <a:gd name="connsiteX319" fmla="*/ 695895 w 8613217"/>
                <a:gd name="connsiteY319" fmla="*/ 1016922 h 6281670"/>
                <a:gd name="connsiteX320" fmla="*/ 4511205 w 8613217"/>
                <a:gd name="connsiteY320" fmla="*/ 6014042 h 6281670"/>
                <a:gd name="connsiteX321" fmla="*/ 4537452 w 8613217"/>
                <a:gd name="connsiteY321" fmla="*/ 5944049 h 6281670"/>
                <a:gd name="connsiteX322" fmla="*/ 4511205 w 8613217"/>
                <a:gd name="connsiteY322" fmla="*/ 6014042 h 6281670"/>
                <a:gd name="connsiteX323" fmla="*/ 4750797 w 8613217"/>
                <a:gd name="connsiteY323" fmla="*/ 5917128 h 6281670"/>
                <a:gd name="connsiteX324" fmla="*/ 4741375 w 8613217"/>
                <a:gd name="connsiteY324" fmla="*/ 5939338 h 6281670"/>
                <a:gd name="connsiteX325" fmla="*/ 4732626 w 8613217"/>
                <a:gd name="connsiteY325" fmla="*/ 5935300 h 6281670"/>
                <a:gd name="connsiteX326" fmla="*/ 4727915 w 8613217"/>
                <a:gd name="connsiteY326" fmla="*/ 5907706 h 6281670"/>
                <a:gd name="connsiteX327" fmla="*/ 4750797 w 8613217"/>
                <a:gd name="connsiteY327" fmla="*/ 5875402 h 6281670"/>
                <a:gd name="connsiteX328" fmla="*/ 4750797 w 8613217"/>
                <a:gd name="connsiteY328" fmla="*/ 5917128 h 6281670"/>
                <a:gd name="connsiteX329" fmla="*/ 4875978 w 8613217"/>
                <a:gd name="connsiteY329" fmla="*/ 5457461 h 6281670"/>
                <a:gd name="connsiteX330" fmla="*/ 4616868 w 8613217"/>
                <a:gd name="connsiteY330" fmla="*/ 5877421 h 6281670"/>
                <a:gd name="connsiteX331" fmla="*/ 4562354 w 8613217"/>
                <a:gd name="connsiteY331" fmla="*/ 5884824 h 6281670"/>
                <a:gd name="connsiteX332" fmla="*/ 4880015 w 8613217"/>
                <a:gd name="connsiteY332" fmla="*/ 5419772 h 6281670"/>
                <a:gd name="connsiteX333" fmla="*/ 4875978 w 8613217"/>
                <a:gd name="connsiteY333" fmla="*/ 5457461 h 6281670"/>
                <a:gd name="connsiteX334" fmla="*/ 5020675 w 8613217"/>
                <a:gd name="connsiteY334" fmla="*/ 5141145 h 6281670"/>
                <a:gd name="connsiteX335" fmla="*/ 4989717 w 8613217"/>
                <a:gd name="connsiteY335" fmla="*/ 5179506 h 6281670"/>
                <a:gd name="connsiteX336" fmla="*/ 4445922 w 8613217"/>
                <a:gd name="connsiteY336" fmla="*/ 5878767 h 6281670"/>
                <a:gd name="connsiteX337" fmla="*/ 4415637 w 8613217"/>
                <a:gd name="connsiteY337" fmla="*/ 5953471 h 6281670"/>
                <a:gd name="connsiteX338" fmla="*/ 4357085 w 8613217"/>
                <a:gd name="connsiteY338" fmla="*/ 6075286 h 6281670"/>
                <a:gd name="connsiteX339" fmla="*/ 4338240 w 8613217"/>
                <a:gd name="connsiteY339" fmla="*/ 6125762 h 6281670"/>
                <a:gd name="connsiteX340" fmla="*/ 4322761 w 8613217"/>
                <a:gd name="connsiteY340" fmla="*/ 6080671 h 6281670"/>
                <a:gd name="connsiteX341" fmla="*/ 4306609 w 8613217"/>
                <a:gd name="connsiteY341" fmla="*/ 6061826 h 6281670"/>
                <a:gd name="connsiteX342" fmla="*/ 4295168 w 8613217"/>
                <a:gd name="connsiteY342" fmla="*/ 6082689 h 6281670"/>
                <a:gd name="connsiteX343" fmla="*/ 4292475 w 8613217"/>
                <a:gd name="connsiteY343" fmla="*/ 6112302 h 6281670"/>
                <a:gd name="connsiteX344" fmla="*/ 4277669 w 8613217"/>
                <a:gd name="connsiteY344" fmla="*/ 6097496 h 6281670"/>
                <a:gd name="connsiteX345" fmla="*/ 4183447 w 8613217"/>
                <a:gd name="connsiteY345" fmla="*/ 5282478 h 6281670"/>
                <a:gd name="connsiteX346" fmla="*/ 4412945 w 8613217"/>
                <a:gd name="connsiteY346" fmla="*/ 4743394 h 6281670"/>
                <a:gd name="connsiteX347" fmla="*/ 5036828 w 8613217"/>
                <a:gd name="connsiteY347" fmla="*/ 3935106 h 6281670"/>
                <a:gd name="connsiteX348" fmla="*/ 5054999 w 8613217"/>
                <a:gd name="connsiteY348" fmla="*/ 3966064 h 6281670"/>
                <a:gd name="connsiteX349" fmla="*/ 5020675 w 8613217"/>
                <a:gd name="connsiteY349" fmla="*/ 5141145 h 6281670"/>
                <a:gd name="connsiteX0" fmla="*/ 8420062 w 8613217"/>
                <a:gd name="connsiteY0" fmla="*/ 4211041 h 6281670"/>
                <a:gd name="connsiteX1" fmla="*/ 7990681 w 8613217"/>
                <a:gd name="connsiteY1" fmla="*/ 4231232 h 6281670"/>
                <a:gd name="connsiteX2" fmla="*/ 7630619 w 8613217"/>
                <a:gd name="connsiteY2" fmla="*/ 4614849 h 6281670"/>
                <a:gd name="connsiteX3" fmla="*/ 7659558 w 8613217"/>
                <a:gd name="connsiteY3" fmla="*/ 4643788 h 6281670"/>
                <a:gd name="connsiteX4" fmla="*/ 7859443 w 8613217"/>
                <a:gd name="connsiteY4" fmla="*/ 4617541 h 6281670"/>
                <a:gd name="connsiteX5" fmla="*/ 8222196 w 8613217"/>
                <a:gd name="connsiteY5" fmla="*/ 4498418 h 6281670"/>
                <a:gd name="connsiteX6" fmla="*/ 8236330 w 8613217"/>
                <a:gd name="connsiteY6" fmla="*/ 4496398 h 6281670"/>
                <a:gd name="connsiteX7" fmla="*/ 8228254 w 8613217"/>
                <a:gd name="connsiteY7" fmla="*/ 4504475 h 6281670"/>
                <a:gd name="connsiteX8" fmla="*/ 7670326 w 8613217"/>
                <a:gd name="connsiteY8" fmla="*/ 4709743 h 6281670"/>
                <a:gd name="connsiteX9" fmla="*/ 7436791 w 8613217"/>
                <a:gd name="connsiteY9" fmla="*/ 4735318 h 6281670"/>
                <a:gd name="connsiteX10" fmla="*/ 6759067 w 8613217"/>
                <a:gd name="connsiteY10" fmla="*/ 4696956 h 6281670"/>
                <a:gd name="connsiteX11" fmla="*/ 6037597 w 8613217"/>
                <a:gd name="connsiteY11" fmla="*/ 4656576 h 6281670"/>
                <a:gd name="connsiteX12" fmla="*/ 6023464 w 8613217"/>
                <a:gd name="connsiteY12" fmla="*/ 4649172 h 6281670"/>
                <a:gd name="connsiteX13" fmla="*/ 6361317 w 8613217"/>
                <a:gd name="connsiteY13" fmla="*/ 4472170 h 6281670"/>
                <a:gd name="connsiteX14" fmla="*/ 6783296 w 8613217"/>
                <a:gd name="connsiteY14" fmla="*/ 4236616 h 6281670"/>
                <a:gd name="connsiteX15" fmla="*/ 7066634 w 8613217"/>
                <a:gd name="connsiteY15" fmla="*/ 4052210 h 6281670"/>
                <a:gd name="connsiteX16" fmla="*/ 7151433 w 8613217"/>
                <a:gd name="connsiteY16" fmla="*/ 4042115 h 6281670"/>
                <a:gd name="connsiteX17" fmla="*/ 7304208 w 8613217"/>
                <a:gd name="connsiteY17" fmla="*/ 4071727 h 6281670"/>
                <a:gd name="connsiteX18" fmla="*/ 7625235 w 8613217"/>
                <a:gd name="connsiteY18" fmla="*/ 3948566 h 6281670"/>
                <a:gd name="connsiteX19" fmla="*/ 8172394 w 8613217"/>
                <a:gd name="connsiteY19" fmla="*/ 2496877 h 6281670"/>
                <a:gd name="connsiteX20" fmla="*/ 7882325 w 8613217"/>
                <a:gd name="connsiteY20" fmla="*/ 1811077 h 6281670"/>
                <a:gd name="connsiteX21" fmla="*/ 7854059 w 8613217"/>
                <a:gd name="connsiteY21" fmla="*/ 1889820 h 6281670"/>
                <a:gd name="connsiteX22" fmla="*/ 7732917 w 8613217"/>
                <a:gd name="connsiteY22" fmla="*/ 2389195 h 6281670"/>
                <a:gd name="connsiteX23" fmla="*/ 7607736 w 8613217"/>
                <a:gd name="connsiteY23" fmla="*/ 2746565 h 6281670"/>
                <a:gd name="connsiteX24" fmla="*/ 7178354 w 8613217"/>
                <a:gd name="connsiteY24" fmla="*/ 3424962 h 6281670"/>
                <a:gd name="connsiteX25" fmla="*/ 7050481 w 8613217"/>
                <a:gd name="connsiteY25" fmla="*/ 3653113 h 6281670"/>
                <a:gd name="connsiteX26" fmla="*/ 7022888 w 8613217"/>
                <a:gd name="connsiteY26" fmla="*/ 3873861 h 6281670"/>
                <a:gd name="connsiteX27" fmla="*/ 7057884 w 8613217"/>
                <a:gd name="connsiteY27" fmla="*/ 3889341 h 6281670"/>
                <a:gd name="connsiteX28" fmla="*/ 7311611 w 8613217"/>
                <a:gd name="connsiteY28" fmla="*/ 3701570 h 6281670"/>
                <a:gd name="connsiteX29" fmla="*/ 7883672 w 8613217"/>
                <a:gd name="connsiteY29" fmla="*/ 2875784 h 6281670"/>
                <a:gd name="connsiteX30" fmla="*/ 7909246 w 8613217"/>
                <a:gd name="connsiteY30" fmla="*/ 2790311 h 6281670"/>
                <a:gd name="connsiteX31" fmla="*/ 7835888 w 8613217"/>
                <a:gd name="connsiteY31" fmla="*/ 3051440 h 6281670"/>
                <a:gd name="connsiteX32" fmla="*/ 7279306 w 8613217"/>
                <a:gd name="connsiteY32" fmla="*/ 3802522 h 6281670"/>
                <a:gd name="connsiteX33" fmla="*/ 6992603 w 8613217"/>
                <a:gd name="connsiteY33" fmla="*/ 4017213 h 6281670"/>
                <a:gd name="connsiteX34" fmla="*/ 6713302 w 8613217"/>
                <a:gd name="connsiteY34" fmla="*/ 4190851 h 6281670"/>
                <a:gd name="connsiteX35" fmla="*/ 6627830 w 8613217"/>
                <a:gd name="connsiteY35" fmla="*/ 4239308 h 6281670"/>
                <a:gd name="connsiteX36" fmla="*/ 6605620 w 8613217"/>
                <a:gd name="connsiteY36" fmla="*/ 4251422 h 6281670"/>
                <a:gd name="connsiteX37" fmla="*/ 6226714 w 8613217"/>
                <a:gd name="connsiteY37" fmla="*/ 4447268 h 6281670"/>
                <a:gd name="connsiteX38" fmla="*/ 5314782 w 8613217"/>
                <a:gd name="connsiteY38" fmla="*/ 4943279 h 6281670"/>
                <a:gd name="connsiteX39" fmla="*/ 5158643 w 8613217"/>
                <a:gd name="connsiteY39" fmla="*/ 5046250 h 6281670"/>
                <a:gd name="connsiteX40" fmla="*/ 5162681 w 8613217"/>
                <a:gd name="connsiteY40" fmla="*/ 5025387 h 6281670"/>
                <a:gd name="connsiteX41" fmla="*/ 5227290 w 8613217"/>
                <a:gd name="connsiteY41" fmla="*/ 4323434 h 6281670"/>
                <a:gd name="connsiteX42" fmla="*/ 5106148 w 8613217"/>
                <a:gd name="connsiteY42" fmla="*/ 3860401 h 6281670"/>
                <a:gd name="connsiteX43" fmla="*/ 5139799 w 8613217"/>
                <a:gd name="connsiteY43" fmla="*/ 3818675 h 6281670"/>
                <a:gd name="connsiteX44" fmla="*/ 5695034 w 8613217"/>
                <a:gd name="connsiteY44" fmla="*/ 3194119 h 6281670"/>
                <a:gd name="connsiteX45" fmla="*/ 5830983 w 8613217"/>
                <a:gd name="connsiteY45" fmla="*/ 3023174 h 6281670"/>
                <a:gd name="connsiteX46" fmla="*/ 5873382 w 8613217"/>
                <a:gd name="connsiteY46" fmla="*/ 3008367 h 6281670"/>
                <a:gd name="connsiteX47" fmla="*/ 5983083 w 8613217"/>
                <a:gd name="connsiteY47" fmla="*/ 3009040 h 6281670"/>
                <a:gd name="connsiteX48" fmla="*/ 6257000 w 8613217"/>
                <a:gd name="connsiteY48" fmla="*/ 2840787 h 6281670"/>
                <a:gd name="connsiteX49" fmla="*/ 6605620 w 8613217"/>
                <a:gd name="connsiteY49" fmla="*/ 2172485 h 6281670"/>
                <a:gd name="connsiteX50" fmla="*/ 6623118 w 8613217"/>
                <a:gd name="connsiteY50" fmla="*/ 1339969 h 6281670"/>
                <a:gd name="connsiteX51" fmla="*/ 6528224 w 8613217"/>
                <a:gd name="connsiteY51" fmla="*/ 660899 h 6281670"/>
                <a:gd name="connsiteX52" fmla="*/ 6514091 w 8613217"/>
                <a:gd name="connsiteY52" fmla="*/ 520239 h 6281670"/>
                <a:gd name="connsiteX53" fmla="*/ 6493900 w 8613217"/>
                <a:gd name="connsiteY53" fmla="*/ 546486 h 6281670"/>
                <a:gd name="connsiteX54" fmla="*/ 6244212 w 8613217"/>
                <a:gd name="connsiteY54" fmla="*/ 975869 h 6281670"/>
                <a:gd name="connsiteX55" fmla="*/ 5935300 w 8613217"/>
                <a:gd name="connsiteY55" fmla="*/ 1788868 h 6281670"/>
                <a:gd name="connsiteX56" fmla="*/ 5707148 w 8613217"/>
                <a:gd name="connsiteY56" fmla="*/ 2531874 h 6281670"/>
                <a:gd name="connsiteX57" fmla="*/ 5679555 w 8613217"/>
                <a:gd name="connsiteY57" fmla="*/ 2738489 h 6281670"/>
                <a:gd name="connsiteX58" fmla="*/ 5734069 w 8613217"/>
                <a:gd name="connsiteY58" fmla="*/ 2914818 h 6281670"/>
                <a:gd name="connsiteX59" fmla="*/ 5963566 w 8613217"/>
                <a:gd name="connsiteY59" fmla="*/ 2599175 h 6281670"/>
                <a:gd name="connsiteX60" fmla="*/ 6141914 w 8613217"/>
                <a:gd name="connsiteY60" fmla="*/ 2254593 h 6281670"/>
                <a:gd name="connsiteX61" fmla="*/ 6262384 w 8613217"/>
                <a:gd name="connsiteY61" fmla="*/ 1884436 h 6281670"/>
                <a:gd name="connsiteX62" fmla="*/ 6343145 w 8613217"/>
                <a:gd name="connsiteY62" fmla="*/ 1508222 h 6281670"/>
                <a:gd name="connsiteX63" fmla="*/ 6310167 w 8613217"/>
                <a:gd name="connsiteY63" fmla="*/ 1747814 h 6281670"/>
                <a:gd name="connsiteX64" fmla="*/ 6045001 w 8613217"/>
                <a:gd name="connsiteY64" fmla="*/ 2568890 h 6281670"/>
                <a:gd name="connsiteX65" fmla="*/ 5560432 w 8613217"/>
                <a:gd name="connsiteY65" fmla="*/ 3235173 h 6281670"/>
                <a:gd name="connsiteX66" fmla="*/ 5096726 w 8613217"/>
                <a:gd name="connsiteY66" fmla="*/ 3741278 h 6281670"/>
                <a:gd name="connsiteX67" fmla="*/ 5067113 w 8613217"/>
                <a:gd name="connsiteY67" fmla="*/ 3767525 h 6281670"/>
                <a:gd name="connsiteX68" fmla="*/ 4911647 w 8613217"/>
                <a:gd name="connsiteY68" fmla="*/ 3459959 h 6281670"/>
                <a:gd name="connsiteX69" fmla="*/ 4890784 w 8613217"/>
                <a:gd name="connsiteY69" fmla="*/ 3404099 h 6281670"/>
                <a:gd name="connsiteX70" fmla="*/ 4952701 w 8613217"/>
                <a:gd name="connsiteY70" fmla="*/ 2717626 h 6281670"/>
                <a:gd name="connsiteX71" fmla="*/ 5173449 w 8613217"/>
                <a:gd name="connsiteY71" fmla="*/ 2368332 h 6281670"/>
                <a:gd name="connsiteX72" fmla="*/ 5481689 w 8613217"/>
                <a:gd name="connsiteY72" fmla="*/ 1759928 h 6281670"/>
                <a:gd name="connsiteX73" fmla="*/ 5514667 w 8613217"/>
                <a:gd name="connsiteY73" fmla="*/ 1741757 h 6281670"/>
                <a:gd name="connsiteX74" fmla="*/ 5803389 w 8613217"/>
                <a:gd name="connsiteY74" fmla="*/ 1570812 h 6281670"/>
                <a:gd name="connsiteX75" fmla="*/ 5822907 w 8613217"/>
                <a:gd name="connsiteY75" fmla="*/ 1095665 h 6281670"/>
                <a:gd name="connsiteX76" fmla="*/ 5540241 w 8613217"/>
                <a:gd name="connsiteY76" fmla="*/ 601000 h 6281670"/>
                <a:gd name="connsiteX77" fmla="*/ 5514667 w 8613217"/>
                <a:gd name="connsiteY77" fmla="*/ 600327 h 6281670"/>
                <a:gd name="connsiteX78" fmla="*/ 5421791 w 8613217"/>
                <a:gd name="connsiteY78" fmla="*/ 697914 h 6281670"/>
                <a:gd name="connsiteX79" fmla="*/ 5124319 w 8613217"/>
                <a:gd name="connsiteY79" fmla="*/ 1196617 h 6281670"/>
                <a:gd name="connsiteX80" fmla="*/ 5316801 w 8613217"/>
                <a:gd name="connsiteY80" fmla="*/ 1686570 h 6281670"/>
                <a:gd name="connsiteX81" fmla="*/ 5361220 w 8613217"/>
                <a:gd name="connsiteY81" fmla="*/ 1669072 h 6281670"/>
                <a:gd name="connsiteX82" fmla="*/ 5461499 w 8613217"/>
                <a:gd name="connsiteY82" fmla="*/ 1248439 h 6281670"/>
                <a:gd name="connsiteX83" fmla="*/ 5491784 w 8613217"/>
                <a:gd name="connsiteY83" fmla="*/ 1043170 h 6281670"/>
                <a:gd name="connsiteX84" fmla="*/ 5497841 w 8613217"/>
                <a:gd name="connsiteY84" fmla="*/ 1081532 h 6281670"/>
                <a:gd name="connsiteX85" fmla="*/ 5481016 w 8613217"/>
                <a:gd name="connsiteY85" fmla="*/ 1353429 h 6281670"/>
                <a:gd name="connsiteX86" fmla="*/ 5415734 w 8613217"/>
                <a:gd name="connsiteY86" fmla="*/ 1727624 h 6281670"/>
                <a:gd name="connsiteX87" fmla="*/ 5151240 w 8613217"/>
                <a:gd name="connsiteY87" fmla="*/ 2245171 h 6281670"/>
                <a:gd name="connsiteX88" fmla="*/ 4908282 w 8613217"/>
                <a:gd name="connsiteY88" fmla="*/ 2596483 h 6281670"/>
                <a:gd name="connsiteX89" fmla="*/ 4750124 w 8613217"/>
                <a:gd name="connsiteY89" fmla="*/ 2989523 h 6281670"/>
                <a:gd name="connsiteX90" fmla="*/ 4737337 w 8613217"/>
                <a:gd name="connsiteY90" fmla="*/ 3162487 h 6281670"/>
                <a:gd name="connsiteX91" fmla="*/ 4680804 w 8613217"/>
                <a:gd name="connsiteY91" fmla="*/ 3076341 h 6281670"/>
                <a:gd name="connsiteX92" fmla="*/ 4591293 w 8613217"/>
                <a:gd name="connsiteY92" fmla="*/ 2915491 h 6281670"/>
                <a:gd name="connsiteX93" fmla="*/ 4552259 w 8613217"/>
                <a:gd name="connsiteY93" fmla="*/ 2838095 h 6281670"/>
                <a:gd name="connsiteX94" fmla="*/ 4404869 w 8613217"/>
                <a:gd name="connsiteY94" fmla="*/ 2499569 h 6281670"/>
                <a:gd name="connsiteX95" fmla="*/ 4425059 w 8613217"/>
                <a:gd name="connsiteY95" fmla="*/ 2408713 h 6281670"/>
                <a:gd name="connsiteX96" fmla="*/ 4497071 w 8613217"/>
                <a:gd name="connsiteY96" fmla="*/ 2304396 h 6281670"/>
                <a:gd name="connsiteX97" fmla="*/ 4551585 w 8613217"/>
                <a:gd name="connsiteY97" fmla="*/ 2152968 h 6281670"/>
                <a:gd name="connsiteX98" fmla="*/ 4741375 w 8613217"/>
                <a:gd name="connsiteY98" fmla="*/ 1413327 h 6281670"/>
                <a:gd name="connsiteX99" fmla="*/ 4929146 w 8613217"/>
                <a:gd name="connsiteY99" fmla="*/ 819730 h 6281670"/>
                <a:gd name="connsiteX100" fmla="*/ 5233347 w 8613217"/>
                <a:gd name="connsiteY100" fmla="*/ 28940 h 6281670"/>
                <a:gd name="connsiteX101" fmla="*/ 5238058 w 8613217"/>
                <a:gd name="connsiteY101" fmla="*/ 0 h 6281670"/>
                <a:gd name="connsiteX102" fmla="*/ 4976929 w 8613217"/>
                <a:gd name="connsiteY102" fmla="*/ 159504 h 6281670"/>
                <a:gd name="connsiteX103" fmla="*/ 4204984 w 8613217"/>
                <a:gd name="connsiteY103" fmla="*/ 890396 h 6281670"/>
                <a:gd name="connsiteX104" fmla="*/ 3943182 w 8613217"/>
                <a:gd name="connsiteY104" fmla="*/ 2139508 h 6281670"/>
                <a:gd name="connsiteX105" fmla="*/ 4076438 w 8613217"/>
                <a:gd name="connsiteY105" fmla="*/ 2389868 h 6281670"/>
                <a:gd name="connsiteX106" fmla="*/ 4215079 w 8613217"/>
                <a:gd name="connsiteY106" fmla="*/ 2474668 h 6281670"/>
                <a:gd name="connsiteX107" fmla="*/ 4244018 w 8613217"/>
                <a:gd name="connsiteY107" fmla="*/ 2445055 h 6281670"/>
                <a:gd name="connsiteX108" fmla="*/ 4230558 w 8613217"/>
                <a:gd name="connsiteY108" fmla="*/ 1718875 h 6281670"/>
                <a:gd name="connsiteX109" fmla="*/ 4411599 w 8613217"/>
                <a:gd name="connsiteY109" fmla="*/ 1186522 h 6281670"/>
                <a:gd name="connsiteX110" fmla="*/ 4552259 w 8613217"/>
                <a:gd name="connsiteY110" fmla="*/ 934815 h 6281670"/>
                <a:gd name="connsiteX111" fmla="*/ 4572449 w 8613217"/>
                <a:gd name="connsiteY111" fmla="*/ 920008 h 6281670"/>
                <a:gd name="connsiteX112" fmla="*/ 4553604 w 8613217"/>
                <a:gd name="connsiteY112" fmla="*/ 956351 h 6281670"/>
                <a:gd name="connsiteX113" fmla="*/ 4390735 w 8613217"/>
                <a:gd name="connsiteY113" fmla="*/ 1302280 h 6281670"/>
                <a:gd name="connsiteX114" fmla="*/ 4340260 w 8613217"/>
                <a:gd name="connsiteY114" fmla="*/ 2524471 h 6281670"/>
                <a:gd name="connsiteX115" fmla="*/ 4501109 w 8613217"/>
                <a:gd name="connsiteY115" fmla="*/ 2892609 h 6281670"/>
                <a:gd name="connsiteX116" fmla="*/ 4692918 w 8613217"/>
                <a:gd name="connsiteY116" fmla="*/ 3241230 h 6281670"/>
                <a:gd name="connsiteX117" fmla="*/ 4992409 w 8613217"/>
                <a:gd name="connsiteY117" fmla="*/ 3809925 h 6281670"/>
                <a:gd name="connsiteX118" fmla="*/ 5000485 w 8613217"/>
                <a:gd name="connsiteY118" fmla="*/ 3847614 h 6281670"/>
                <a:gd name="connsiteX119" fmla="*/ 4993755 w 8613217"/>
                <a:gd name="connsiteY119" fmla="*/ 3855017 h 6281670"/>
                <a:gd name="connsiteX120" fmla="*/ 4993082 w 8613217"/>
                <a:gd name="connsiteY120" fmla="*/ 3855690 h 6281670"/>
                <a:gd name="connsiteX121" fmla="*/ 4982313 w 8613217"/>
                <a:gd name="connsiteY121" fmla="*/ 3867131 h 6281670"/>
                <a:gd name="connsiteX122" fmla="*/ 4626290 w 8613217"/>
                <a:gd name="connsiteY122" fmla="*/ 4274977 h 6281670"/>
                <a:gd name="connsiteX123" fmla="*/ 4180755 w 8613217"/>
                <a:gd name="connsiteY123" fmla="*/ 4968853 h 6281670"/>
                <a:gd name="connsiteX124" fmla="*/ 4071727 w 8613217"/>
                <a:gd name="connsiteY124" fmla="*/ 5853192 h 6281670"/>
                <a:gd name="connsiteX125" fmla="*/ 4040769 w 8613217"/>
                <a:gd name="connsiteY125" fmla="*/ 5907706 h 6281670"/>
                <a:gd name="connsiteX126" fmla="*/ 4005099 w 8613217"/>
                <a:gd name="connsiteY126" fmla="*/ 5881459 h 6281670"/>
                <a:gd name="connsiteX127" fmla="*/ 4007791 w 8613217"/>
                <a:gd name="connsiteY127" fmla="*/ 5830983 h 6281670"/>
                <a:gd name="connsiteX128" fmla="*/ 3990293 w 8613217"/>
                <a:gd name="connsiteY128" fmla="*/ 5807427 h 6281670"/>
                <a:gd name="connsiteX129" fmla="*/ 3964045 w 8613217"/>
                <a:gd name="connsiteY129" fmla="*/ 5789256 h 6281670"/>
                <a:gd name="connsiteX130" fmla="*/ 3941836 w 8613217"/>
                <a:gd name="connsiteY130" fmla="*/ 5705129 h 6281670"/>
                <a:gd name="connsiteX131" fmla="*/ 3908185 w 8613217"/>
                <a:gd name="connsiteY131" fmla="*/ 5236040 h 6281670"/>
                <a:gd name="connsiteX132" fmla="*/ 3918953 w 8613217"/>
                <a:gd name="connsiteY132" fmla="*/ 4237288 h 6281670"/>
                <a:gd name="connsiteX133" fmla="*/ 3786370 w 8613217"/>
                <a:gd name="connsiteY133" fmla="*/ 3122779 h 6281670"/>
                <a:gd name="connsiteX134" fmla="*/ 3570333 w 8613217"/>
                <a:gd name="connsiteY134" fmla="*/ 2570236 h 6281670"/>
                <a:gd name="connsiteX135" fmla="*/ 3563603 w 8613217"/>
                <a:gd name="connsiteY135" fmla="*/ 2556776 h 6281670"/>
                <a:gd name="connsiteX136" fmla="*/ 3531298 w 8613217"/>
                <a:gd name="connsiteY136" fmla="*/ 2494185 h 6281670"/>
                <a:gd name="connsiteX137" fmla="*/ 3525241 w 8613217"/>
                <a:gd name="connsiteY137" fmla="*/ 2482071 h 6281670"/>
                <a:gd name="connsiteX138" fmla="*/ 3410829 w 8613217"/>
                <a:gd name="connsiteY138" fmla="*/ 2273437 h 6281670"/>
                <a:gd name="connsiteX139" fmla="*/ 3411502 w 8613217"/>
                <a:gd name="connsiteY139" fmla="*/ 2229018 h 6281670"/>
                <a:gd name="connsiteX140" fmla="*/ 3451209 w 8613217"/>
                <a:gd name="connsiteY140" fmla="*/ 2126720 h 6281670"/>
                <a:gd name="connsiteX141" fmla="*/ 3431692 w 8613217"/>
                <a:gd name="connsiteY141" fmla="*/ 1895877 h 6281670"/>
                <a:gd name="connsiteX142" fmla="*/ 3186715 w 8613217"/>
                <a:gd name="connsiteY142" fmla="*/ 1401886 h 6281670"/>
                <a:gd name="connsiteX143" fmla="*/ 2531874 w 8613217"/>
                <a:gd name="connsiteY143" fmla="*/ 701952 h 6281670"/>
                <a:gd name="connsiteX144" fmla="*/ 1731662 w 8613217"/>
                <a:gd name="connsiteY144" fmla="*/ 39035 h 6281670"/>
                <a:gd name="connsiteX145" fmla="*/ 1722913 w 8613217"/>
                <a:gd name="connsiteY145" fmla="*/ 36343 h 6281670"/>
                <a:gd name="connsiteX146" fmla="*/ 1723586 w 8613217"/>
                <a:gd name="connsiteY146" fmla="*/ 47111 h 6281670"/>
                <a:gd name="connsiteX147" fmla="*/ 1984042 w 8613217"/>
                <a:gd name="connsiteY147" fmla="*/ 871552 h 6281670"/>
                <a:gd name="connsiteX148" fmla="*/ 2773486 w 8613217"/>
                <a:gd name="connsiteY148" fmla="*/ 2064130 h 6281670"/>
                <a:gd name="connsiteX149" fmla="*/ 3058170 w 8613217"/>
                <a:gd name="connsiteY149" fmla="*/ 2286897 h 6281670"/>
                <a:gd name="connsiteX150" fmla="*/ 3235845 w 8613217"/>
                <a:gd name="connsiteY150" fmla="*/ 2329297 h 6281670"/>
                <a:gd name="connsiteX151" fmla="*/ 3256709 w 8613217"/>
                <a:gd name="connsiteY151" fmla="*/ 2294974 h 6281670"/>
                <a:gd name="connsiteX152" fmla="*/ 3083072 w 8613217"/>
                <a:gd name="connsiteY152" fmla="*/ 1999521 h 6281670"/>
                <a:gd name="connsiteX153" fmla="*/ 2450440 w 8613217"/>
                <a:gd name="connsiteY153" fmla="*/ 1092973 h 6281670"/>
                <a:gd name="connsiteX154" fmla="*/ 2432941 w 8613217"/>
                <a:gd name="connsiteY154" fmla="*/ 1062014 h 6281670"/>
                <a:gd name="connsiteX155" fmla="*/ 2454478 w 8613217"/>
                <a:gd name="connsiteY155" fmla="*/ 1076820 h 6281670"/>
                <a:gd name="connsiteX156" fmla="*/ 2967986 w 8613217"/>
                <a:gd name="connsiteY156" fmla="*/ 1739738 h 6281670"/>
                <a:gd name="connsiteX157" fmla="*/ 3266131 w 8613217"/>
                <a:gd name="connsiteY157" fmla="*/ 2175850 h 6281670"/>
                <a:gd name="connsiteX158" fmla="*/ 3457939 w 8613217"/>
                <a:gd name="connsiteY158" fmla="*/ 2509665 h 6281670"/>
                <a:gd name="connsiteX159" fmla="*/ 3464670 w 8613217"/>
                <a:gd name="connsiteY159" fmla="*/ 2523125 h 6281670"/>
                <a:gd name="connsiteX160" fmla="*/ 3504378 w 8613217"/>
                <a:gd name="connsiteY160" fmla="*/ 2605906 h 6281670"/>
                <a:gd name="connsiteX161" fmla="*/ 3733875 w 8613217"/>
                <a:gd name="connsiteY161" fmla="*/ 3249979 h 6281670"/>
                <a:gd name="connsiteX162" fmla="*/ 3823385 w 8613217"/>
                <a:gd name="connsiteY162" fmla="*/ 4359777 h 6281670"/>
                <a:gd name="connsiteX163" fmla="*/ 3816655 w 8613217"/>
                <a:gd name="connsiteY163" fmla="*/ 4369199 h 6281670"/>
                <a:gd name="connsiteX164" fmla="*/ 3800503 w 8613217"/>
                <a:gd name="connsiteY164" fmla="*/ 4322761 h 6281670"/>
                <a:gd name="connsiteX165" fmla="*/ 3407464 w 8613217"/>
                <a:gd name="connsiteY165" fmla="*/ 3663208 h 6281670"/>
                <a:gd name="connsiteX166" fmla="*/ 2516395 w 8613217"/>
                <a:gd name="connsiteY166" fmla="*/ 2980101 h 6281670"/>
                <a:gd name="connsiteX167" fmla="*/ 2502934 w 8613217"/>
                <a:gd name="connsiteY167" fmla="*/ 2971351 h 6281670"/>
                <a:gd name="connsiteX168" fmla="*/ 2390541 w 8613217"/>
                <a:gd name="connsiteY168" fmla="*/ 2898666 h 6281670"/>
                <a:gd name="connsiteX169" fmla="*/ 2247863 w 8613217"/>
                <a:gd name="connsiteY169" fmla="*/ 2802425 h 6281670"/>
                <a:gd name="connsiteX170" fmla="*/ 2055381 w 8613217"/>
                <a:gd name="connsiteY170" fmla="*/ 2665131 h 6281670"/>
                <a:gd name="connsiteX171" fmla="*/ 1471879 w 8613217"/>
                <a:gd name="connsiteY171" fmla="*/ 2148930 h 6281670"/>
                <a:gd name="connsiteX172" fmla="*/ 1461111 w 8613217"/>
                <a:gd name="connsiteY172" fmla="*/ 2109895 h 6281670"/>
                <a:gd name="connsiteX173" fmla="*/ 1501492 w 8613217"/>
                <a:gd name="connsiteY173" fmla="*/ 1918759 h 6281670"/>
                <a:gd name="connsiteX174" fmla="*/ 1395155 w 8613217"/>
                <a:gd name="connsiteY174" fmla="*/ 1570812 h 6281670"/>
                <a:gd name="connsiteX175" fmla="*/ 937507 w 8613217"/>
                <a:gd name="connsiteY175" fmla="*/ 860783 h 6281670"/>
                <a:gd name="connsiteX176" fmla="*/ 682435 w 8613217"/>
                <a:gd name="connsiteY176" fmla="*/ 471109 h 6281670"/>
                <a:gd name="connsiteX177" fmla="*/ 590905 w 8613217"/>
                <a:gd name="connsiteY177" fmla="*/ 214691 h 6281670"/>
                <a:gd name="connsiteX178" fmla="*/ 581483 w 8613217"/>
                <a:gd name="connsiteY178" fmla="*/ 222767 h 6281670"/>
                <a:gd name="connsiteX179" fmla="*/ 555909 w 8613217"/>
                <a:gd name="connsiteY179" fmla="*/ 262475 h 6281670"/>
                <a:gd name="connsiteX180" fmla="*/ 423998 w 8613217"/>
                <a:gd name="connsiteY180" fmla="*/ 619845 h 6281670"/>
                <a:gd name="connsiteX181" fmla="*/ 443515 w 8613217"/>
                <a:gd name="connsiteY181" fmla="*/ 1227575 h 6281670"/>
                <a:gd name="connsiteX182" fmla="*/ 806942 w 8613217"/>
                <a:gd name="connsiteY182" fmla="*/ 1996156 h 6281670"/>
                <a:gd name="connsiteX183" fmla="*/ 1087589 w 8613217"/>
                <a:gd name="connsiteY183" fmla="*/ 2216231 h 6281670"/>
                <a:gd name="connsiteX184" fmla="*/ 1317086 w 8613217"/>
                <a:gd name="connsiteY184" fmla="*/ 2233729 h 6281670"/>
                <a:gd name="connsiteX185" fmla="*/ 1327181 w 8613217"/>
                <a:gd name="connsiteY185" fmla="*/ 2198060 h 6281670"/>
                <a:gd name="connsiteX186" fmla="*/ 816364 w 8613217"/>
                <a:gd name="connsiteY186" fmla="*/ 1324489 h 6281670"/>
                <a:gd name="connsiteX187" fmla="*/ 702625 w 8613217"/>
                <a:gd name="connsiteY187" fmla="*/ 1031056 h 6281670"/>
                <a:gd name="connsiteX188" fmla="*/ 767908 w 8613217"/>
                <a:gd name="connsiteY188" fmla="*/ 1173061 h 6281670"/>
                <a:gd name="connsiteX189" fmla="*/ 1444285 w 8613217"/>
                <a:gd name="connsiteY189" fmla="*/ 2226326 h 6281670"/>
                <a:gd name="connsiteX190" fmla="*/ 2209501 w 8613217"/>
                <a:gd name="connsiteY190" fmla="*/ 2876457 h 6281670"/>
                <a:gd name="connsiteX191" fmla="*/ 2308434 w 8613217"/>
                <a:gd name="connsiteY191" fmla="*/ 2939720 h 6281670"/>
                <a:gd name="connsiteX192" fmla="*/ 2340738 w 8613217"/>
                <a:gd name="connsiteY192" fmla="*/ 2972025 h 6281670"/>
                <a:gd name="connsiteX193" fmla="*/ 2302377 w 8613217"/>
                <a:gd name="connsiteY193" fmla="*/ 2972025 h 6281670"/>
                <a:gd name="connsiteX194" fmla="*/ 2266034 w 8613217"/>
                <a:gd name="connsiteY194" fmla="*/ 2967313 h 6281670"/>
                <a:gd name="connsiteX195" fmla="*/ 1817807 w 8613217"/>
                <a:gd name="connsiteY195" fmla="*/ 3025866 h 6281670"/>
                <a:gd name="connsiteX196" fmla="*/ 1007500 w 8613217"/>
                <a:gd name="connsiteY196" fmla="*/ 3309877 h 6281670"/>
                <a:gd name="connsiteX197" fmla="*/ 960389 w 8613217"/>
                <a:gd name="connsiteY197" fmla="*/ 3293725 h 6281670"/>
                <a:gd name="connsiteX198" fmla="*/ 446207 w 8613217"/>
                <a:gd name="connsiteY198" fmla="*/ 3134221 h 6281670"/>
                <a:gd name="connsiteX199" fmla="*/ 217383 w 8613217"/>
                <a:gd name="connsiteY199" fmla="*/ 3227096 h 6281670"/>
                <a:gd name="connsiteX200" fmla="*/ 0 w 8613217"/>
                <a:gd name="connsiteY200" fmla="*/ 3236518 h 6281670"/>
                <a:gd name="connsiteX201" fmla="*/ 0 w 8613217"/>
                <a:gd name="connsiteY201" fmla="*/ 3330740 h 6281670"/>
                <a:gd name="connsiteX202" fmla="*/ 9422 w 8613217"/>
                <a:gd name="connsiteY202" fmla="*/ 3346892 h 6281670"/>
                <a:gd name="connsiteX203" fmla="*/ 255072 w 8613217"/>
                <a:gd name="connsiteY203" fmla="*/ 3717723 h 6281670"/>
                <a:gd name="connsiteX204" fmla="*/ 747044 w 8613217"/>
                <a:gd name="connsiteY204" fmla="*/ 3826078 h 6281670"/>
                <a:gd name="connsiteX205" fmla="*/ 1016249 w 8613217"/>
                <a:gd name="connsiteY205" fmla="*/ 3490244 h 6281670"/>
                <a:gd name="connsiteX206" fmla="*/ 981253 w 8613217"/>
                <a:gd name="connsiteY206" fmla="*/ 3461305 h 6281670"/>
                <a:gd name="connsiteX207" fmla="*/ 563312 w 8613217"/>
                <a:gd name="connsiteY207" fmla="*/ 3490917 h 6281670"/>
                <a:gd name="connsiteX208" fmla="*/ 390347 w 8613217"/>
                <a:gd name="connsiteY208" fmla="*/ 3460632 h 6281670"/>
                <a:gd name="connsiteX209" fmla="*/ 489953 w 8613217"/>
                <a:gd name="connsiteY209" fmla="*/ 3463997 h 6281670"/>
                <a:gd name="connsiteX210" fmla="*/ 903183 w 8613217"/>
                <a:gd name="connsiteY210" fmla="*/ 3408137 h 6281670"/>
                <a:gd name="connsiteX211" fmla="*/ 1043170 w 8613217"/>
                <a:gd name="connsiteY211" fmla="*/ 3372467 h 6281670"/>
                <a:gd name="connsiteX212" fmla="*/ 1508895 w 8613217"/>
                <a:gd name="connsiteY212" fmla="*/ 3218347 h 6281670"/>
                <a:gd name="connsiteX213" fmla="*/ 1912029 w 8613217"/>
                <a:gd name="connsiteY213" fmla="*/ 3101243 h 6281670"/>
                <a:gd name="connsiteX214" fmla="*/ 1912029 w 8613217"/>
                <a:gd name="connsiteY214" fmla="*/ 3101243 h 6281670"/>
                <a:gd name="connsiteX215" fmla="*/ 1924816 w 8613217"/>
                <a:gd name="connsiteY215" fmla="*/ 3099224 h 6281670"/>
                <a:gd name="connsiteX216" fmla="*/ 1986061 w 8613217"/>
                <a:gd name="connsiteY216" fmla="*/ 3087783 h 6281670"/>
                <a:gd name="connsiteX217" fmla="*/ 1992791 w 8613217"/>
                <a:gd name="connsiteY217" fmla="*/ 3087110 h 6281670"/>
                <a:gd name="connsiteX218" fmla="*/ 2087013 w 8613217"/>
                <a:gd name="connsiteY218" fmla="*/ 3074322 h 6281670"/>
                <a:gd name="connsiteX219" fmla="*/ 2113933 w 8613217"/>
                <a:gd name="connsiteY219" fmla="*/ 3072976 h 6281670"/>
                <a:gd name="connsiteX220" fmla="*/ 2118644 w 8613217"/>
                <a:gd name="connsiteY220" fmla="*/ 3064227 h 6281670"/>
                <a:gd name="connsiteX221" fmla="*/ 2257958 w 8613217"/>
                <a:gd name="connsiteY221" fmla="*/ 3064227 h 6281670"/>
                <a:gd name="connsiteX222" fmla="*/ 2262669 w 8613217"/>
                <a:gd name="connsiteY222" fmla="*/ 3072976 h 6281670"/>
                <a:gd name="connsiteX223" fmla="*/ 2434960 w 8613217"/>
                <a:gd name="connsiteY223" fmla="*/ 3101243 h 6281670"/>
                <a:gd name="connsiteX224" fmla="*/ 2635518 w 8613217"/>
                <a:gd name="connsiteY224" fmla="*/ 3164506 h 6281670"/>
                <a:gd name="connsiteX225" fmla="*/ 3038653 w 8613217"/>
                <a:gd name="connsiteY225" fmla="*/ 3453902 h 6281670"/>
                <a:gd name="connsiteX226" fmla="*/ 3580428 w 8613217"/>
                <a:gd name="connsiteY226" fmla="*/ 4087880 h 6281670"/>
                <a:gd name="connsiteX227" fmla="*/ 3776274 w 8613217"/>
                <a:gd name="connsiteY227" fmla="*/ 4626290 h 6281670"/>
                <a:gd name="connsiteX228" fmla="*/ 3813963 w 8613217"/>
                <a:gd name="connsiteY228" fmla="*/ 4802619 h 6281670"/>
                <a:gd name="connsiteX229" fmla="*/ 3811944 w 8613217"/>
                <a:gd name="connsiteY229" fmla="*/ 5407658 h 6281670"/>
                <a:gd name="connsiteX230" fmla="*/ 3881265 w 8613217"/>
                <a:gd name="connsiteY230" fmla="*/ 5874056 h 6281670"/>
                <a:gd name="connsiteX231" fmla="*/ 3879919 w 8613217"/>
                <a:gd name="connsiteY231" fmla="*/ 5898957 h 6281670"/>
                <a:gd name="connsiteX232" fmla="*/ 3757430 w 8613217"/>
                <a:gd name="connsiteY232" fmla="*/ 5946068 h 6281670"/>
                <a:gd name="connsiteX233" fmla="*/ 3743970 w 8613217"/>
                <a:gd name="connsiteY233" fmla="*/ 6053750 h 6281670"/>
                <a:gd name="connsiteX234" fmla="*/ 3803195 w 8613217"/>
                <a:gd name="connsiteY234" fmla="*/ 6092112 h 6281670"/>
                <a:gd name="connsiteX235" fmla="*/ 3896071 w 8613217"/>
                <a:gd name="connsiteY235" fmla="*/ 6023464 h 6281670"/>
                <a:gd name="connsiteX236" fmla="*/ 3920972 w 8613217"/>
                <a:gd name="connsiteY236" fmla="*/ 5996544 h 6281670"/>
                <a:gd name="connsiteX237" fmla="*/ 3918953 w 8613217"/>
                <a:gd name="connsiteY237" fmla="*/ 6053077 h 6281670"/>
                <a:gd name="connsiteX238" fmla="*/ 3931741 w 8613217"/>
                <a:gd name="connsiteY238" fmla="*/ 6077978 h 6281670"/>
                <a:gd name="connsiteX239" fmla="*/ 3951931 w 8613217"/>
                <a:gd name="connsiteY239" fmla="*/ 6055769 h 6281670"/>
                <a:gd name="connsiteX240" fmla="*/ 3972121 w 8613217"/>
                <a:gd name="connsiteY240" fmla="*/ 5988468 h 6281670"/>
                <a:gd name="connsiteX241" fmla="*/ 3994331 w 8613217"/>
                <a:gd name="connsiteY241" fmla="*/ 5968277 h 6281670"/>
                <a:gd name="connsiteX242" fmla="*/ 4005099 w 8613217"/>
                <a:gd name="connsiteY242" fmla="*/ 5995198 h 6281670"/>
                <a:gd name="connsiteX243" fmla="*/ 4071054 w 8613217"/>
                <a:gd name="connsiteY243" fmla="*/ 6040290 h 6281670"/>
                <a:gd name="connsiteX244" fmla="*/ 4100667 w 8613217"/>
                <a:gd name="connsiteY244" fmla="*/ 6026829 h 6281670"/>
                <a:gd name="connsiteX245" fmla="*/ 4110089 w 8613217"/>
                <a:gd name="connsiteY245" fmla="*/ 5993179 h 6281670"/>
                <a:gd name="connsiteX246" fmla="*/ 4124895 w 8613217"/>
                <a:gd name="connsiteY246" fmla="*/ 6032214 h 6281670"/>
                <a:gd name="connsiteX247" fmla="*/ 4117492 w 8613217"/>
                <a:gd name="connsiteY247" fmla="*/ 6106918 h 6281670"/>
                <a:gd name="connsiteX248" fmla="*/ 4080476 w 8613217"/>
                <a:gd name="connsiteY248" fmla="*/ 6141242 h 6281670"/>
                <a:gd name="connsiteX249" fmla="*/ 4176717 w 8613217"/>
                <a:gd name="connsiteY249" fmla="*/ 6189025 h 6281670"/>
                <a:gd name="connsiteX250" fmla="*/ 4170660 w 8613217"/>
                <a:gd name="connsiteY250" fmla="*/ 6271133 h 6281670"/>
                <a:gd name="connsiteX251" fmla="*/ 4195562 w 8613217"/>
                <a:gd name="connsiteY251" fmla="*/ 6277863 h 6281670"/>
                <a:gd name="connsiteX252" fmla="*/ 4261517 w 8613217"/>
                <a:gd name="connsiteY252" fmla="*/ 6267768 h 6281670"/>
                <a:gd name="connsiteX253" fmla="*/ 4289784 w 8613217"/>
                <a:gd name="connsiteY253" fmla="*/ 6247578 h 6281670"/>
                <a:gd name="connsiteX254" fmla="*/ 4295840 w 8613217"/>
                <a:gd name="connsiteY254" fmla="*/ 6204505 h 6281670"/>
                <a:gd name="connsiteX255" fmla="*/ 4305936 w 8613217"/>
                <a:gd name="connsiteY255" fmla="*/ 6182969 h 6281670"/>
                <a:gd name="connsiteX256" fmla="*/ 4324107 w 8613217"/>
                <a:gd name="connsiteY256" fmla="*/ 6199794 h 6281670"/>
                <a:gd name="connsiteX257" fmla="*/ 4336894 w 8613217"/>
                <a:gd name="connsiteY257" fmla="*/ 6230752 h 6281670"/>
                <a:gd name="connsiteX258" fmla="*/ 4342951 w 8613217"/>
                <a:gd name="connsiteY258" fmla="*/ 6226714 h 6281670"/>
                <a:gd name="connsiteX259" fmla="*/ 4369872 w 8613217"/>
                <a:gd name="connsiteY259" fmla="*/ 6185660 h 6281670"/>
                <a:gd name="connsiteX260" fmla="*/ 4382659 w 8613217"/>
                <a:gd name="connsiteY260" fmla="*/ 6234791 h 6281670"/>
                <a:gd name="connsiteX261" fmla="*/ 4406888 w 8613217"/>
                <a:gd name="connsiteY261" fmla="*/ 6265749 h 6281670"/>
                <a:gd name="connsiteX262" fmla="*/ 4484284 w 8613217"/>
                <a:gd name="connsiteY262" fmla="*/ 6275171 h 6281670"/>
                <a:gd name="connsiteX263" fmla="*/ 4499090 w 8613217"/>
                <a:gd name="connsiteY263" fmla="*/ 6272479 h 6281670"/>
                <a:gd name="connsiteX264" fmla="*/ 4512551 w 8613217"/>
                <a:gd name="connsiteY264" fmla="*/ 6181622 h 6281670"/>
                <a:gd name="connsiteX265" fmla="*/ 4572449 w 8613217"/>
                <a:gd name="connsiteY265" fmla="*/ 6153356 h 6281670"/>
                <a:gd name="connsiteX266" fmla="*/ 4575814 w 8613217"/>
                <a:gd name="connsiteY266" fmla="*/ 6127781 h 6281670"/>
                <a:gd name="connsiteX267" fmla="*/ 4538125 w 8613217"/>
                <a:gd name="connsiteY267" fmla="*/ 6076633 h 6281670"/>
                <a:gd name="connsiteX268" fmla="*/ 4536779 w 8613217"/>
                <a:gd name="connsiteY268" fmla="*/ 6042309 h 6281670"/>
                <a:gd name="connsiteX269" fmla="*/ 4573122 w 8613217"/>
                <a:gd name="connsiteY269" fmla="*/ 6032214 h 6281670"/>
                <a:gd name="connsiteX270" fmla="*/ 4637731 w 8613217"/>
                <a:gd name="connsiteY270" fmla="*/ 6051058 h 6281670"/>
                <a:gd name="connsiteX271" fmla="*/ 4665997 w 8613217"/>
                <a:gd name="connsiteY271" fmla="*/ 6029522 h 6281670"/>
                <a:gd name="connsiteX272" fmla="*/ 4665997 w 8613217"/>
                <a:gd name="connsiteY272" fmla="*/ 5985776 h 6281670"/>
                <a:gd name="connsiteX273" fmla="*/ 4681477 w 8613217"/>
                <a:gd name="connsiteY273" fmla="*/ 5966931 h 6281670"/>
                <a:gd name="connsiteX274" fmla="*/ 4701667 w 8613217"/>
                <a:gd name="connsiteY274" fmla="*/ 5981065 h 6281670"/>
                <a:gd name="connsiteX275" fmla="*/ 4724550 w 8613217"/>
                <a:gd name="connsiteY275" fmla="*/ 6054423 h 6281670"/>
                <a:gd name="connsiteX276" fmla="*/ 4743394 w 8613217"/>
                <a:gd name="connsiteY276" fmla="*/ 6073268 h 6281670"/>
                <a:gd name="connsiteX277" fmla="*/ 4752143 w 8613217"/>
                <a:gd name="connsiteY277" fmla="*/ 6050385 h 6281670"/>
                <a:gd name="connsiteX278" fmla="*/ 4752143 w 8613217"/>
                <a:gd name="connsiteY278" fmla="*/ 5996544 h 6281670"/>
                <a:gd name="connsiteX279" fmla="*/ 4800600 w 8613217"/>
                <a:gd name="connsiteY279" fmla="*/ 6046347 h 6281670"/>
                <a:gd name="connsiteX280" fmla="*/ 4859825 w 8613217"/>
                <a:gd name="connsiteY280" fmla="*/ 6088747 h 6281670"/>
                <a:gd name="connsiteX281" fmla="*/ 4932511 w 8613217"/>
                <a:gd name="connsiteY281" fmla="*/ 6036252 h 6281670"/>
                <a:gd name="connsiteX282" fmla="*/ 4919050 w 8613217"/>
                <a:gd name="connsiteY282" fmla="*/ 5940011 h 6281670"/>
                <a:gd name="connsiteX283" fmla="*/ 4830213 w 8613217"/>
                <a:gd name="connsiteY283" fmla="*/ 5933281 h 6281670"/>
                <a:gd name="connsiteX284" fmla="*/ 4779064 w 8613217"/>
                <a:gd name="connsiteY284" fmla="*/ 5876074 h 6281670"/>
                <a:gd name="connsiteX285" fmla="*/ 4778391 w 8613217"/>
                <a:gd name="connsiteY285" fmla="*/ 5829637 h 6281670"/>
                <a:gd name="connsiteX286" fmla="*/ 5091342 w 8613217"/>
                <a:gd name="connsiteY286" fmla="*/ 5236712 h 6281670"/>
                <a:gd name="connsiteX287" fmla="*/ 5116243 w 8613217"/>
                <a:gd name="connsiteY287" fmla="*/ 5202389 h 6281670"/>
                <a:gd name="connsiteX288" fmla="*/ 5269690 w 8613217"/>
                <a:gd name="connsiteY288" fmla="*/ 5086631 h 6281670"/>
                <a:gd name="connsiteX289" fmla="*/ 5744837 w 8613217"/>
                <a:gd name="connsiteY289" fmla="*/ 4795889 h 6281670"/>
                <a:gd name="connsiteX290" fmla="*/ 5814830 w 8613217"/>
                <a:gd name="connsiteY290" fmla="*/ 4775699 h 6281670"/>
                <a:gd name="connsiteX291" fmla="*/ 6103553 w 8613217"/>
                <a:gd name="connsiteY291" fmla="*/ 4765603 h 6281670"/>
                <a:gd name="connsiteX292" fmla="*/ 7086824 w 8613217"/>
                <a:gd name="connsiteY292" fmla="*/ 4811369 h 6281670"/>
                <a:gd name="connsiteX293" fmla="*/ 7489959 w 8613217"/>
                <a:gd name="connsiteY293" fmla="*/ 4805311 h 6281670"/>
                <a:gd name="connsiteX294" fmla="*/ 7516880 w 8613217"/>
                <a:gd name="connsiteY294" fmla="*/ 4801946 h 6281670"/>
                <a:gd name="connsiteX295" fmla="*/ 7536397 w 8613217"/>
                <a:gd name="connsiteY295" fmla="*/ 4800600 h 6281670"/>
                <a:gd name="connsiteX296" fmla="*/ 7619850 w 8613217"/>
                <a:gd name="connsiteY296" fmla="*/ 4791178 h 6281670"/>
                <a:gd name="connsiteX297" fmla="*/ 7661577 w 8613217"/>
                <a:gd name="connsiteY297" fmla="*/ 4813388 h 6281670"/>
                <a:gd name="connsiteX298" fmla="*/ 7920014 w 8613217"/>
                <a:gd name="connsiteY298" fmla="*/ 5004523 h 6281670"/>
                <a:gd name="connsiteX299" fmla="*/ 8354780 w 8613217"/>
                <a:gd name="connsiteY299" fmla="*/ 4830886 h 6281670"/>
                <a:gd name="connsiteX300" fmla="*/ 8579567 w 8613217"/>
                <a:gd name="connsiteY300" fmla="*/ 4409580 h 6281670"/>
                <a:gd name="connsiteX301" fmla="*/ 8613217 w 8613217"/>
                <a:gd name="connsiteY301" fmla="*/ 4250076 h 6281670"/>
                <a:gd name="connsiteX302" fmla="*/ 8613217 w 8613217"/>
                <a:gd name="connsiteY302" fmla="*/ 4196235 h 6281670"/>
                <a:gd name="connsiteX303" fmla="*/ 8420062 w 8613217"/>
                <a:gd name="connsiteY303" fmla="*/ 4211041 h 6281670"/>
                <a:gd name="connsiteX304" fmla="*/ 4571776 w 8613217"/>
                <a:gd name="connsiteY304" fmla="*/ 915970 h 6281670"/>
                <a:gd name="connsiteX305" fmla="*/ 4583890 w 8613217"/>
                <a:gd name="connsiteY305" fmla="*/ 888377 h 6281670"/>
                <a:gd name="connsiteX306" fmla="*/ 4571776 w 8613217"/>
                <a:gd name="connsiteY306" fmla="*/ 915970 h 6281670"/>
                <a:gd name="connsiteX307" fmla="*/ 2362948 w 8613217"/>
                <a:gd name="connsiteY307" fmla="*/ 965100 h 6281670"/>
                <a:gd name="connsiteX308" fmla="*/ 2363621 w 8613217"/>
                <a:gd name="connsiteY308" fmla="*/ 962408 h 6281670"/>
                <a:gd name="connsiteX309" fmla="*/ 2368332 w 8613217"/>
                <a:gd name="connsiteY309" fmla="*/ 967119 h 6281670"/>
                <a:gd name="connsiteX310" fmla="*/ 2362948 w 8613217"/>
                <a:gd name="connsiteY310" fmla="*/ 965100 h 6281670"/>
                <a:gd name="connsiteX311" fmla="*/ 2435633 w 8613217"/>
                <a:gd name="connsiteY311" fmla="*/ 1055284 h 6281670"/>
                <a:gd name="connsiteX312" fmla="*/ 2426211 w 8613217"/>
                <a:gd name="connsiteY312" fmla="*/ 1053265 h 6281670"/>
                <a:gd name="connsiteX313" fmla="*/ 2370351 w 8613217"/>
                <a:gd name="connsiteY313" fmla="*/ 968465 h 6281670"/>
                <a:gd name="connsiteX314" fmla="*/ 2432268 w 8613217"/>
                <a:gd name="connsiteY314" fmla="*/ 1045862 h 6281670"/>
                <a:gd name="connsiteX315" fmla="*/ 2435633 w 8613217"/>
                <a:gd name="connsiteY315" fmla="*/ 1055284 h 6281670"/>
                <a:gd name="connsiteX316" fmla="*/ 695895 w 8613217"/>
                <a:gd name="connsiteY316" fmla="*/ 1016922 h 6281670"/>
                <a:gd name="connsiteX317" fmla="*/ 692530 w 8613217"/>
                <a:gd name="connsiteY317" fmla="*/ 1005481 h 6281670"/>
                <a:gd name="connsiteX318" fmla="*/ 695895 w 8613217"/>
                <a:gd name="connsiteY318" fmla="*/ 1016922 h 6281670"/>
                <a:gd name="connsiteX319" fmla="*/ 4511205 w 8613217"/>
                <a:gd name="connsiteY319" fmla="*/ 6014042 h 6281670"/>
                <a:gd name="connsiteX320" fmla="*/ 4537452 w 8613217"/>
                <a:gd name="connsiteY320" fmla="*/ 5944049 h 6281670"/>
                <a:gd name="connsiteX321" fmla="*/ 4511205 w 8613217"/>
                <a:gd name="connsiteY321" fmla="*/ 6014042 h 6281670"/>
                <a:gd name="connsiteX322" fmla="*/ 4750797 w 8613217"/>
                <a:gd name="connsiteY322" fmla="*/ 5917128 h 6281670"/>
                <a:gd name="connsiteX323" fmla="*/ 4741375 w 8613217"/>
                <a:gd name="connsiteY323" fmla="*/ 5939338 h 6281670"/>
                <a:gd name="connsiteX324" fmla="*/ 4732626 w 8613217"/>
                <a:gd name="connsiteY324" fmla="*/ 5935300 h 6281670"/>
                <a:gd name="connsiteX325" fmla="*/ 4727915 w 8613217"/>
                <a:gd name="connsiteY325" fmla="*/ 5907706 h 6281670"/>
                <a:gd name="connsiteX326" fmla="*/ 4750797 w 8613217"/>
                <a:gd name="connsiteY326" fmla="*/ 5875402 h 6281670"/>
                <a:gd name="connsiteX327" fmla="*/ 4750797 w 8613217"/>
                <a:gd name="connsiteY327" fmla="*/ 5917128 h 6281670"/>
                <a:gd name="connsiteX328" fmla="*/ 4875978 w 8613217"/>
                <a:gd name="connsiteY328" fmla="*/ 5457461 h 6281670"/>
                <a:gd name="connsiteX329" fmla="*/ 4616868 w 8613217"/>
                <a:gd name="connsiteY329" fmla="*/ 5877421 h 6281670"/>
                <a:gd name="connsiteX330" fmla="*/ 4562354 w 8613217"/>
                <a:gd name="connsiteY330" fmla="*/ 5884824 h 6281670"/>
                <a:gd name="connsiteX331" fmla="*/ 4880015 w 8613217"/>
                <a:gd name="connsiteY331" fmla="*/ 5419772 h 6281670"/>
                <a:gd name="connsiteX332" fmla="*/ 4875978 w 8613217"/>
                <a:gd name="connsiteY332" fmla="*/ 5457461 h 6281670"/>
                <a:gd name="connsiteX333" fmla="*/ 5020675 w 8613217"/>
                <a:gd name="connsiteY333" fmla="*/ 5141145 h 6281670"/>
                <a:gd name="connsiteX334" fmla="*/ 4989717 w 8613217"/>
                <a:gd name="connsiteY334" fmla="*/ 5179506 h 6281670"/>
                <a:gd name="connsiteX335" fmla="*/ 4445922 w 8613217"/>
                <a:gd name="connsiteY335" fmla="*/ 5878767 h 6281670"/>
                <a:gd name="connsiteX336" fmla="*/ 4415637 w 8613217"/>
                <a:gd name="connsiteY336" fmla="*/ 5953471 h 6281670"/>
                <a:gd name="connsiteX337" fmla="*/ 4357085 w 8613217"/>
                <a:gd name="connsiteY337" fmla="*/ 6075286 h 6281670"/>
                <a:gd name="connsiteX338" fmla="*/ 4338240 w 8613217"/>
                <a:gd name="connsiteY338" fmla="*/ 6125762 h 6281670"/>
                <a:gd name="connsiteX339" fmla="*/ 4322761 w 8613217"/>
                <a:gd name="connsiteY339" fmla="*/ 6080671 h 6281670"/>
                <a:gd name="connsiteX340" fmla="*/ 4306609 w 8613217"/>
                <a:gd name="connsiteY340" fmla="*/ 6061826 h 6281670"/>
                <a:gd name="connsiteX341" fmla="*/ 4295168 w 8613217"/>
                <a:gd name="connsiteY341" fmla="*/ 6082689 h 6281670"/>
                <a:gd name="connsiteX342" fmla="*/ 4292475 w 8613217"/>
                <a:gd name="connsiteY342" fmla="*/ 6112302 h 6281670"/>
                <a:gd name="connsiteX343" fmla="*/ 4277669 w 8613217"/>
                <a:gd name="connsiteY343" fmla="*/ 6097496 h 6281670"/>
                <a:gd name="connsiteX344" fmla="*/ 4183447 w 8613217"/>
                <a:gd name="connsiteY344" fmla="*/ 5282478 h 6281670"/>
                <a:gd name="connsiteX345" fmla="*/ 4412945 w 8613217"/>
                <a:gd name="connsiteY345" fmla="*/ 4743394 h 6281670"/>
                <a:gd name="connsiteX346" fmla="*/ 5036828 w 8613217"/>
                <a:gd name="connsiteY346" fmla="*/ 3935106 h 6281670"/>
                <a:gd name="connsiteX347" fmla="*/ 5054999 w 8613217"/>
                <a:gd name="connsiteY347" fmla="*/ 3966064 h 6281670"/>
                <a:gd name="connsiteX348" fmla="*/ 5020675 w 8613217"/>
                <a:gd name="connsiteY348" fmla="*/ 5141145 h 6281670"/>
                <a:gd name="connsiteX0" fmla="*/ 8420062 w 8613217"/>
                <a:gd name="connsiteY0" fmla="*/ 4211041 h 6281670"/>
                <a:gd name="connsiteX1" fmla="*/ 7990681 w 8613217"/>
                <a:gd name="connsiteY1" fmla="*/ 4231232 h 6281670"/>
                <a:gd name="connsiteX2" fmla="*/ 7630619 w 8613217"/>
                <a:gd name="connsiteY2" fmla="*/ 4614849 h 6281670"/>
                <a:gd name="connsiteX3" fmla="*/ 7659558 w 8613217"/>
                <a:gd name="connsiteY3" fmla="*/ 4643788 h 6281670"/>
                <a:gd name="connsiteX4" fmla="*/ 7859443 w 8613217"/>
                <a:gd name="connsiteY4" fmla="*/ 4617541 h 6281670"/>
                <a:gd name="connsiteX5" fmla="*/ 8222196 w 8613217"/>
                <a:gd name="connsiteY5" fmla="*/ 4498418 h 6281670"/>
                <a:gd name="connsiteX6" fmla="*/ 8236330 w 8613217"/>
                <a:gd name="connsiteY6" fmla="*/ 4496398 h 6281670"/>
                <a:gd name="connsiteX7" fmla="*/ 8228254 w 8613217"/>
                <a:gd name="connsiteY7" fmla="*/ 4504475 h 6281670"/>
                <a:gd name="connsiteX8" fmla="*/ 7670326 w 8613217"/>
                <a:gd name="connsiteY8" fmla="*/ 4709743 h 6281670"/>
                <a:gd name="connsiteX9" fmla="*/ 7436791 w 8613217"/>
                <a:gd name="connsiteY9" fmla="*/ 4735318 h 6281670"/>
                <a:gd name="connsiteX10" fmla="*/ 6759067 w 8613217"/>
                <a:gd name="connsiteY10" fmla="*/ 4696956 h 6281670"/>
                <a:gd name="connsiteX11" fmla="*/ 6037597 w 8613217"/>
                <a:gd name="connsiteY11" fmla="*/ 4656576 h 6281670"/>
                <a:gd name="connsiteX12" fmla="*/ 6023464 w 8613217"/>
                <a:gd name="connsiteY12" fmla="*/ 4649172 h 6281670"/>
                <a:gd name="connsiteX13" fmla="*/ 6361317 w 8613217"/>
                <a:gd name="connsiteY13" fmla="*/ 4472170 h 6281670"/>
                <a:gd name="connsiteX14" fmla="*/ 6783296 w 8613217"/>
                <a:gd name="connsiteY14" fmla="*/ 4236616 h 6281670"/>
                <a:gd name="connsiteX15" fmla="*/ 7066634 w 8613217"/>
                <a:gd name="connsiteY15" fmla="*/ 4052210 h 6281670"/>
                <a:gd name="connsiteX16" fmla="*/ 7151433 w 8613217"/>
                <a:gd name="connsiteY16" fmla="*/ 4042115 h 6281670"/>
                <a:gd name="connsiteX17" fmla="*/ 7304208 w 8613217"/>
                <a:gd name="connsiteY17" fmla="*/ 4071727 h 6281670"/>
                <a:gd name="connsiteX18" fmla="*/ 7625235 w 8613217"/>
                <a:gd name="connsiteY18" fmla="*/ 3948566 h 6281670"/>
                <a:gd name="connsiteX19" fmla="*/ 8172394 w 8613217"/>
                <a:gd name="connsiteY19" fmla="*/ 2496877 h 6281670"/>
                <a:gd name="connsiteX20" fmla="*/ 7882325 w 8613217"/>
                <a:gd name="connsiteY20" fmla="*/ 1811077 h 6281670"/>
                <a:gd name="connsiteX21" fmla="*/ 7854059 w 8613217"/>
                <a:gd name="connsiteY21" fmla="*/ 1889820 h 6281670"/>
                <a:gd name="connsiteX22" fmla="*/ 7732917 w 8613217"/>
                <a:gd name="connsiteY22" fmla="*/ 2389195 h 6281670"/>
                <a:gd name="connsiteX23" fmla="*/ 7607736 w 8613217"/>
                <a:gd name="connsiteY23" fmla="*/ 2746565 h 6281670"/>
                <a:gd name="connsiteX24" fmla="*/ 7178354 w 8613217"/>
                <a:gd name="connsiteY24" fmla="*/ 3424962 h 6281670"/>
                <a:gd name="connsiteX25" fmla="*/ 7050481 w 8613217"/>
                <a:gd name="connsiteY25" fmla="*/ 3653113 h 6281670"/>
                <a:gd name="connsiteX26" fmla="*/ 7022888 w 8613217"/>
                <a:gd name="connsiteY26" fmla="*/ 3873861 h 6281670"/>
                <a:gd name="connsiteX27" fmla="*/ 7057884 w 8613217"/>
                <a:gd name="connsiteY27" fmla="*/ 3889341 h 6281670"/>
                <a:gd name="connsiteX28" fmla="*/ 7311611 w 8613217"/>
                <a:gd name="connsiteY28" fmla="*/ 3701570 h 6281670"/>
                <a:gd name="connsiteX29" fmla="*/ 7883672 w 8613217"/>
                <a:gd name="connsiteY29" fmla="*/ 2875784 h 6281670"/>
                <a:gd name="connsiteX30" fmla="*/ 7909246 w 8613217"/>
                <a:gd name="connsiteY30" fmla="*/ 2790311 h 6281670"/>
                <a:gd name="connsiteX31" fmla="*/ 7835888 w 8613217"/>
                <a:gd name="connsiteY31" fmla="*/ 3051440 h 6281670"/>
                <a:gd name="connsiteX32" fmla="*/ 7279306 w 8613217"/>
                <a:gd name="connsiteY32" fmla="*/ 3802522 h 6281670"/>
                <a:gd name="connsiteX33" fmla="*/ 6992603 w 8613217"/>
                <a:gd name="connsiteY33" fmla="*/ 4017213 h 6281670"/>
                <a:gd name="connsiteX34" fmla="*/ 6713302 w 8613217"/>
                <a:gd name="connsiteY34" fmla="*/ 4190851 h 6281670"/>
                <a:gd name="connsiteX35" fmla="*/ 6627830 w 8613217"/>
                <a:gd name="connsiteY35" fmla="*/ 4239308 h 6281670"/>
                <a:gd name="connsiteX36" fmla="*/ 6605620 w 8613217"/>
                <a:gd name="connsiteY36" fmla="*/ 4251422 h 6281670"/>
                <a:gd name="connsiteX37" fmla="*/ 6226714 w 8613217"/>
                <a:gd name="connsiteY37" fmla="*/ 4447268 h 6281670"/>
                <a:gd name="connsiteX38" fmla="*/ 5314782 w 8613217"/>
                <a:gd name="connsiteY38" fmla="*/ 4943279 h 6281670"/>
                <a:gd name="connsiteX39" fmla="*/ 5158643 w 8613217"/>
                <a:gd name="connsiteY39" fmla="*/ 5046250 h 6281670"/>
                <a:gd name="connsiteX40" fmla="*/ 5162681 w 8613217"/>
                <a:gd name="connsiteY40" fmla="*/ 5025387 h 6281670"/>
                <a:gd name="connsiteX41" fmla="*/ 5227290 w 8613217"/>
                <a:gd name="connsiteY41" fmla="*/ 4323434 h 6281670"/>
                <a:gd name="connsiteX42" fmla="*/ 5106148 w 8613217"/>
                <a:gd name="connsiteY42" fmla="*/ 3860401 h 6281670"/>
                <a:gd name="connsiteX43" fmla="*/ 5139799 w 8613217"/>
                <a:gd name="connsiteY43" fmla="*/ 3818675 h 6281670"/>
                <a:gd name="connsiteX44" fmla="*/ 5695034 w 8613217"/>
                <a:gd name="connsiteY44" fmla="*/ 3194119 h 6281670"/>
                <a:gd name="connsiteX45" fmla="*/ 5830983 w 8613217"/>
                <a:gd name="connsiteY45" fmla="*/ 3023174 h 6281670"/>
                <a:gd name="connsiteX46" fmla="*/ 5873382 w 8613217"/>
                <a:gd name="connsiteY46" fmla="*/ 3008367 h 6281670"/>
                <a:gd name="connsiteX47" fmla="*/ 5983083 w 8613217"/>
                <a:gd name="connsiteY47" fmla="*/ 3009040 h 6281670"/>
                <a:gd name="connsiteX48" fmla="*/ 6257000 w 8613217"/>
                <a:gd name="connsiteY48" fmla="*/ 2840787 h 6281670"/>
                <a:gd name="connsiteX49" fmla="*/ 6605620 w 8613217"/>
                <a:gd name="connsiteY49" fmla="*/ 2172485 h 6281670"/>
                <a:gd name="connsiteX50" fmla="*/ 6623118 w 8613217"/>
                <a:gd name="connsiteY50" fmla="*/ 1339969 h 6281670"/>
                <a:gd name="connsiteX51" fmla="*/ 6528224 w 8613217"/>
                <a:gd name="connsiteY51" fmla="*/ 660899 h 6281670"/>
                <a:gd name="connsiteX52" fmla="*/ 6514091 w 8613217"/>
                <a:gd name="connsiteY52" fmla="*/ 520239 h 6281670"/>
                <a:gd name="connsiteX53" fmla="*/ 6493900 w 8613217"/>
                <a:gd name="connsiteY53" fmla="*/ 546486 h 6281670"/>
                <a:gd name="connsiteX54" fmla="*/ 6244212 w 8613217"/>
                <a:gd name="connsiteY54" fmla="*/ 975869 h 6281670"/>
                <a:gd name="connsiteX55" fmla="*/ 5935300 w 8613217"/>
                <a:gd name="connsiteY55" fmla="*/ 1788868 h 6281670"/>
                <a:gd name="connsiteX56" fmla="*/ 5707148 w 8613217"/>
                <a:gd name="connsiteY56" fmla="*/ 2531874 h 6281670"/>
                <a:gd name="connsiteX57" fmla="*/ 5679555 w 8613217"/>
                <a:gd name="connsiteY57" fmla="*/ 2738489 h 6281670"/>
                <a:gd name="connsiteX58" fmla="*/ 5734069 w 8613217"/>
                <a:gd name="connsiteY58" fmla="*/ 2914818 h 6281670"/>
                <a:gd name="connsiteX59" fmla="*/ 5963566 w 8613217"/>
                <a:gd name="connsiteY59" fmla="*/ 2599175 h 6281670"/>
                <a:gd name="connsiteX60" fmla="*/ 6141914 w 8613217"/>
                <a:gd name="connsiteY60" fmla="*/ 2254593 h 6281670"/>
                <a:gd name="connsiteX61" fmla="*/ 6262384 w 8613217"/>
                <a:gd name="connsiteY61" fmla="*/ 1884436 h 6281670"/>
                <a:gd name="connsiteX62" fmla="*/ 6343145 w 8613217"/>
                <a:gd name="connsiteY62" fmla="*/ 1508222 h 6281670"/>
                <a:gd name="connsiteX63" fmla="*/ 6310167 w 8613217"/>
                <a:gd name="connsiteY63" fmla="*/ 1747814 h 6281670"/>
                <a:gd name="connsiteX64" fmla="*/ 6045001 w 8613217"/>
                <a:gd name="connsiteY64" fmla="*/ 2568890 h 6281670"/>
                <a:gd name="connsiteX65" fmla="*/ 5560432 w 8613217"/>
                <a:gd name="connsiteY65" fmla="*/ 3235173 h 6281670"/>
                <a:gd name="connsiteX66" fmla="*/ 5096726 w 8613217"/>
                <a:gd name="connsiteY66" fmla="*/ 3741278 h 6281670"/>
                <a:gd name="connsiteX67" fmla="*/ 5067113 w 8613217"/>
                <a:gd name="connsiteY67" fmla="*/ 3767525 h 6281670"/>
                <a:gd name="connsiteX68" fmla="*/ 4911647 w 8613217"/>
                <a:gd name="connsiteY68" fmla="*/ 3459959 h 6281670"/>
                <a:gd name="connsiteX69" fmla="*/ 4890784 w 8613217"/>
                <a:gd name="connsiteY69" fmla="*/ 3404099 h 6281670"/>
                <a:gd name="connsiteX70" fmla="*/ 4952701 w 8613217"/>
                <a:gd name="connsiteY70" fmla="*/ 2717626 h 6281670"/>
                <a:gd name="connsiteX71" fmla="*/ 5173449 w 8613217"/>
                <a:gd name="connsiteY71" fmla="*/ 2368332 h 6281670"/>
                <a:gd name="connsiteX72" fmla="*/ 5481689 w 8613217"/>
                <a:gd name="connsiteY72" fmla="*/ 1759928 h 6281670"/>
                <a:gd name="connsiteX73" fmla="*/ 5514667 w 8613217"/>
                <a:gd name="connsiteY73" fmla="*/ 1741757 h 6281670"/>
                <a:gd name="connsiteX74" fmla="*/ 5803389 w 8613217"/>
                <a:gd name="connsiteY74" fmla="*/ 1570812 h 6281670"/>
                <a:gd name="connsiteX75" fmla="*/ 5822907 w 8613217"/>
                <a:gd name="connsiteY75" fmla="*/ 1095665 h 6281670"/>
                <a:gd name="connsiteX76" fmla="*/ 5540241 w 8613217"/>
                <a:gd name="connsiteY76" fmla="*/ 601000 h 6281670"/>
                <a:gd name="connsiteX77" fmla="*/ 5514667 w 8613217"/>
                <a:gd name="connsiteY77" fmla="*/ 600327 h 6281670"/>
                <a:gd name="connsiteX78" fmla="*/ 5421791 w 8613217"/>
                <a:gd name="connsiteY78" fmla="*/ 697914 h 6281670"/>
                <a:gd name="connsiteX79" fmla="*/ 5124319 w 8613217"/>
                <a:gd name="connsiteY79" fmla="*/ 1196617 h 6281670"/>
                <a:gd name="connsiteX80" fmla="*/ 5316801 w 8613217"/>
                <a:gd name="connsiteY80" fmla="*/ 1686570 h 6281670"/>
                <a:gd name="connsiteX81" fmla="*/ 5361220 w 8613217"/>
                <a:gd name="connsiteY81" fmla="*/ 1669072 h 6281670"/>
                <a:gd name="connsiteX82" fmla="*/ 5461499 w 8613217"/>
                <a:gd name="connsiteY82" fmla="*/ 1248439 h 6281670"/>
                <a:gd name="connsiteX83" fmla="*/ 5491784 w 8613217"/>
                <a:gd name="connsiteY83" fmla="*/ 1043170 h 6281670"/>
                <a:gd name="connsiteX84" fmla="*/ 5497841 w 8613217"/>
                <a:gd name="connsiteY84" fmla="*/ 1081532 h 6281670"/>
                <a:gd name="connsiteX85" fmla="*/ 5481016 w 8613217"/>
                <a:gd name="connsiteY85" fmla="*/ 1353429 h 6281670"/>
                <a:gd name="connsiteX86" fmla="*/ 5415734 w 8613217"/>
                <a:gd name="connsiteY86" fmla="*/ 1727624 h 6281670"/>
                <a:gd name="connsiteX87" fmla="*/ 5151240 w 8613217"/>
                <a:gd name="connsiteY87" fmla="*/ 2245171 h 6281670"/>
                <a:gd name="connsiteX88" fmla="*/ 4908282 w 8613217"/>
                <a:gd name="connsiteY88" fmla="*/ 2596483 h 6281670"/>
                <a:gd name="connsiteX89" fmla="*/ 4750124 w 8613217"/>
                <a:gd name="connsiteY89" fmla="*/ 2989523 h 6281670"/>
                <a:gd name="connsiteX90" fmla="*/ 4737337 w 8613217"/>
                <a:gd name="connsiteY90" fmla="*/ 3162487 h 6281670"/>
                <a:gd name="connsiteX91" fmla="*/ 4680804 w 8613217"/>
                <a:gd name="connsiteY91" fmla="*/ 3076341 h 6281670"/>
                <a:gd name="connsiteX92" fmla="*/ 4591293 w 8613217"/>
                <a:gd name="connsiteY92" fmla="*/ 2915491 h 6281670"/>
                <a:gd name="connsiteX93" fmla="*/ 4552259 w 8613217"/>
                <a:gd name="connsiteY93" fmla="*/ 2838095 h 6281670"/>
                <a:gd name="connsiteX94" fmla="*/ 4404869 w 8613217"/>
                <a:gd name="connsiteY94" fmla="*/ 2499569 h 6281670"/>
                <a:gd name="connsiteX95" fmla="*/ 4425059 w 8613217"/>
                <a:gd name="connsiteY95" fmla="*/ 2408713 h 6281670"/>
                <a:gd name="connsiteX96" fmla="*/ 4497071 w 8613217"/>
                <a:gd name="connsiteY96" fmla="*/ 2304396 h 6281670"/>
                <a:gd name="connsiteX97" fmla="*/ 4551585 w 8613217"/>
                <a:gd name="connsiteY97" fmla="*/ 2152968 h 6281670"/>
                <a:gd name="connsiteX98" fmla="*/ 4741375 w 8613217"/>
                <a:gd name="connsiteY98" fmla="*/ 1413327 h 6281670"/>
                <a:gd name="connsiteX99" fmla="*/ 4929146 w 8613217"/>
                <a:gd name="connsiteY99" fmla="*/ 819730 h 6281670"/>
                <a:gd name="connsiteX100" fmla="*/ 5233347 w 8613217"/>
                <a:gd name="connsiteY100" fmla="*/ 28940 h 6281670"/>
                <a:gd name="connsiteX101" fmla="*/ 5238058 w 8613217"/>
                <a:gd name="connsiteY101" fmla="*/ 0 h 6281670"/>
                <a:gd name="connsiteX102" fmla="*/ 4976929 w 8613217"/>
                <a:gd name="connsiteY102" fmla="*/ 159504 h 6281670"/>
                <a:gd name="connsiteX103" fmla="*/ 4204984 w 8613217"/>
                <a:gd name="connsiteY103" fmla="*/ 890396 h 6281670"/>
                <a:gd name="connsiteX104" fmla="*/ 3943182 w 8613217"/>
                <a:gd name="connsiteY104" fmla="*/ 2139508 h 6281670"/>
                <a:gd name="connsiteX105" fmla="*/ 4076438 w 8613217"/>
                <a:gd name="connsiteY105" fmla="*/ 2389868 h 6281670"/>
                <a:gd name="connsiteX106" fmla="*/ 4215079 w 8613217"/>
                <a:gd name="connsiteY106" fmla="*/ 2474668 h 6281670"/>
                <a:gd name="connsiteX107" fmla="*/ 4244018 w 8613217"/>
                <a:gd name="connsiteY107" fmla="*/ 2445055 h 6281670"/>
                <a:gd name="connsiteX108" fmla="*/ 4230558 w 8613217"/>
                <a:gd name="connsiteY108" fmla="*/ 1718875 h 6281670"/>
                <a:gd name="connsiteX109" fmla="*/ 4411599 w 8613217"/>
                <a:gd name="connsiteY109" fmla="*/ 1186522 h 6281670"/>
                <a:gd name="connsiteX110" fmla="*/ 4552259 w 8613217"/>
                <a:gd name="connsiteY110" fmla="*/ 934815 h 6281670"/>
                <a:gd name="connsiteX111" fmla="*/ 4572449 w 8613217"/>
                <a:gd name="connsiteY111" fmla="*/ 920008 h 6281670"/>
                <a:gd name="connsiteX112" fmla="*/ 4553604 w 8613217"/>
                <a:gd name="connsiteY112" fmla="*/ 956351 h 6281670"/>
                <a:gd name="connsiteX113" fmla="*/ 4390735 w 8613217"/>
                <a:gd name="connsiteY113" fmla="*/ 1302280 h 6281670"/>
                <a:gd name="connsiteX114" fmla="*/ 4340260 w 8613217"/>
                <a:gd name="connsiteY114" fmla="*/ 2524471 h 6281670"/>
                <a:gd name="connsiteX115" fmla="*/ 4501109 w 8613217"/>
                <a:gd name="connsiteY115" fmla="*/ 2892609 h 6281670"/>
                <a:gd name="connsiteX116" fmla="*/ 4692918 w 8613217"/>
                <a:gd name="connsiteY116" fmla="*/ 3241230 h 6281670"/>
                <a:gd name="connsiteX117" fmla="*/ 4992409 w 8613217"/>
                <a:gd name="connsiteY117" fmla="*/ 3809925 h 6281670"/>
                <a:gd name="connsiteX118" fmla="*/ 5000485 w 8613217"/>
                <a:gd name="connsiteY118" fmla="*/ 3847614 h 6281670"/>
                <a:gd name="connsiteX119" fmla="*/ 4993755 w 8613217"/>
                <a:gd name="connsiteY119" fmla="*/ 3855017 h 6281670"/>
                <a:gd name="connsiteX120" fmla="*/ 4993082 w 8613217"/>
                <a:gd name="connsiteY120" fmla="*/ 3855690 h 6281670"/>
                <a:gd name="connsiteX121" fmla="*/ 4982313 w 8613217"/>
                <a:gd name="connsiteY121" fmla="*/ 3867131 h 6281670"/>
                <a:gd name="connsiteX122" fmla="*/ 4626290 w 8613217"/>
                <a:gd name="connsiteY122" fmla="*/ 4274977 h 6281670"/>
                <a:gd name="connsiteX123" fmla="*/ 4180755 w 8613217"/>
                <a:gd name="connsiteY123" fmla="*/ 4968853 h 6281670"/>
                <a:gd name="connsiteX124" fmla="*/ 4071727 w 8613217"/>
                <a:gd name="connsiteY124" fmla="*/ 5853192 h 6281670"/>
                <a:gd name="connsiteX125" fmla="*/ 4040769 w 8613217"/>
                <a:gd name="connsiteY125" fmla="*/ 5907706 h 6281670"/>
                <a:gd name="connsiteX126" fmla="*/ 4005099 w 8613217"/>
                <a:gd name="connsiteY126" fmla="*/ 5881459 h 6281670"/>
                <a:gd name="connsiteX127" fmla="*/ 4007791 w 8613217"/>
                <a:gd name="connsiteY127" fmla="*/ 5830983 h 6281670"/>
                <a:gd name="connsiteX128" fmla="*/ 3990293 w 8613217"/>
                <a:gd name="connsiteY128" fmla="*/ 5807427 h 6281670"/>
                <a:gd name="connsiteX129" fmla="*/ 3964045 w 8613217"/>
                <a:gd name="connsiteY129" fmla="*/ 5789256 h 6281670"/>
                <a:gd name="connsiteX130" fmla="*/ 3941836 w 8613217"/>
                <a:gd name="connsiteY130" fmla="*/ 5705129 h 6281670"/>
                <a:gd name="connsiteX131" fmla="*/ 3908185 w 8613217"/>
                <a:gd name="connsiteY131" fmla="*/ 5236040 h 6281670"/>
                <a:gd name="connsiteX132" fmla="*/ 3918953 w 8613217"/>
                <a:gd name="connsiteY132" fmla="*/ 4237288 h 6281670"/>
                <a:gd name="connsiteX133" fmla="*/ 3786370 w 8613217"/>
                <a:gd name="connsiteY133" fmla="*/ 3122779 h 6281670"/>
                <a:gd name="connsiteX134" fmla="*/ 3570333 w 8613217"/>
                <a:gd name="connsiteY134" fmla="*/ 2570236 h 6281670"/>
                <a:gd name="connsiteX135" fmla="*/ 3531298 w 8613217"/>
                <a:gd name="connsiteY135" fmla="*/ 2494185 h 6281670"/>
                <a:gd name="connsiteX136" fmla="*/ 3525241 w 8613217"/>
                <a:gd name="connsiteY136" fmla="*/ 2482071 h 6281670"/>
                <a:gd name="connsiteX137" fmla="*/ 3410829 w 8613217"/>
                <a:gd name="connsiteY137" fmla="*/ 2273437 h 6281670"/>
                <a:gd name="connsiteX138" fmla="*/ 3411502 w 8613217"/>
                <a:gd name="connsiteY138" fmla="*/ 2229018 h 6281670"/>
                <a:gd name="connsiteX139" fmla="*/ 3451209 w 8613217"/>
                <a:gd name="connsiteY139" fmla="*/ 2126720 h 6281670"/>
                <a:gd name="connsiteX140" fmla="*/ 3431692 w 8613217"/>
                <a:gd name="connsiteY140" fmla="*/ 1895877 h 6281670"/>
                <a:gd name="connsiteX141" fmla="*/ 3186715 w 8613217"/>
                <a:gd name="connsiteY141" fmla="*/ 1401886 h 6281670"/>
                <a:gd name="connsiteX142" fmla="*/ 2531874 w 8613217"/>
                <a:gd name="connsiteY142" fmla="*/ 701952 h 6281670"/>
                <a:gd name="connsiteX143" fmla="*/ 1731662 w 8613217"/>
                <a:gd name="connsiteY143" fmla="*/ 39035 h 6281670"/>
                <a:gd name="connsiteX144" fmla="*/ 1722913 w 8613217"/>
                <a:gd name="connsiteY144" fmla="*/ 36343 h 6281670"/>
                <a:gd name="connsiteX145" fmla="*/ 1723586 w 8613217"/>
                <a:gd name="connsiteY145" fmla="*/ 47111 h 6281670"/>
                <a:gd name="connsiteX146" fmla="*/ 1984042 w 8613217"/>
                <a:gd name="connsiteY146" fmla="*/ 871552 h 6281670"/>
                <a:gd name="connsiteX147" fmla="*/ 2773486 w 8613217"/>
                <a:gd name="connsiteY147" fmla="*/ 2064130 h 6281670"/>
                <a:gd name="connsiteX148" fmla="*/ 3058170 w 8613217"/>
                <a:gd name="connsiteY148" fmla="*/ 2286897 h 6281670"/>
                <a:gd name="connsiteX149" fmla="*/ 3235845 w 8613217"/>
                <a:gd name="connsiteY149" fmla="*/ 2329297 h 6281670"/>
                <a:gd name="connsiteX150" fmla="*/ 3256709 w 8613217"/>
                <a:gd name="connsiteY150" fmla="*/ 2294974 h 6281670"/>
                <a:gd name="connsiteX151" fmla="*/ 3083072 w 8613217"/>
                <a:gd name="connsiteY151" fmla="*/ 1999521 h 6281670"/>
                <a:gd name="connsiteX152" fmla="*/ 2450440 w 8613217"/>
                <a:gd name="connsiteY152" fmla="*/ 1092973 h 6281670"/>
                <a:gd name="connsiteX153" fmla="*/ 2432941 w 8613217"/>
                <a:gd name="connsiteY153" fmla="*/ 1062014 h 6281670"/>
                <a:gd name="connsiteX154" fmla="*/ 2454478 w 8613217"/>
                <a:gd name="connsiteY154" fmla="*/ 1076820 h 6281670"/>
                <a:gd name="connsiteX155" fmla="*/ 2967986 w 8613217"/>
                <a:gd name="connsiteY155" fmla="*/ 1739738 h 6281670"/>
                <a:gd name="connsiteX156" fmla="*/ 3266131 w 8613217"/>
                <a:gd name="connsiteY156" fmla="*/ 2175850 h 6281670"/>
                <a:gd name="connsiteX157" fmla="*/ 3457939 w 8613217"/>
                <a:gd name="connsiteY157" fmla="*/ 2509665 h 6281670"/>
                <a:gd name="connsiteX158" fmla="*/ 3464670 w 8613217"/>
                <a:gd name="connsiteY158" fmla="*/ 2523125 h 6281670"/>
                <a:gd name="connsiteX159" fmla="*/ 3504378 w 8613217"/>
                <a:gd name="connsiteY159" fmla="*/ 2605906 h 6281670"/>
                <a:gd name="connsiteX160" fmla="*/ 3733875 w 8613217"/>
                <a:gd name="connsiteY160" fmla="*/ 3249979 h 6281670"/>
                <a:gd name="connsiteX161" fmla="*/ 3823385 w 8613217"/>
                <a:gd name="connsiteY161" fmla="*/ 4359777 h 6281670"/>
                <a:gd name="connsiteX162" fmla="*/ 3816655 w 8613217"/>
                <a:gd name="connsiteY162" fmla="*/ 4369199 h 6281670"/>
                <a:gd name="connsiteX163" fmla="*/ 3800503 w 8613217"/>
                <a:gd name="connsiteY163" fmla="*/ 4322761 h 6281670"/>
                <a:gd name="connsiteX164" fmla="*/ 3407464 w 8613217"/>
                <a:gd name="connsiteY164" fmla="*/ 3663208 h 6281670"/>
                <a:gd name="connsiteX165" fmla="*/ 2516395 w 8613217"/>
                <a:gd name="connsiteY165" fmla="*/ 2980101 h 6281670"/>
                <a:gd name="connsiteX166" fmla="*/ 2502934 w 8613217"/>
                <a:gd name="connsiteY166" fmla="*/ 2971351 h 6281670"/>
                <a:gd name="connsiteX167" fmla="*/ 2390541 w 8613217"/>
                <a:gd name="connsiteY167" fmla="*/ 2898666 h 6281670"/>
                <a:gd name="connsiteX168" fmla="*/ 2247863 w 8613217"/>
                <a:gd name="connsiteY168" fmla="*/ 2802425 h 6281670"/>
                <a:gd name="connsiteX169" fmla="*/ 2055381 w 8613217"/>
                <a:gd name="connsiteY169" fmla="*/ 2665131 h 6281670"/>
                <a:gd name="connsiteX170" fmla="*/ 1471879 w 8613217"/>
                <a:gd name="connsiteY170" fmla="*/ 2148930 h 6281670"/>
                <a:gd name="connsiteX171" fmla="*/ 1461111 w 8613217"/>
                <a:gd name="connsiteY171" fmla="*/ 2109895 h 6281670"/>
                <a:gd name="connsiteX172" fmla="*/ 1501492 w 8613217"/>
                <a:gd name="connsiteY172" fmla="*/ 1918759 h 6281670"/>
                <a:gd name="connsiteX173" fmla="*/ 1395155 w 8613217"/>
                <a:gd name="connsiteY173" fmla="*/ 1570812 h 6281670"/>
                <a:gd name="connsiteX174" fmla="*/ 937507 w 8613217"/>
                <a:gd name="connsiteY174" fmla="*/ 860783 h 6281670"/>
                <a:gd name="connsiteX175" fmla="*/ 682435 w 8613217"/>
                <a:gd name="connsiteY175" fmla="*/ 471109 h 6281670"/>
                <a:gd name="connsiteX176" fmla="*/ 590905 w 8613217"/>
                <a:gd name="connsiteY176" fmla="*/ 214691 h 6281670"/>
                <a:gd name="connsiteX177" fmla="*/ 581483 w 8613217"/>
                <a:gd name="connsiteY177" fmla="*/ 222767 h 6281670"/>
                <a:gd name="connsiteX178" fmla="*/ 555909 w 8613217"/>
                <a:gd name="connsiteY178" fmla="*/ 262475 h 6281670"/>
                <a:gd name="connsiteX179" fmla="*/ 423998 w 8613217"/>
                <a:gd name="connsiteY179" fmla="*/ 619845 h 6281670"/>
                <a:gd name="connsiteX180" fmla="*/ 443515 w 8613217"/>
                <a:gd name="connsiteY180" fmla="*/ 1227575 h 6281670"/>
                <a:gd name="connsiteX181" fmla="*/ 806942 w 8613217"/>
                <a:gd name="connsiteY181" fmla="*/ 1996156 h 6281670"/>
                <a:gd name="connsiteX182" fmla="*/ 1087589 w 8613217"/>
                <a:gd name="connsiteY182" fmla="*/ 2216231 h 6281670"/>
                <a:gd name="connsiteX183" fmla="*/ 1317086 w 8613217"/>
                <a:gd name="connsiteY183" fmla="*/ 2233729 h 6281670"/>
                <a:gd name="connsiteX184" fmla="*/ 1327181 w 8613217"/>
                <a:gd name="connsiteY184" fmla="*/ 2198060 h 6281670"/>
                <a:gd name="connsiteX185" fmla="*/ 816364 w 8613217"/>
                <a:gd name="connsiteY185" fmla="*/ 1324489 h 6281670"/>
                <a:gd name="connsiteX186" fmla="*/ 702625 w 8613217"/>
                <a:gd name="connsiteY186" fmla="*/ 1031056 h 6281670"/>
                <a:gd name="connsiteX187" fmla="*/ 767908 w 8613217"/>
                <a:gd name="connsiteY187" fmla="*/ 1173061 h 6281670"/>
                <a:gd name="connsiteX188" fmla="*/ 1444285 w 8613217"/>
                <a:gd name="connsiteY188" fmla="*/ 2226326 h 6281670"/>
                <a:gd name="connsiteX189" fmla="*/ 2209501 w 8613217"/>
                <a:gd name="connsiteY189" fmla="*/ 2876457 h 6281670"/>
                <a:gd name="connsiteX190" fmla="*/ 2308434 w 8613217"/>
                <a:gd name="connsiteY190" fmla="*/ 2939720 h 6281670"/>
                <a:gd name="connsiteX191" fmla="*/ 2340738 w 8613217"/>
                <a:gd name="connsiteY191" fmla="*/ 2972025 h 6281670"/>
                <a:gd name="connsiteX192" fmla="*/ 2302377 w 8613217"/>
                <a:gd name="connsiteY192" fmla="*/ 2972025 h 6281670"/>
                <a:gd name="connsiteX193" fmla="*/ 2266034 w 8613217"/>
                <a:gd name="connsiteY193" fmla="*/ 2967313 h 6281670"/>
                <a:gd name="connsiteX194" fmla="*/ 1817807 w 8613217"/>
                <a:gd name="connsiteY194" fmla="*/ 3025866 h 6281670"/>
                <a:gd name="connsiteX195" fmla="*/ 1007500 w 8613217"/>
                <a:gd name="connsiteY195" fmla="*/ 3309877 h 6281670"/>
                <a:gd name="connsiteX196" fmla="*/ 960389 w 8613217"/>
                <a:gd name="connsiteY196" fmla="*/ 3293725 h 6281670"/>
                <a:gd name="connsiteX197" fmla="*/ 446207 w 8613217"/>
                <a:gd name="connsiteY197" fmla="*/ 3134221 h 6281670"/>
                <a:gd name="connsiteX198" fmla="*/ 217383 w 8613217"/>
                <a:gd name="connsiteY198" fmla="*/ 3227096 h 6281670"/>
                <a:gd name="connsiteX199" fmla="*/ 0 w 8613217"/>
                <a:gd name="connsiteY199" fmla="*/ 3236518 h 6281670"/>
                <a:gd name="connsiteX200" fmla="*/ 0 w 8613217"/>
                <a:gd name="connsiteY200" fmla="*/ 3330740 h 6281670"/>
                <a:gd name="connsiteX201" fmla="*/ 9422 w 8613217"/>
                <a:gd name="connsiteY201" fmla="*/ 3346892 h 6281670"/>
                <a:gd name="connsiteX202" fmla="*/ 255072 w 8613217"/>
                <a:gd name="connsiteY202" fmla="*/ 3717723 h 6281670"/>
                <a:gd name="connsiteX203" fmla="*/ 747044 w 8613217"/>
                <a:gd name="connsiteY203" fmla="*/ 3826078 h 6281670"/>
                <a:gd name="connsiteX204" fmla="*/ 1016249 w 8613217"/>
                <a:gd name="connsiteY204" fmla="*/ 3490244 h 6281670"/>
                <a:gd name="connsiteX205" fmla="*/ 981253 w 8613217"/>
                <a:gd name="connsiteY205" fmla="*/ 3461305 h 6281670"/>
                <a:gd name="connsiteX206" fmla="*/ 563312 w 8613217"/>
                <a:gd name="connsiteY206" fmla="*/ 3490917 h 6281670"/>
                <a:gd name="connsiteX207" fmla="*/ 390347 w 8613217"/>
                <a:gd name="connsiteY207" fmla="*/ 3460632 h 6281670"/>
                <a:gd name="connsiteX208" fmla="*/ 489953 w 8613217"/>
                <a:gd name="connsiteY208" fmla="*/ 3463997 h 6281670"/>
                <a:gd name="connsiteX209" fmla="*/ 903183 w 8613217"/>
                <a:gd name="connsiteY209" fmla="*/ 3408137 h 6281670"/>
                <a:gd name="connsiteX210" fmla="*/ 1043170 w 8613217"/>
                <a:gd name="connsiteY210" fmla="*/ 3372467 h 6281670"/>
                <a:gd name="connsiteX211" fmla="*/ 1508895 w 8613217"/>
                <a:gd name="connsiteY211" fmla="*/ 3218347 h 6281670"/>
                <a:gd name="connsiteX212" fmla="*/ 1912029 w 8613217"/>
                <a:gd name="connsiteY212" fmla="*/ 3101243 h 6281670"/>
                <a:gd name="connsiteX213" fmla="*/ 1912029 w 8613217"/>
                <a:gd name="connsiteY213" fmla="*/ 3101243 h 6281670"/>
                <a:gd name="connsiteX214" fmla="*/ 1924816 w 8613217"/>
                <a:gd name="connsiteY214" fmla="*/ 3099224 h 6281670"/>
                <a:gd name="connsiteX215" fmla="*/ 1986061 w 8613217"/>
                <a:gd name="connsiteY215" fmla="*/ 3087783 h 6281670"/>
                <a:gd name="connsiteX216" fmla="*/ 1992791 w 8613217"/>
                <a:gd name="connsiteY216" fmla="*/ 3087110 h 6281670"/>
                <a:gd name="connsiteX217" fmla="*/ 2087013 w 8613217"/>
                <a:gd name="connsiteY217" fmla="*/ 3074322 h 6281670"/>
                <a:gd name="connsiteX218" fmla="*/ 2113933 w 8613217"/>
                <a:gd name="connsiteY218" fmla="*/ 3072976 h 6281670"/>
                <a:gd name="connsiteX219" fmla="*/ 2118644 w 8613217"/>
                <a:gd name="connsiteY219" fmla="*/ 3064227 h 6281670"/>
                <a:gd name="connsiteX220" fmla="*/ 2257958 w 8613217"/>
                <a:gd name="connsiteY220" fmla="*/ 3064227 h 6281670"/>
                <a:gd name="connsiteX221" fmla="*/ 2262669 w 8613217"/>
                <a:gd name="connsiteY221" fmla="*/ 3072976 h 6281670"/>
                <a:gd name="connsiteX222" fmla="*/ 2434960 w 8613217"/>
                <a:gd name="connsiteY222" fmla="*/ 3101243 h 6281670"/>
                <a:gd name="connsiteX223" fmla="*/ 2635518 w 8613217"/>
                <a:gd name="connsiteY223" fmla="*/ 3164506 h 6281670"/>
                <a:gd name="connsiteX224" fmla="*/ 3038653 w 8613217"/>
                <a:gd name="connsiteY224" fmla="*/ 3453902 h 6281670"/>
                <a:gd name="connsiteX225" fmla="*/ 3580428 w 8613217"/>
                <a:gd name="connsiteY225" fmla="*/ 4087880 h 6281670"/>
                <a:gd name="connsiteX226" fmla="*/ 3776274 w 8613217"/>
                <a:gd name="connsiteY226" fmla="*/ 4626290 h 6281670"/>
                <a:gd name="connsiteX227" fmla="*/ 3813963 w 8613217"/>
                <a:gd name="connsiteY227" fmla="*/ 4802619 h 6281670"/>
                <a:gd name="connsiteX228" fmla="*/ 3811944 w 8613217"/>
                <a:gd name="connsiteY228" fmla="*/ 5407658 h 6281670"/>
                <a:gd name="connsiteX229" fmla="*/ 3881265 w 8613217"/>
                <a:gd name="connsiteY229" fmla="*/ 5874056 h 6281670"/>
                <a:gd name="connsiteX230" fmla="*/ 3879919 w 8613217"/>
                <a:gd name="connsiteY230" fmla="*/ 5898957 h 6281670"/>
                <a:gd name="connsiteX231" fmla="*/ 3757430 w 8613217"/>
                <a:gd name="connsiteY231" fmla="*/ 5946068 h 6281670"/>
                <a:gd name="connsiteX232" fmla="*/ 3743970 w 8613217"/>
                <a:gd name="connsiteY232" fmla="*/ 6053750 h 6281670"/>
                <a:gd name="connsiteX233" fmla="*/ 3803195 w 8613217"/>
                <a:gd name="connsiteY233" fmla="*/ 6092112 h 6281670"/>
                <a:gd name="connsiteX234" fmla="*/ 3896071 w 8613217"/>
                <a:gd name="connsiteY234" fmla="*/ 6023464 h 6281670"/>
                <a:gd name="connsiteX235" fmla="*/ 3920972 w 8613217"/>
                <a:gd name="connsiteY235" fmla="*/ 5996544 h 6281670"/>
                <a:gd name="connsiteX236" fmla="*/ 3918953 w 8613217"/>
                <a:gd name="connsiteY236" fmla="*/ 6053077 h 6281670"/>
                <a:gd name="connsiteX237" fmla="*/ 3931741 w 8613217"/>
                <a:gd name="connsiteY237" fmla="*/ 6077978 h 6281670"/>
                <a:gd name="connsiteX238" fmla="*/ 3951931 w 8613217"/>
                <a:gd name="connsiteY238" fmla="*/ 6055769 h 6281670"/>
                <a:gd name="connsiteX239" fmla="*/ 3972121 w 8613217"/>
                <a:gd name="connsiteY239" fmla="*/ 5988468 h 6281670"/>
                <a:gd name="connsiteX240" fmla="*/ 3994331 w 8613217"/>
                <a:gd name="connsiteY240" fmla="*/ 5968277 h 6281670"/>
                <a:gd name="connsiteX241" fmla="*/ 4005099 w 8613217"/>
                <a:gd name="connsiteY241" fmla="*/ 5995198 h 6281670"/>
                <a:gd name="connsiteX242" fmla="*/ 4071054 w 8613217"/>
                <a:gd name="connsiteY242" fmla="*/ 6040290 h 6281670"/>
                <a:gd name="connsiteX243" fmla="*/ 4100667 w 8613217"/>
                <a:gd name="connsiteY243" fmla="*/ 6026829 h 6281670"/>
                <a:gd name="connsiteX244" fmla="*/ 4110089 w 8613217"/>
                <a:gd name="connsiteY244" fmla="*/ 5993179 h 6281670"/>
                <a:gd name="connsiteX245" fmla="*/ 4124895 w 8613217"/>
                <a:gd name="connsiteY245" fmla="*/ 6032214 h 6281670"/>
                <a:gd name="connsiteX246" fmla="*/ 4117492 w 8613217"/>
                <a:gd name="connsiteY246" fmla="*/ 6106918 h 6281670"/>
                <a:gd name="connsiteX247" fmla="*/ 4080476 w 8613217"/>
                <a:gd name="connsiteY247" fmla="*/ 6141242 h 6281670"/>
                <a:gd name="connsiteX248" fmla="*/ 4176717 w 8613217"/>
                <a:gd name="connsiteY248" fmla="*/ 6189025 h 6281670"/>
                <a:gd name="connsiteX249" fmla="*/ 4170660 w 8613217"/>
                <a:gd name="connsiteY249" fmla="*/ 6271133 h 6281670"/>
                <a:gd name="connsiteX250" fmla="*/ 4195562 w 8613217"/>
                <a:gd name="connsiteY250" fmla="*/ 6277863 h 6281670"/>
                <a:gd name="connsiteX251" fmla="*/ 4261517 w 8613217"/>
                <a:gd name="connsiteY251" fmla="*/ 6267768 h 6281670"/>
                <a:gd name="connsiteX252" fmla="*/ 4289784 w 8613217"/>
                <a:gd name="connsiteY252" fmla="*/ 6247578 h 6281670"/>
                <a:gd name="connsiteX253" fmla="*/ 4295840 w 8613217"/>
                <a:gd name="connsiteY253" fmla="*/ 6204505 h 6281670"/>
                <a:gd name="connsiteX254" fmla="*/ 4305936 w 8613217"/>
                <a:gd name="connsiteY254" fmla="*/ 6182969 h 6281670"/>
                <a:gd name="connsiteX255" fmla="*/ 4324107 w 8613217"/>
                <a:gd name="connsiteY255" fmla="*/ 6199794 h 6281670"/>
                <a:gd name="connsiteX256" fmla="*/ 4336894 w 8613217"/>
                <a:gd name="connsiteY256" fmla="*/ 6230752 h 6281670"/>
                <a:gd name="connsiteX257" fmla="*/ 4342951 w 8613217"/>
                <a:gd name="connsiteY257" fmla="*/ 6226714 h 6281670"/>
                <a:gd name="connsiteX258" fmla="*/ 4369872 w 8613217"/>
                <a:gd name="connsiteY258" fmla="*/ 6185660 h 6281670"/>
                <a:gd name="connsiteX259" fmla="*/ 4382659 w 8613217"/>
                <a:gd name="connsiteY259" fmla="*/ 6234791 h 6281670"/>
                <a:gd name="connsiteX260" fmla="*/ 4406888 w 8613217"/>
                <a:gd name="connsiteY260" fmla="*/ 6265749 h 6281670"/>
                <a:gd name="connsiteX261" fmla="*/ 4484284 w 8613217"/>
                <a:gd name="connsiteY261" fmla="*/ 6275171 h 6281670"/>
                <a:gd name="connsiteX262" fmla="*/ 4499090 w 8613217"/>
                <a:gd name="connsiteY262" fmla="*/ 6272479 h 6281670"/>
                <a:gd name="connsiteX263" fmla="*/ 4512551 w 8613217"/>
                <a:gd name="connsiteY263" fmla="*/ 6181622 h 6281670"/>
                <a:gd name="connsiteX264" fmla="*/ 4572449 w 8613217"/>
                <a:gd name="connsiteY264" fmla="*/ 6153356 h 6281670"/>
                <a:gd name="connsiteX265" fmla="*/ 4575814 w 8613217"/>
                <a:gd name="connsiteY265" fmla="*/ 6127781 h 6281670"/>
                <a:gd name="connsiteX266" fmla="*/ 4538125 w 8613217"/>
                <a:gd name="connsiteY266" fmla="*/ 6076633 h 6281670"/>
                <a:gd name="connsiteX267" fmla="*/ 4536779 w 8613217"/>
                <a:gd name="connsiteY267" fmla="*/ 6042309 h 6281670"/>
                <a:gd name="connsiteX268" fmla="*/ 4573122 w 8613217"/>
                <a:gd name="connsiteY268" fmla="*/ 6032214 h 6281670"/>
                <a:gd name="connsiteX269" fmla="*/ 4637731 w 8613217"/>
                <a:gd name="connsiteY269" fmla="*/ 6051058 h 6281670"/>
                <a:gd name="connsiteX270" fmla="*/ 4665997 w 8613217"/>
                <a:gd name="connsiteY270" fmla="*/ 6029522 h 6281670"/>
                <a:gd name="connsiteX271" fmla="*/ 4665997 w 8613217"/>
                <a:gd name="connsiteY271" fmla="*/ 5985776 h 6281670"/>
                <a:gd name="connsiteX272" fmla="*/ 4681477 w 8613217"/>
                <a:gd name="connsiteY272" fmla="*/ 5966931 h 6281670"/>
                <a:gd name="connsiteX273" fmla="*/ 4701667 w 8613217"/>
                <a:gd name="connsiteY273" fmla="*/ 5981065 h 6281670"/>
                <a:gd name="connsiteX274" fmla="*/ 4724550 w 8613217"/>
                <a:gd name="connsiteY274" fmla="*/ 6054423 h 6281670"/>
                <a:gd name="connsiteX275" fmla="*/ 4743394 w 8613217"/>
                <a:gd name="connsiteY275" fmla="*/ 6073268 h 6281670"/>
                <a:gd name="connsiteX276" fmla="*/ 4752143 w 8613217"/>
                <a:gd name="connsiteY276" fmla="*/ 6050385 h 6281670"/>
                <a:gd name="connsiteX277" fmla="*/ 4752143 w 8613217"/>
                <a:gd name="connsiteY277" fmla="*/ 5996544 h 6281670"/>
                <a:gd name="connsiteX278" fmla="*/ 4800600 w 8613217"/>
                <a:gd name="connsiteY278" fmla="*/ 6046347 h 6281670"/>
                <a:gd name="connsiteX279" fmla="*/ 4859825 w 8613217"/>
                <a:gd name="connsiteY279" fmla="*/ 6088747 h 6281670"/>
                <a:gd name="connsiteX280" fmla="*/ 4932511 w 8613217"/>
                <a:gd name="connsiteY280" fmla="*/ 6036252 h 6281670"/>
                <a:gd name="connsiteX281" fmla="*/ 4919050 w 8613217"/>
                <a:gd name="connsiteY281" fmla="*/ 5940011 h 6281670"/>
                <a:gd name="connsiteX282" fmla="*/ 4830213 w 8613217"/>
                <a:gd name="connsiteY282" fmla="*/ 5933281 h 6281670"/>
                <a:gd name="connsiteX283" fmla="*/ 4779064 w 8613217"/>
                <a:gd name="connsiteY283" fmla="*/ 5876074 h 6281670"/>
                <a:gd name="connsiteX284" fmla="*/ 4778391 w 8613217"/>
                <a:gd name="connsiteY284" fmla="*/ 5829637 h 6281670"/>
                <a:gd name="connsiteX285" fmla="*/ 5091342 w 8613217"/>
                <a:gd name="connsiteY285" fmla="*/ 5236712 h 6281670"/>
                <a:gd name="connsiteX286" fmla="*/ 5116243 w 8613217"/>
                <a:gd name="connsiteY286" fmla="*/ 5202389 h 6281670"/>
                <a:gd name="connsiteX287" fmla="*/ 5269690 w 8613217"/>
                <a:gd name="connsiteY287" fmla="*/ 5086631 h 6281670"/>
                <a:gd name="connsiteX288" fmla="*/ 5744837 w 8613217"/>
                <a:gd name="connsiteY288" fmla="*/ 4795889 h 6281670"/>
                <a:gd name="connsiteX289" fmla="*/ 5814830 w 8613217"/>
                <a:gd name="connsiteY289" fmla="*/ 4775699 h 6281670"/>
                <a:gd name="connsiteX290" fmla="*/ 6103553 w 8613217"/>
                <a:gd name="connsiteY290" fmla="*/ 4765603 h 6281670"/>
                <a:gd name="connsiteX291" fmla="*/ 7086824 w 8613217"/>
                <a:gd name="connsiteY291" fmla="*/ 4811369 h 6281670"/>
                <a:gd name="connsiteX292" fmla="*/ 7489959 w 8613217"/>
                <a:gd name="connsiteY292" fmla="*/ 4805311 h 6281670"/>
                <a:gd name="connsiteX293" fmla="*/ 7516880 w 8613217"/>
                <a:gd name="connsiteY293" fmla="*/ 4801946 h 6281670"/>
                <a:gd name="connsiteX294" fmla="*/ 7536397 w 8613217"/>
                <a:gd name="connsiteY294" fmla="*/ 4800600 h 6281670"/>
                <a:gd name="connsiteX295" fmla="*/ 7619850 w 8613217"/>
                <a:gd name="connsiteY295" fmla="*/ 4791178 h 6281670"/>
                <a:gd name="connsiteX296" fmla="*/ 7661577 w 8613217"/>
                <a:gd name="connsiteY296" fmla="*/ 4813388 h 6281670"/>
                <a:gd name="connsiteX297" fmla="*/ 7920014 w 8613217"/>
                <a:gd name="connsiteY297" fmla="*/ 5004523 h 6281670"/>
                <a:gd name="connsiteX298" fmla="*/ 8354780 w 8613217"/>
                <a:gd name="connsiteY298" fmla="*/ 4830886 h 6281670"/>
                <a:gd name="connsiteX299" fmla="*/ 8579567 w 8613217"/>
                <a:gd name="connsiteY299" fmla="*/ 4409580 h 6281670"/>
                <a:gd name="connsiteX300" fmla="*/ 8613217 w 8613217"/>
                <a:gd name="connsiteY300" fmla="*/ 4250076 h 6281670"/>
                <a:gd name="connsiteX301" fmla="*/ 8613217 w 8613217"/>
                <a:gd name="connsiteY301" fmla="*/ 4196235 h 6281670"/>
                <a:gd name="connsiteX302" fmla="*/ 8420062 w 8613217"/>
                <a:gd name="connsiteY302" fmla="*/ 4211041 h 6281670"/>
                <a:gd name="connsiteX303" fmla="*/ 4571776 w 8613217"/>
                <a:gd name="connsiteY303" fmla="*/ 915970 h 6281670"/>
                <a:gd name="connsiteX304" fmla="*/ 4583890 w 8613217"/>
                <a:gd name="connsiteY304" fmla="*/ 888377 h 6281670"/>
                <a:gd name="connsiteX305" fmla="*/ 4571776 w 8613217"/>
                <a:gd name="connsiteY305" fmla="*/ 915970 h 6281670"/>
                <a:gd name="connsiteX306" fmla="*/ 2362948 w 8613217"/>
                <a:gd name="connsiteY306" fmla="*/ 965100 h 6281670"/>
                <a:gd name="connsiteX307" fmla="*/ 2363621 w 8613217"/>
                <a:gd name="connsiteY307" fmla="*/ 962408 h 6281670"/>
                <a:gd name="connsiteX308" fmla="*/ 2368332 w 8613217"/>
                <a:gd name="connsiteY308" fmla="*/ 967119 h 6281670"/>
                <a:gd name="connsiteX309" fmla="*/ 2362948 w 8613217"/>
                <a:gd name="connsiteY309" fmla="*/ 965100 h 6281670"/>
                <a:gd name="connsiteX310" fmla="*/ 2435633 w 8613217"/>
                <a:gd name="connsiteY310" fmla="*/ 1055284 h 6281670"/>
                <a:gd name="connsiteX311" fmla="*/ 2426211 w 8613217"/>
                <a:gd name="connsiteY311" fmla="*/ 1053265 h 6281670"/>
                <a:gd name="connsiteX312" fmla="*/ 2370351 w 8613217"/>
                <a:gd name="connsiteY312" fmla="*/ 968465 h 6281670"/>
                <a:gd name="connsiteX313" fmla="*/ 2432268 w 8613217"/>
                <a:gd name="connsiteY313" fmla="*/ 1045862 h 6281670"/>
                <a:gd name="connsiteX314" fmla="*/ 2435633 w 8613217"/>
                <a:gd name="connsiteY314" fmla="*/ 1055284 h 6281670"/>
                <a:gd name="connsiteX315" fmla="*/ 695895 w 8613217"/>
                <a:gd name="connsiteY315" fmla="*/ 1016922 h 6281670"/>
                <a:gd name="connsiteX316" fmla="*/ 692530 w 8613217"/>
                <a:gd name="connsiteY316" fmla="*/ 1005481 h 6281670"/>
                <a:gd name="connsiteX317" fmla="*/ 695895 w 8613217"/>
                <a:gd name="connsiteY317" fmla="*/ 1016922 h 6281670"/>
                <a:gd name="connsiteX318" fmla="*/ 4511205 w 8613217"/>
                <a:gd name="connsiteY318" fmla="*/ 6014042 h 6281670"/>
                <a:gd name="connsiteX319" fmla="*/ 4537452 w 8613217"/>
                <a:gd name="connsiteY319" fmla="*/ 5944049 h 6281670"/>
                <a:gd name="connsiteX320" fmla="*/ 4511205 w 8613217"/>
                <a:gd name="connsiteY320" fmla="*/ 6014042 h 6281670"/>
                <a:gd name="connsiteX321" fmla="*/ 4750797 w 8613217"/>
                <a:gd name="connsiteY321" fmla="*/ 5917128 h 6281670"/>
                <a:gd name="connsiteX322" fmla="*/ 4741375 w 8613217"/>
                <a:gd name="connsiteY322" fmla="*/ 5939338 h 6281670"/>
                <a:gd name="connsiteX323" fmla="*/ 4732626 w 8613217"/>
                <a:gd name="connsiteY323" fmla="*/ 5935300 h 6281670"/>
                <a:gd name="connsiteX324" fmla="*/ 4727915 w 8613217"/>
                <a:gd name="connsiteY324" fmla="*/ 5907706 h 6281670"/>
                <a:gd name="connsiteX325" fmla="*/ 4750797 w 8613217"/>
                <a:gd name="connsiteY325" fmla="*/ 5875402 h 6281670"/>
                <a:gd name="connsiteX326" fmla="*/ 4750797 w 8613217"/>
                <a:gd name="connsiteY326" fmla="*/ 5917128 h 6281670"/>
                <a:gd name="connsiteX327" fmla="*/ 4875978 w 8613217"/>
                <a:gd name="connsiteY327" fmla="*/ 5457461 h 6281670"/>
                <a:gd name="connsiteX328" fmla="*/ 4616868 w 8613217"/>
                <a:gd name="connsiteY328" fmla="*/ 5877421 h 6281670"/>
                <a:gd name="connsiteX329" fmla="*/ 4562354 w 8613217"/>
                <a:gd name="connsiteY329" fmla="*/ 5884824 h 6281670"/>
                <a:gd name="connsiteX330" fmla="*/ 4880015 w 8613217"/>
                <a:gd name="connsiteY330" fmla="*/ 5419772 h 6281670"/>
                <a:gd name="connsiteX331" fmla="*/ 4875978 w 8613217"/>
                <a:gd name="connsiteY331" fmla="*/ 5457461 h 6281670"/>
                <a:gd name="connsiteX332" fmla="*/ 5020675 w 8613217"/>
                <a:gd name="connsiteY332" fmla="*/ 5141145 h 6281670"/>
                <a:gd name="connsiteX333" fmla="*/ 4989717 w 8613217"/>
                <a:gd name="connsiteY333" fmla="*/ 5179506 h 6281670"/>
                <a:gd name="connsiteX334" fmla="*/ 4445922 w 8613217"/>
                <a:gd name="connsiteY334" fmla="*/ 5878767 h 6281670"/>
                <a:gd name="connsiteX335" fmla="*/ 4415637 w 8613217"/>
                <a:gd name="connsiteY335" fmla="*/ 5953471 h 6281670"/>
                <a:gd name="connsiteX336" fmla="*/ 4357085 w 8613217"/>
                <a:gd name="connsiteY336" fmla="*/ 6075286 h 6281670"/>
                <a:gd name="connsiteX337" fmla="*/ 4338240 w 8613217"/>
                <a:gd name="connsiteY337" fmla="*/ 6125762 h 6281670"/>
                <a:gd name="connsiteX338" fmla="*/ 4322761 w 8613217"/>
                <a:gd name="connsiteY338" fmla="*/ 6080671 h 6281670"/>
                <a:gd name="connsiteX339" fmla="*/ 4306609 w 8613217"/>
                <a:gd name="connsiteY339" fmla="*/ 6061826 h 6281670"/>
                <a:gd name="connsiteX340" fmla="*/ 4295168 w 8613217"/>
                <a:gd name="connsiteY340" fmla="*/ 6082689 h 6281670"/>
                <a:gd name="connsiteX341" fmla="*/ 4292475 w 8613217"/>
                <a:gd name="connsiteY341" fmla="*/ 6112302 h 6281670"/>
                <a:gd name="connsiteX342" fmla="*/ 4277669 w 8613217"/>
                <a:gd name="connsiteY342" fmla="*/ 6097496 h 6281670"/>
                <a:gd name="connsiteX343" fmla="*/ 4183447 w 8613217"/>
                <a:gd name="connsiteY343" fmla="*/ 5282478 h 6281670"/>
                <a:gd name="connsiteX344" fmla="*/ 4412945 w 8613217"/>
                <a:gd name="connsiteY344" fmla="*/ 4743394 h 6281670"/>
                <a:gd name="connsiteX345" fmla="*/ 5036828 w 8613217"/>
                <a:gd name="connsiteY345" fmla="*/ 3935106 h 6281670"/>
                <a:gd name="connsiteX346" fmla="*/ 5054999 w 8613217"/>
                <a:gd name="connsiteY346" fmla="*/ 3966064 h 6281670"/>
                <a:gd name="connsiteX347" fmla="*/ 5020675 w 8613217"/>
                <a:gd name="connsiteY347" fmla="*/ 5141145 h 6281670"/>
                <a:gd name="connsiteX0" fmla="*/ 8420062 w 8613217"/>
                <a:gd name="connsiteY0" fmla="*/ 4211041 h 6281670"/>
                <a:gd name="connsiteX1" fmla="*/ 7990681 w 8613217"/>
                <a:gd name="connsiteY1" fmla="*/ 4231232 h 6281670"/>
                <a:gd name="connsiteX2" fmla="*/ 7630619 w 8613217"/>
                <a:gd name="connsiteY2" fmla="*/ 4614849 h 6281670"/>
                <a:gd name="connsiteX3" fmla="*/ 7659558 w 8613217"/>
                <a:gd name="connsiteY3" fmla="*/ 4643788 h 6281670"/>
                <a:gd name="connsiteX4" fmla="*/ 7859443 w 8613217"/>
                <a:gd name="connsiteY4" fmla="*/ 4617541 h 6281670"/>
                <a:gd name="connsiteX5" fmla="*/ 8222196 w 8613217"/>
                <a:gd name="connsiteY5" fmla="*/ 4498418 h 6281670"/>
                <a:gd name="connsiteX6" fmla="*/ 8236330 w 8613217"/>
                <a:gd name="connsiteY6" fmla="*/ 4496398 h 6281670"/>
                <a:gd name="connsiteX7" fmla="*/ 8228254 w 8613217"/>
                <a:gd name="connsiteY7" fmla="*/ 4504475 h 6281670"/>
                <a:gd name="connsiteX8" fmla="*/ 7670326 w 8613217"/>
                <a:gd name="connsiteY8" fmla="*/ 4709743 h 6281670"/>
                <a:gd name="connsiteX9" fmla="*/ 7436791 w 8613217"/>
                <a:gd name="connsiteY9" fmla="*/ 4735318 h 6281670"/>
                <a:gd name="connsiteX10" fmla="*/ 6759067 w 8613217"/>
                <a:gd name="connsiteY10" fmla="*/ 4696956 h 6281670"/>
                <a:gd name="connsiteX11" fmla="*/ 6037597 w 8613217"/>
                <a:gd name="connsiteY11" fmla="*/ 4656576 h 6281670"/>
                <a:gd name="connsiteX12" fmla="*/ 6023464 w 8613217"/>
                <a:gd name="connsiteY12" fmla="*/ 4649172 h 6281670"/>
                <a:gd name="connsiteX13" fmla="*/ 6361317 w 8613217"/>
                <a:gd name="connsiteY13" fmla="*/ 4472170 h 6281670"/>
                <a:gd name="connsiteX14" fmla="*/ 6783296 w 8613217"/>
                <a:gd name="connsiteY14" fmla="*/ 4236616 h 6281670"/>
                <a:gd name="connsiteX15" fmla="*/ 7066634 w 8613217"/>
                <a:gd name="connsiteY15" fmla="*/ 4052210 h 6281670"/>
                <a:gd name="connsiteX16" fmla="*/ 7151433 w 8613217"/>
                <a:gd name="connsiteY16" fmla="*/ 4042115 h 6281670"/>
                <a:gd name="connsiteX17" fmla="*/ 7304208 w 8613217"/>
                <a:gd name="connsiteY17" fmla="*/ 4071727 h 6281670"/>
                <a:gd name="connsiteX18" fmla="*/ 7625235 w 8613217"/>
                <a:gd name="connsiteY18" fmla="*/ 3948566 h 6281670"/>
                <a:gd name="connsiteX19" fmla="*/ 8172394 w 8613217"/>
                <a:gd name="connsiteY19" fmla="*/ 2496877 h 6281670"/>
                <a:gd name="connsiteX20" fmla="*/ 7882325 w 8613217"/>
                <a:gd name="connsiteY20" fmla="*/ 1811077 h 6281670"/>
                <a:gd name="connsiteX21" fmla="*/ 7854059 w 8613217"/>
                <a:gd name="connsiteY21" fmla="*/ 1889820 h 6281670"/>
                <a:gd name="connsiteX22" fmla="*/ 7732917 w 8613217"/>
                <a:gd name="connsiteY22" fmla="*/ 2389195 h 6281670"/>
                <a:gd name="connsiteX23" fmla="*/ 7607736 w 8613217"/>
                <a:gd name="connsiteY23" fmla="*/ 2746565 h 6281670"/>
                <a:gd name="connsiteX24" fmla="*/ 7178354 w 8613217"/>
                <a:gd name="connsiteY24" fmla="*/ 3424962 h 6281670"/>
                <a:gd name="connsiteX25" fmla="*/ 7050481 w 8613217"/>
                <a:gd name="connsiteY25" fmla="*/ 3653113 h 6281670"/>
                <a:gd name="connsiteX26" fmla="*/ 7022888 w 8613217"/>
                <a:gd name="connsiteY26" fmla="*/ 3873861 h 6281670"/>
                <a:gd name="connsiteX27" fmla="*/ 7057884 w 8613217"/>
                <a:gd name="connsiteY27" fmla="*/ 3889341 h 6281670"/>
                <a:gd name="connsiteX28" fmla="*/ 7311611 w 8613217"/>
                <a:gd name="connsiteY28" fmla="*/ 3701570 h 6281670"/>
                <a:gd name="connsiteX29" fmla="*/ 7883672 w 8613217"/>
                <a:gd name="connsiteY29" fmla="*/ 2875784 h 6281670"/>
                <a:gd name="connsiteX30" fmla="*/ 7909246 w 8613217"/>
                <a:gd name="connsiteY30" fmla="*/ 2790311 h 6281670"/>
                <a:gd name="connsiteX31" fmla="*/ 7835888 w 8613217"/>
                <a:gd name="connsiteY31" fmla="*/ 3051440 h 6281670"/>
                <a:gd name="connsiteX32" fmla="*/ 7279306 w 8613217"/>
                <a:gd name="connsiteY32" fmla="*/ 3802522 h 6281670"/>
                <a:gd name="connsiteX33" fmla="*/ 6992603 w 8613217"/>
                <a:gd name="connsiteY33" fmla="*/ 4017213 h 6281670"/>
                <a:gd name="connsiteX34" fmla="*/ 6713302 w 8613217"/>
                <a:gd name="connsiteY34" fmla="*/ 4190851 h 6281670"/>
                <a:gd name="connsiteX35" fmla="*/ 6627830 w 8613217"/>
                <a:gd name="connsiteY35" fmla="*/ 4239308 h 6281670"/>
                <a:gd name="connsiteX36" fmla="*/ 6605620 w 8613217"/>
                <a:gd name="connsiteY36" fmla="*/ 4251422 h 6281670"/>
                <a:gd name="connsiteX37" fmla="*/ 6226714 w 8613217"/>
                <a:gd name="connsiteY37" fmla="*/ 4447268 h 6281670"/>
                <a:gd name="connsiteX38" fmla="*/ 5314782 w 8613217"/>
                <a:gd name="connsiteY38" fmla="*/ 4943279 h 6281670"/>
                <a:gd name="connsiteX39" fmla="*/ 5158643 w 8613217"/>
                <a:gd name="connsiteY39" fmla="*/ 5046250 h 6281670"/>
                <a:gd name="connsiteX40" fmla="*/ 5162681 w 8613217"/>
                <a:gd name="connsiteY40" fmla="*/ 5025387 h 6281670"/>
                <a:gd name="connsiteX41" fmla="*/ 5227290 w 8613217"/>
                <a:gd name="connsiteY41" fmla="*/ 4323434 h 6281670"/>
                <a:gd name="connsiteX42" fmla="*/ 5106148 w 8613217"/>
                <a:gd name="connsiteY42" fmla="*/ 3860401 h 6281670"/>
                <a:gd name="connsiteX43" fmla="*/ 5139799 w 8613217"/>
                <a:gd name="connsiteY43" fmla="*/ 3818675 h 6281670"/>
                <a:gd name="connsiteX44" fmla="*/ 5695034 w 8613217"/>
                <a:gd name="connsiteY44" fmla="*/ 3194119 h 6281670"/>
                <a:gd name="connsiteX45" fmla="*/ 5830983 w 8613217"/>
                <a:gd name="connsiteY45" fmla="*/ 3023174 h 6281670"/>
                <a:gd name="connsiteX46" fmla="*/ 5873382 w 8613217"/>
                <a:gd name="connsiteY46" fmla="*/ 3008367 h 6281670"/>
                <a:gd name="connsiteX47" fmla="*/ 5983083 w 8613217"/>
                <a:gd name="connsiteY47" fmla="*/ 3009040 h 6281670"/>
                <a:gd name="connsiteX48" fmla="*/ 6257000 w 8613217"/>
                <a:gd name="connsiteY48" fmla="*/ 2840787 h 6281670"/>
                <a:gd name="connsiteX49" fmla="*/ 6605620 w 8613217"/>
                <a:gd name="connsiteY49" fmla="*/ 2172485 h 6281670"/>
                <a:gd name="connsiteX50" fmla="*/ 6623118 w 8613217"/>
                <a:gd name="connsiteY50" fmla="*/ 1339969 h 6281670"/>
                <a:gd name="connsiteX51" fmla="*/ 6528224 w 8613217"/>
                <a:gd name="connsiteY51" fmla="*/ 660899 h 6281670"/>
                <a:gd name="connsiteX52" fmla="*/ 6514091 w 8613217"/>
                <a:gd name="connsiteY52" fmla="*/ 520239 h 6281670"/>
                <a:gd name="connsiteX53" fmla="*/ 6493900 w 8613217"/>
                <a:gd name="connsiteY53" fmla="*/ 546486 h 6281670"/>
                <a:gd name="connsiteX54" fmla="*/ 6244212 w 8613217"/>
                <a:gd name="connsiteY54" fmla="*/ 975869 h 6281670"/>
                <a:gd name="connsiteX55" fmla="*/ 5935300 w 8613217"/>
                <a:gd name="connsiteY55" fmla="*/ 1788868 h 6281670"/>
                <a:gd name="connsiteX56" fmla="*/ 5707148 w 8613217"/>
                <a:gd name="connsiteY56" fmla="*/ 2531874 h 6281670"/>
                <a:gd name="connsiteX57" fmla="*/ 5679555 w 8613217"/>
                <a:gd name="connsiteY57" fmla="*/ 2738489 h 6281670"/>
                <a:gd name="connsiteX58" fmla="*/ 5734069 w 8613217"/>
                <a:gd name="connsiteY58" fmla="*/ 2914818 h 6281670"/>
                <a:gd name="connsiteX59" fmla="*/ 5963566 w 8613217"/>
                <a:gd name="connsiteY59" fmla="*/ 2599175 h 6281670"/>
                <a:gd name="connsiteX60" fmla="*/ 6141914 w 8613217"/>
                <a:gd name="connsiteY60" fmla="*/ 2254593 h 6281670"/>
                <a:gd name="connsiteX61" fmla="*/ 6262384 w 8613217"/>
                <a:gd name="connsiteY61" fmla="*/ 1884436 h 6281670"/>
                <a:gd name="connsiteX62" fmla="*/ 6343145 w 8613217"/>
                <a:gd name="connsiteY62" fmla="*/ 1508222 h 6281670"/>
                <a:gd name="connsiteX63" fmla="*/ 6310167 w 8613217"/>
                <a:gd name="connsiteY63" fmla="*/ 1747814 h 6281670"/>
                <a:gd name="connsiteX64" fmla="*/ 6045001 w 8613217"/>
                <a:gd name="connsiteY64" fmla="*/ 2568890 h 6281670"/>
                <a:gd name="connsiteX65" fmla="*/ 5560432 w 8613217"/>
                <a:gd name="connsiteY65" fmla="*/ 3235173 h 6281670"/>
                <a:gd name="connsiteX66" fmla="*/ 5096726 w 8613217"/>
                <a:gd name="connsiteY66" fmla="*/ 3741278 h 6281670"/>
                <a:gd name="connsiteX67" fmla="*/ 5067113 w 8613217"/>
                <a:gd name="connsiteY67" fmla="*/ 3767525 h 6281670"/>
                <a:gd name="connsiteX68" fmla="*/ 4911647 w 8613217"/>
                <a:gd name="connsiteY68" fmla="*/ 3459959 h 6281670"/>
                <a:gd name="connsiteX69" fmla="*/ 4890784 w 8613217"/>
                <a:gd name="connsiteY69" fmla="*/ 3404099 h 6281670"/>
                <a:gd name="connsiteX70" fmla="*/ 4952701 w 8613217"/>
                <a:gd name="connsiteY70" fmla="*/ 2717626 h 6281670"/>
                <a:gd name="connsiteX71" fmla="*/ 5173449 w 8613217"/>
                <a:gd name="connsiteY71" fmla="*/ 2368332 h 6281670"/>
                <a:gd name="connsiteX72" fmla="*/ 5481689 w 8613217"/>
                <a:gd name="connsiteY72" fmla="*/ 1759928 h 6281670"/>
                <a:gd name="connsiteX73" fmla="*/ 5514667 w 8613217"/>
                <a:gd name="connsiteY73" fmla="*/ 1741757 h 6281670"/>
                <a:gd name="connsiteX74" fmla="*/ 5803389 w 8613217"/>
                <a:gd name="connsiteY74" fmla="*/ 1570812 h 6281670"/>
                <a:gd name="connsiteX75" fmla="*/ 5822907 w 8613217"/>
                <a:gd name="connsiteY75" fmla="*/ 1095665 h 6281670"/>
                <a:gd name="connsiteX76" fmla="*/ 5540241 w 8613217"/>
                <a:gd name="connsiteY76" fmla="*/ 601000 h 6281670"/>
                <a:gd name="connsiteX77" fmla="*/ 5514667 w 8613217"/>
                <a:gd name="connsiteY77" fmla="*/ 600327 h 6281670"/>
                <a:gd name="connsiteX78" fmla="*/ 5421791 w 8613217"/>
                <a:gd name="connsiteY78" fmla="*/ 697914 h 6281670"/>
                <a:gd name="connsiteX79" fmla="*/ 5124319 w 8613217"/>
                <a:gd name="connsiteY79" fmla="*/ 1196617 h 6281670"/>
                <a:gd name="connsiteX80" fmla="*/ 5316801 w 8613217"/>
                <a:gd name="connsiteY80" fmla="*/ 1686570 h 6281670"/>
                <a:gd name="connsiteX81" fmla="*/ 5361220 w 8613217"/>
                <a:gd name="connsiteY81" fmla="*/ 1669072 h 6281670"/>
                <a:gd name="connsiteX82" fmla="*/ 5461499 w 8613217"/>
                <a:gd name="connsiteY82" fmla="*/ 1248439 h 6281670"/>
                <a:gd name="connsiteX83" fmla="*/ 5491784 w 8613217"/>
                <a:gd name="connsiteY83" fmla="*/ 1043170 h 6281670"/>
                <a:gd name="connsiteX84" fmla="*/ 5497841 w 8613217"/>
                <a:gd name="connsiteY84" fmla="*/ 1081532 h 6281670"/>
                <a:gd name="connsiteX85" fmla="*/ 5481016 w 8613217"/>
                <a:gd name="connsiteY85" fmla="*/ 1353429 h 6281670"/>
                <a:gd name="connsiteX86" fmla="*/ 5415734 w 8613217"/>
                <a:gd name="connsiteY86" fmla="*/ 1727624 h 6281670"/>
                <a:gd name="connsiteX87" fmla="*/ 5151240 w 8613217"/>
                <a:gd name="connsiteY87" fmla="*/ 2245171 h 6281670"/>
                <a:gd name="connsiteX88" fmla="*/ 4908282 w 8613217"/>
                <a:gd name="connsiteY88" fmla="*/ 2596483 h 6281670"/>
                <a:gd name="connsiteX89" fmla="*/ 4750124 w 8613217"/>
                <a:gd name="connsiteY89" fmla="*/ 2989523 h 6281670"/>
                <a:gd name="connsiteX90" fmla="*/ 4737337 w 8613217"/>
                <a:gd name="connsiteY90" fmla="*/ 3162487 h 6281670"/>
                <a:gd name="connsiteX91" fmla="*/ 4680804 w 8613217"/>
                <a:gd name="connsiteY91" fmla="*/ 3076341 h 6281670"/>
                <a:gd name="connsiteX92" fmla="*/ 4591293 w 8613217"/>
                <a:gd name="connsiteY92" fmla="*/ 2915491 h 6281670"/>
                <a:gd name="connsiteX93" fmla="*/ 4552259 w 8613217"/>
                <a:gd name="connsiteY93" fmla="*/ 2838095 h 6281670"/>
                <a:gd name="connsiteX94" fmla="*/ 4404869 w 8613217"/>
                <a:gd name="connsiteY94" fmla="*/ 2499569 h 6281670"/>
                <a:gd name="connsiteX95" fmla="*/ 4425059 w 8613217"/>
                <a:gd name="connsiteY95" fmla="*/ 2408713 h 6281670"/>
                <a:gd name="connsiteX96" fmla="*/ 4497071 w 8613217"/>
                <a:gd name="connsiteY96" fmla="*/ 2304396 h 6281670"/>
                <a:gd name="connsiteX97" fmla="*/ 4551585 w 8613217"/>
                <a:gd name="connsiteY97" fmla="*/ 2152968 h 6281670"/>
                <a:gd name="connsiteX98" fmla="*/ 4741375 w 8613217"/>
                <a:gd name="connsiteY98" fmla="*/ 1413327 h 6281670"/>
                <a:gd name="connsiteX99" fmla="*/ 4929146 w 8613217"/>
                <a:gd name="connsiteY99" fmla="*/ 819730 h 6281670"/>
                <a:gd name="connsiteX100" fmla="*/ 5233347 w 8613217"/>
                <a:gd name="connsiteY100" fmla="*/ 28940 h 6281670"/>
                <a:gd name="connsiteX101" fmla="*/ 5238058 w 8613217"/>
                <a:gd name="connsiteY101" fmla="*/ 0 h 6281670"/>
                <a:gd name="connsiteX102" fmla="*/ 4976929 w 8613217"/>
                <a:gd name="connsiteY102" fmla="*/ 159504 h 6281670"/>
                <a:gd name="connsiteX103" fmla="*/ 4204984 w 8613217"/>
                <a:gd name="connsiteY103" fmla="*/ 890396 h 6281670"/>
                <a:gd name="connsiteX104" fmla="*/ 3943182 w 8613217"/>
                <a:gd name="connsiteY104" fmla="*/ 2139508 h 6281670"/>
                <a:gd name="connsiteX105" fmla="*/ 4076438 w 8613217"/>
                <a:gd name="connsiteY105" fmla="*/ 2389868 h 6281670"/>
                <a:gd name="connsiteX106" fmla="*/ 4215079 w 8613217"/>
                <a:gd name="connsiteY106" fmla="*/ 2474668 h 6281670"/>
                <a:gd name="connsiteX107" fmla="*/ 4244018 w 8613217"/>
                <a:gd name="connsiteY107" fmla="*/ 2445055 h 6281670"/>
                <a:gd name="connsiteX108" fmla="*/ 4230558 w 8613217"/>
                <a:gd name="connsiteY108" fmla="*/ 1718875 h 6281670"/>
                <a:gd name="connsiteX109" fmla="*/ 4411599 w 8613217"/>
                <a:gd name="connsiteY109" fmla="*/ 1186522 h 6281670"/>
                <a:gd name="connsiteX110" fmla="*/ 4552259 w 8613217"/>
                <a:gd name="connsiteY110" fmla="*/ 934815 h 6281670"/>
                <a:gd name="connsiteX111" fmla="*/ 4572449 w 8613217"/>
                <a:gd name="connsiteY111" fmla="*/ 920008 h 6281670"/>
                <a:gd name="connsiteX112" fmla="*/ 4553604 w 8613217"/>
                <a:gd name="connsiteY112" fmla="*/ 956351 h 6281670"/>
                <a:gd name="connsiteX113" fmla="*/ 4390735 w 8613217"/>
                <a:gd name="connsiteY113" fmla="*/ 1302280 h 6281670"/>
                <a:gd name="connsiteX114" fmla="*/ 4340260 w 8613217"/>
                <a:gd name="connsiteY114" fmla="*/ 2524471 h 6281670"/>
                <a:gd name="connsiteX115" fmla="*/ 4501109 w 8613217"/>
                <a:gd name="connsiteY115" fmla="*/ 2892609 h 6281670"/>
                <a:gd name="connsiteX116" fmla="*/ 4692918 w 8613217"/>
                <a:gd name="connsiteY116" fmla="*/ 3241230 h 6281670"/>
                <a:gd name="connsiteX117" fmla="*/ 4992409 w 8613217"/>
                <a:gd name="connsiteY117" fmla="*/ 3809925 h 6281670"/>
                <a:gd name="connsiteX118" fmla="*/ 5000485 w 8613217"/>
                <a:gd name="connsiteY118" fmla="*/ 3847614 h 6281670"/>
                <a:gd name="connsiteX119" fmla="*/ 4993755 w 8613217"/>
                <a:gd name="connsiteY119" fmla="*/ 3855017 h 6281670"/>
                <a:gd name="connsiteX120" fmla="*/ 4993082 w 8613217"/>
                <a:gd name="connsiteY120" fmla="*/ 3855690 h 6281670"/>
                <a:gd name="connsiteX121" fmla="*/ 4982313 w 8613217"/>
                <a:gd name="connsiteY121" fmla="*/ 3867131 h 6281670"/>
                <a:gd name="connsiteX122" fmla="*/ 4626290 w 8613217"/>
                <a:gd name="connsiteY122" fmla="*/ 4274977 h 6281670"/>
                <a:gd name="connsiteX123" fmla="*/ 4180755 w 8613217"/>
                <a:gd name="connsiteY123" fmla="*/ 4968853 h 6281670"/>
                <a:gd name="connsiteX124" fmla="*/ 4071727 w 8613217"/>
                <a:gd name="connsiteY124" fmla="*/ 5853192 h 6281670"/>
                <a:gd name="connsiteX125" fmla="*/ 4040769 w 8613217"/>
                <a:gd name="connsiteY125" fmla="*/ 5907706 h 6281670"/>
                <a:gd name="connsiteX126" fmla="*/ 4005099 w 8613217"/>
                <a:gd name="connsiteY126" fmla="*/ 5881459 h 6281670"/>
                <a:gd name="connsiteX127" fmla="*/ 4007791 w 8613217"/>
                <a:gd name="connsiteY127" fmla="*/ 5830983 h 6281670"/>
                <a:gd name="connsiteX128" fmla="*/ 3990293 w 8613217"/>
                <a:gd name="connsiteY128" fmla="*/ 5807427 h 6281670"/>
                <a:gd name="connsiteX129" fmla="*/ 3964045 w 8613217"/>
                <a:gd name="connsiteY129" fmla="*/ 5789256 h 6281670"/>
                <a:gd name="connsiteX130" fmla="*/ 3941836 w 8613217"/>
                <a:gd name="connsiteY130" fmla="*/ 5705129 h 6281670"/>
                <a:gd name="connsiteX131" fmla="*/ 3908185 w 8613217"/>
                <a:gd name="connsiteY131" fmla="*/ 5236040 h 6281670"/>
                <a:gd name="connsiteX132" fmla="*/ 3918953 w 8613217"/>
                <a:gd name="connsiteY132" fmla="*/ 4237288 h 6281670"/>
                <a:gd name="connsiteX133" fmla="*/ 3786370 w 8613217"/>
                <a:gd name="connsiteY133" fmla="*/ 3122779 h 6281670"/>
                <a:gd name="connsiteX134" fmla="*/ 3570333 w 8613217"/>
                <a:gd name="connsiteY134" fmla="*/ 2570236 h 6281670"/>
                <a:gd name="connsiteX135" fmla="*/ 3531298 w 8613217"/>
                <a:gd name="connsiteY135" fmla="*/ 2494185 h 6281670"/>
                <a:gd name="connsiteX136" fmla="*/ 3525241 w 8613217"/>
                <a:gd name="connsiteY136" fmla="*/ 2482071 h 6281670"/>
                <a:gd name="connsiteX137" fmla="*/ 3410829 w 8613217"/>
                <a:gd name="connsiteY137" fmla="*/ 2273437 h 6281670"/>
                <a:gd name="connsiteX138" fmla="*/ 3411502 w 8613217"/>
                <a:gd name="connsiteY138" fmla="*/ 2229018 h 6281670"/>
                <a:gd name="connsiteX139" fmla="*/ 3451209 w 8613217"/>
                <a:gd name="connsiteY139" fmla="*/ 2126720 h 6281670"/>
                <a:gd name="connsiteX140" fmla="*/ 3431692 w 8613217"/>
                <a:gd name="connsiteY140" fmla="*/ 1895877 h 6281670"/>
                <a:gd name="connsiteX141" fmla="*/ 3186715 w 8613217"/>
                <a:gd name="connsiteY141" fmla="*/ 1401886 h 6281670"/>
                <a:gd name="connsiteX142" fmla="*/ 2531874 w 8613217"/>
                <a:gd name="connsiteY142" fmla="*/ 701952 h 6281670"/>
                <a:gd name="connsiteX143" fmla="*/ 1731662 w 8613217"/>
                <a:gd name="connsiteY143" fmla="*/ 39035 h 6281670"/>
                <a:gd name="connsiteX144" fmla="*/ 1722913 w 8613217"/>
                <a:gd name="connsiteY144" fmla="*/ 36343 h 6281670"/>
                <a:gd name="connsiteX145" fmla="*/ 1723586 w 8613217"/>
                <a:gd name="connsiteY145" fmla="*/ 47111 h 6281670"/>
                <a:gd name="connsiteX146" fmla="*/ 1984042 w 8613217"/>
                <a:gd name="connsiteY146" fmla="*/ 871552 h 6281670"/>
                <a:gd name="connsiteX147" fmla="*/ 2773486 w 8613217"/>
                <a:gd name="connsiteY147" fmla="*/ 2064130 h 6281670"/>
                <a:gd name="connsiteX148" fmla="*/ 3058170 w 8613217"/>
                <a:gd name="connsiteY148" fmla="*/ 2286897 h 6281670"/>
                <a:gd name="connsiteX149" fmla="*/ 3235845 w 8613217"/>
                <a:gd name="connsiteY149" fmla="*/ 2329297 h 6281670"/>
                <a:gd name="connsiteX150" fmla="*/ 3256709 w 8613217"/>
                <a:gd name="connsiteY150" fmla="*/ 2294974 h 6281670"/>
                <a:gd name="connsiteX151" fmla="*/ 3083072 w 8613217"/>
                <a:gd name="connsiteY151" fmla="*/ 1999521 h 6281670"/>
                <a:gd name="connsiteX152" fmla="*/ 2450440 w 8613217"/>
                <a:gd name="connsiteY152" fmla="*/ 1092973 h 6281670"/>
                <a:gd name="connsiteX153" fmla="*/ 2432941 w 8613217"/>
                <a:gd name="connsiteY153" fmla="*/ 1062014 h 6281670"/>
                <a:gd name="connsiteX154" fmla="*/ 2454478 w 8613217"/>
                <a:gd name="connsiteY154" fmla="*/ 1076820 h 6281670"/>
                <a:gd name="connsiteX155" fmla="*/ 2967986 w 8613217"/>
                <a:gd name="connsiteY155" fmla="*/ 1739738 h 6281670"/>
                <a:gd name="connsiteX156" fmla="*/ 3266131 w 8613217"/>
                <a:gd name="connsiteY156" fmla="*/ 2175850 h 6281670"/>
                <a:gd name="connsiteX157" fmla="*/ 3457939 w 8613217"/>
                <a:gd name="connsiteY157" fmla="*/ 2509665 h 6281670"/>
                <a:gd name="connsiteX158" fmla="*/ 3464670 w 8613217"/>
                <a:gd name="connsiteY158" fmla="*/ 2523125 h 6281670"/>
                <a:gd name="connsiteX159" fmla="*/ 3504378 w 8613217"/>
                <a:gd name="connsiteY159" fmla="*/ 2605906 h 6281670"/>
                <a:gd name="connsiteX160" fmla="*/ 3733875 w 8613217"/>
                <a:gd name="connsiteY160" fmla="*/ 3249979 h 6281670"/>
                <a:gd name="connsiteX161" fmla="*/ 3823385 w 8613217"/>
                <a:gd name="connsiteY161" fmla="*/ 4359777 h 6281670"/>
                <a:gd name="connsiteX162" fmla="*/ 3816655 w 8613217"/>
                <a:gd name="connsiteY162" fmla="*/ 4369199 h 6281670"/>
                <a:gd name="connsiteX163" fmla="*/ 3800503 w 8613217"/>
                <a:gd name="connsiteY163" fmla="*/ 4322761 h 6281670"/>
                <a:gd name="connsiteX164" fmla="*/ 3407464 w 8613217"/>
                <a:gd name="connsiteY164" fmla="*/ 3663208 h 6281670"/>
                <a:gd name="connsiteX165" fmla="*/ 2516395 w 8613217"/>
                <a:gd name="connsiteY165" fmla="*/ 2980101 h 6281670"/>
                <a:gd name="connsiteX166" fmla="*/ 2502934 w 8613217"/>
                <a:gd name="connsiteY166" fmla="*/ 2971351 h 6281670"/>
                <a:gd name="connsiteX167" fmla="*/ 2390541 w 8613217"/>
                <a:gd name="connsiteY167" fmla="*/ 2898666 h 6281670"/>
                <a:gd name="connsiteX168" fmla="*/ 2247863 w 8613217"/>
                <a:gd name="connsiteY168" fmla="*/ 2802425 h 6281670"/>
                <a:gd name="connsiteX169" fmla="*/ 2055381 w 8613217"/>
                <a:gd name="connsiteY169" fmla="*/ 2665131 h 6281670"/>
                <a:gd name="connsiteX170" fmla="*/ 1471879 w 8613217"/>
                <a:gd name="connsiteY170" fmla="*/ 2148930 h 6281670"/>
                <a:gd name="connsiteX171" fmla="*/ 1461111 w 8613217"/>
                <a:gd name="connsiteY171" fmla="*/ 2109895 h 6281670"/>
                <a:gd name="connsiteX172" fmla="*/ 1501492 w 8613217"/>
                <a:gd name="connsiteY172" fmla="*/ 1918759 h 6281670"/>
                <a:gd name="connsiteX173" fmla="*/ 1395155 w 8613217"/>
                <a:gd name="connsiteY173" fmla="*/ 1570812 h 6281670"/>
                <a:gd name="connsiteX174" fmla="*/ 937507 w 8613217"/>
                <a:gd name="connsiteY174" fmla="*/ 860783 h 6281670"/>
                <a:gd name="connsiteX175" fmla="*/ 682435 w 8613217"/>
                <a:gd name="connsiteY175" fmla="*/ 471109 h 6281670"/>
                <a:gd name="connsiteX176" fmla="*/ 590905 w 8613217"/>
                <a:gd name="connsiteY176" fmla="*/ 214691 h 6281670"/>
                <a:gd name="connsiteX177" fmla="*/ 581483 w 8613217"/>
                <a:gd name="connsiteY177" fmla="*/ 222767 h 6281670"/>
                <a:gd name="connsiteX178" fmla="*/ 555909 w 8613217"/>
                <a:gd name="connsiteY178" fmla="*/ 262475 h 6281670"/>
                <a:gd name="connsiteX179" fmla="*/ 423998 w 8613217"/>
                <a:gd name="connsiteY179" fmla="*/ 619845 h 6281670"/>
                <a:gd name="connsiteX180" fmla="*/ 443515 w 8613217"/>
                <a:gd name="connsiteY180" fmla="*/ 1227575 h 6281670"/>
                <a:gd name="connsiteX181" fmla="*/ 806942 w 8613217"/>
                <a:gd name="connsiteY181" fmla="*/ 1996156 h 6281670"/>
                <a:gd name="connsiteX182" fmla="*/ 1087589 w 8613217"/>
                <a:gd name="connsiteY182" fmla="*/ 2216231 h 6281670"/>
                <a:gd name="connsiteX183" fmla="*/ 1317086 w 8613217"/>
                <a:gd name="connsiteY183" fmla="*/ 2233729 h 6281670"/>
                <a:gd name="connsiteX184" fmla="*/ 1327181 w 8613217"/>
                <a:gd name="connsiteY184" fmla="*/ 2198060 h 6281670"/>
                <a:gd name="connsiteX185" fmla="*/ 816364 w 8613217"/>
                <a:gd name="connsiteY185" fmla="*/ 1324489 h 6281670"/>
                <a:gd name="connsiteX186" fmla="*/ 702625 w 8613217"/>
                <a:gd name="connsiteY186" fmla="*/ 1031056 h 6281670"/>
                <a:gd name="connsiteX187" fmla="*/ 767908 w 8613217"/>
                <a:gd name="connsiteY187" fmla="*/ 1173061 h 6281670"/>
                <a:gd name="connsiteX188" fmla="*/ 1444285 w 8613217"/>
                <a:gd name="connsiteY188" fmla="*/ 2226326 h 6281670"/>
                <a:gd name="connsiteX189" fmla="*/ 2209501 w 8613217"/>
                <a:gd name="connsiteY189" fmla="*/ 2876457 h 6281670"/>
                <a:gd name="connsiteX190" fmla="*/ 2308434 w 8613217"/>
                <a:gd name="connsiteY190" fmla="*/ 2939720 h 6281670"/>
                <a:gd name="connsiteX191" fmla="*/ 2340738 w 8613217"/>
                <a:gd name="connsiteY191" fmla="*/ 2972025 h 6281670"/>
                <a:gd name="connsiteX192" fmla="*/ 2302377 w 8613217"/>
                <a:gd name="connsiteY192" fmla="*/ 2972025 h 6281670"/>
                <a:gd name="connsiteX193" fmla="*/ 2266034 w 8613217"/>
                <a:gd name="connsiteY193" fmla="*/ 2967313 h 6281670"/>
                <a:gd name="connsiteX194" fmla="*/ 1817807 w 8613217"/>
                <a:gd name="connsiteY194" fmla="*/ 3025866 h 6281670"/>
                <a:gd name="connsiteX195" fmla="*/ 1007500 w 8613217"/>
                <a:gd name="connsiteY195" fmla="*/ 3309877 h 6281670"/>
                <a:gd name="connsiteX196" fmla="*/ 960389 w 8613217"/>
                <a:gd name="connsiteY196" fmla="*/ 3293725 h 6281670"/>
                <a:gd name="connsiteX197" fmla="*/ 446207 w 8613217"/>
                <a:gd name="connsiteY197" fmla="*/ 3134221 h 6281670"/>
                <a:gd name="connsiteX198" fmla="*/ 217383 w 8613217"/>
                <a:gd name="connsiteY198" fmla="*/ 3227096 h 6281670"/>
                <a:gd name="connsiteX199" fmla="*/ 0 w 8613217"/>
                <a:gd name="connsiteY199" fmla="*/ 3236518 h 6281670"/>
                <a:gd name="connsiteX200" fmla="*/ 0 w 8613217"/>
                <a:gd name="connsiteY200" fmla="*/ 3330740 h 6281670"/>
                <a:gd name="connsiteX201" fmla="*/ 9422 w 8613217"/>
                <a:gd name="connsiteY201" fmla="*/ 3346892 h 6281670"/>
                <a:gd name="connsiteX202" fmla="*/ 255072 w 8613217"/>
                <a:gd name="connsiteY202" fmla="*/ 3717723 h 6281670"/>
                <a:gd name="connsiteX203" fmla="*/ 747044 w 8613217"/>
                <a:gd name="connsiteY203" fmla="*/ 3826078 h 6281670"/>
                <a:gd name="connsiteX204" fmla="*/ 1016249 w 8613217"/>
                <a:gd name="connsiteY204" fmla="*/ 3490244 h 6281670"/>
                <a:gd name="connsiteX205" fmla="*/ 981253 w 8613217"/>
                <a:gd name="connsiteY205" fmla="*/ 3461305 h 6281670"/>
                <a:gd name="connsiteX206" fmla="*/ 563312 w 8613217"/>
                <a:gd name="connsiteY206" fmla="*/ 3490917 h 6281670"/>
                <a:gd name="connsiteX207" fmla="*/ 390347 w 8613217"/>
                <a:gd name="connsiteY207" fmla="*/ 3460632 h 6281670"/>
                <a:gd name="connsiteX208" fmla="*/ 489953 w 8613217"/>
                <a:gd name="connsiteY208" fmla="*/ 3463997 h 6281670"/>
                <a:gd name="connsiteX209" fmla="*/ 903183 w 8613217"/>
                <a:gd name="connsiteY209" fmla="*/ 3408137 h 6281670"/>
                <a:gd name="connsiteX210" fmla="*/ 1043170 w 8613217"/>
                <a:gd name="connsiteY210" fmla="*/ 3372467 h 6281670"/>
                <a:gd name="connsiteX211" fmla="*/ 1508895 w 8613217"/>
                <a:gd name="connsiteY211" fmla="*/ 3218347 h 6281670"/>
                <a:gd name="connsiteX212" fmla="*/ 1912029 w 8613217"/>
                <a:gd name="connsiteY212" fmla="*/ 3101243 h 6281670"/>
                <a:gd name="connsiteX213" fmla="*/ 1912029 w 8613217"/>
                <a:gd name="connsiteY213" fmla="*/ 3101243 h 6281670"/>
                <a:gd name="connsiteX214" fmla="*/ 1924816 w 8613217"/>
                <a:gd name="connsiteY214" fmla="*/ 3099224 h 6281670"/>
                <a:gd name="connsiteX215" fmla="*/ 1986061 w 8613217"/>
                <a:gd name="connsiteY215" fmla="*/ 3087783 h 6281670"/>
                <a:gd name="connsiteX216" fmla="*/ 1992791 w 8613217"/>
                <a:gd name="connsiteY216" fmla="*/ 3087110 h 6281670"/>
                <a:gd name="connsiteX217" fmla="*/ 2087013 w 8613217"/>
                <a:gd name="connsiteY217" fmla="*/ 3074322 h 6281670"/>
                <a:gd name="connsiteX218" fmla="*/ 2113933 w 8613217"/>
                <a:gd name="connsiteY218" fmla="*/ 3072976 h 6281670"/>
                <a:gd name="connsiteX219" fmla="*/ 2118644 w 8613217"/>
                <a:gd name="connsiteY219" fmla="*/ 3064227 h 6281670"/>
                <a:gd name="connsiteX220" fmla="*/ 2257958 w 8613217"/>
                <a:gd name="connsiteY220" fmla="*/ 3064227 h 6281670"/>
                <a:gd name="connsiteX221" fmla="*/ 2262669 w 8613217"/>
                <a:gd name="connsiteY221" fmla="*/ 3072976 h 6281670"/>
                <a:gd name="connsiteX222" fmla="*/ 2434960 w 8613217"/>
                <a:gd name="connsiteY222" fmla="*/ 3101243 h 6281670"/>
                <a:gd name="connsiteX223" fmla="*/ 2635518 w 8613217"/>
                <a:gd name="connsiteY223" fmla="*/ 3164506 h 6281670"/>
                <a:gd name="connsiteX224" fmla="*/ 3038653 w 8613217"/>
                <a:gd name="connsiteY224" fmla="*/ 3453902 h 6281670"/>
                <a:gd name="connsiteX225" fmla="*/ 3580428 w 8613217"/>
                <a:gd name="connsiteY225" fmla="*/ 4087880 h 6281670"/>
                <a:gd name="connsiteX226" fmla="*/ 3776274 w 8613217"/>
                <a:gd name="connsiteY226" fmla="*/ 4626290 h 6281670"/>
                <a:gd name="connsiteX227" fmla="*/ 3813963 w 8613217"/>
                <a:gd name="connsiteY227" fmla="*/ 4802619 h 6281670"/>
                <a:gd name="connsiteX228" fmla="*/ 3811944 w 8613217"/>
                <a:gd name="connsiteY228" fmla="*/ 5407658 h 6281670"/>
                <a:gd name="connsiteX229" fmla="*/ 3881265 w 8613217"/>
                <a:gd name="connsiteY229" fmla="*/ 5874056 h 6281670"/>
                <a:gd name="connsiteX230" fmla="*/ 3879919 w 8613217"/>
                <a:gd name="connsiteY230" fmla="*/ 5898957 h 6281670"/>
                <a:gd name="connsiteX231" fmla="*/ 3757430 w 8613217"/>
                <a:gd name="connsiteY231" fmla="*/ 5946068 h 6281670"/>
                <a:gd name="connsiteX232" fmla="*/ 3743970 w 8613217"/>
                <a:gd name="connsiteY232" fmla="*/ 6053750 h 6281670"/>
                <a:gd name="connsiteX233" fmla="*/ 3803195 w 8613217"/>
                <a:gd name="connsiteY233" fmla="*/ 6092112 h 6281670"/>
                <a:gd name="connsiteX234" fmla="*/ 3896071 w 8613217"/>
                <a:gd name="connsiteY234" fmla="*/ 6023464 h 6281670"/>
                <a:gd name="connsiteX235" fmla="*/ 3920972 w 8613217"/>
                <a:gd name="connsiteY235" fmla="*/ 5996544 h 6281670"/>
                <a:gd name="connsiteX236" fmla="*/ 3918953 w 8613217"/>
                <a:gd name="connsiteY236" fmla="*/ 6053077 h 6281670"/>
                <a:gd name="connsiteX237" fmla="*/ 3931741 w 8613217"/>
                <a:gd name="connsiteY237" fmla="*/ 6077978 h 6281670"/>
                <a:gd name="connsiteX238" fmla="*/ 3951931 w 8613217"/>
                <a:gd name="connsiteY238" fmla="*/ 6055769 h 6281670"/>
                <a:gd name="connsiteX239" fmla="*/ 3972121 w 8613217"/>
                <a:gd name="connsiteY239" fmla="*/ 5988468 h 6281670"/>
                <a:gd name="connsiteX240" fmla="*/ 3994331 w 8613217"/>
                <a:gd name="connsiteY240" fmla="*/ 5968277 h 6281670"/>
                <a:gd name="connsiteX241" fmla="*/ 4005099 w 8613217"/>
                <a:gd name="connsiteY241" fmla="*/ 5995198 h 6281670"/>
                <a:gd name="connsiteX242" fmla="*/ 4071054 w 8613217"/>
                <a:gd name="connsiteY242" fmla="*/ 6040290 h 6281670"/>
                <a:gd name="connsiteX243" fmla="*/ 4100667 w 8613217"/>
                <a:gd name="connsiteY243" fmla="*/ 6026829 h 6281670"/>
                <a:gd name="connsiteX244" fmla="*/ 4110089 w 8613217"/>
                <a:gd name="connsiteY244" fmla="*/ 5993179 h 6281670"/>
                <a:gd name="connsiteX245" fmla="*/ 4124895 w 8613217"/>
                <a:gd name="connsiteY245" fmla="*/ 6032214 h 6281670"/>
                <a:gd name="connsiteX246" fmla="*/ 4117492 w 8613217"/>
                <a:gd name="connsiteY246" fmla="*/ 6106918 h 6281670"/>
                <a:gd name="connsiteX247" fmla="*/ 4080476 w 8613217"/>
                <a:gd name="connsiteY247" fmla="*/ 6141242 h 6281670"/>
                <a:gd name="connsiteX248" fmla="*/ 4176717 w 8613217"/>
                <a:gd name="connsiteY248" fmla="*/ 6189025 h 6281670"/>
                <a:gd name="connsiteX249" fmla="*/ 4170660 w 8613217"/>
                <a:gd name="connsiteY249" fmla="*/ 6271133 h 6281670"/>
                <a:gd name="connsiteX250" fmla="*/ 4195562 w 8613217"/>
                <a:gd name="connsiteY250" fmla="*/ 6277863 h 6281670"/>
                <a:gd name="connsiteX251" fmla="*/ 4261517 w 8613217"/>
                <a:gd name="connsiteY251" fmla="*/ 6267768 h 6281670"/>
                <a:gd name="connsiteX252" fmla="*/ 4289784 w 8613217"/>
                <a:gd name="connsiteY252" fmla="*/ 6247578 h 6281670"/>
                <a:gd name="connsiteX253" fmla="*/ 4295840 w 8613217"/>
                <a:gd name="connsiteY253" fmla="*/ 6204505 h 6281670"/>
                <a:gd name="connsiteX254" fmla="*/ 4305936 w 8613217"/>
                <a:gd name="connsiteY254" fmla="*/ 6182969 h 6281670"/>
                <a:gd name="connsiteX255" fmla="*/ 4324107 w 8613217"/>
                <a:gd name="connsiteY255" fmla="*/ 6199794 h 6281670"/>
                <a:gd name="connsiteX256" fmla="*/ 4336894 w 8613217"/>
                <a:gd name="connsiteY256" fmla="*/ 6230752 h 6281670"/>
                <a:gd name="connsiteX257" fmla="*/ 4342951 w 8613217"/>
                <a:gd name="connsiteY257" fmla="*/ 6226714 h 6281670"/>
                <a:gd name="connsiteX258" fmla="*/ 4369872 w 8613217"/>
                <a:gd name="connsiteY258" fmla="*/ 6185660 h 6281670"/>
                <a:gd name="connsiteX259" fmla="*/ 4382659 w 8613217"/>
                <a:gd name="connsiteY259" fmla="*/ 6234791 h 6281670"/>
                <a:gd name="connsiteX260" fmla="*/ 4406888 w 8613217"/>
                <a:gd name="connsiteY260" fmla="*/ 6265749 h 6281670"/>
                <a:gd name="connsiteX261" fmla="*/ 4484284 w 8613217"/>
                <a:gd name="connsiteY261" fmla="*/ 6275171 h 6281670"/>
                <a:gd name="connsiteX262" fmla="*/ 4499090 w 8613217"/>
                <a:gd name="connsiteY262" fmla="*/ 6272479 h 6281670"/>
                <a:gd name="connsiteX263" fmla="*/ 4512551 w 8613217"/>
                <a:gd name="connsiteY263" fmla="*/ 6181622 h 6281670"/>
                <a:gd name="connsiteX264" fmla="*/ 4572449 w 8613217"/>
                <a:gd name="connsiteY264" fmla="*/ 6153356 h 6281670"/>
                <a:gd name="connsiteX265" fmla="*/ 4575814 w 8613217"/>
                <a:gd name="connsiteY265" fmla="*/ 6127781 h 6281670"/>
                <a:gd name="connsiteX266" fmla="*/ 4538125 w 8613217"/>
                <a:gd name="connsiteY266" fmla="*/ 6076633 h 6281670"/>
                <a:gd name="connsiteX267" fmla="*/ 4536779 w 8613217"/>
                <a:gd name="connsiteY267" fmla="*/ 6042309 h 6281670"/>
                <a:gd name="connsiteX268" fmla="*/ 4573122 w 8613217"/>
                <a:gd name="connsiteY268" fmla="*/ 6032214 h 6281670"/>
                <a:gd name="connsiteX269" fmla="*/ 4637731 w 8613217"/>
                <a:gd name="connsiteY269" fmla="*/ 6051058 h 6281670"/>
                <a:gd name="connsiteX270" fmla="*/ 4665997 w 8613217"/>
                <a:gd name="connsiteY270" fmla="*/ 6029522 h 6281670"/>
                <a:gd name="connsiteX271" fmla="*/ 4665997 w 8613217"/>
                <a:gd name="connsiteY271" fmla="*/ 5985776 h 6281670"/>
                <a:gd name="connsiteX272" fmla="*/ 4681477 w 8613217"/>
                <a:gd name="connsiteY272" fmla="*/ 5966931 h 6281670"/>
                <a:gd name="connsiteX273" fmla="*/ 4701667 w 8613217"/>
                <a:gd name="connsiteY273" fmla="*/ 5981065 h 6281670"/>
                <a:gd name="connsiteX274" fmla="*/ 4724550 w 8613217"/>
                <a:gd name="connsiteY274" fmla="*/ 6054423 h 6281670"/>
                <a:gd name="connsiteX275" fmla="*/ 4743394 w 8613217"/>
                <a:gd name="connsiteY275" fmla="*/ 6073268 h 6281670"/>
                <a:gd name="connsiteX276" fmla="*/ 4752143 w 8613217"/>
                <a:gd name="connsiteY276" fmla="*/ 6050385 h 6281670"/>
                <a:gd name="connsiteX277" fmla="*/ 4752143 w 8613217"/>
                <a:gd name="connsiteY277" fmla="*/ 5996544 h 6281670"/>
                <a:gd name="connsiteX278" fmla="*/ 4800600 w 8613217"/>
                <a:gd name="connsiteY278" fmla="*/ 6046347 h 6281670"/>
                <a:gd name="connsiteX279" fmla="*/ 4859825 w 8613217"/>
                <a:gd name="connsiteY279" fmla="*/ 6088747 h 6281670"/>
                <a:gd name="connsiteX280" fmla="*/ 4932511 w 8613217"/>
                <a:gd name="connsiteY280" fmla="*/ 6036252 h 6281670"/>
                <a:gd name="connsiteX281" fmla="*/ 4919050 w 8613217"/>
                <a:gd name="connsiteY281" fmla="*/ 5940011 h 6281670"/>
                <a:gd name="connsiteX282" fmla="*/ 4830213 w 8613217"/>
                <a:gd name="connsiteY282" fmla="*/ 5933281 h 6281670"/>
                <a:gd name="connsiteX283" fmla="*/ 4779064 w 8613217"/>
                <a:gd name="connsiteY283" fmla="*/ 5876074 h 6281670"/>
                <a:gd name="connsiteX284" fmla="*/ 4778391 w 8613217"/>
                <a:gd name="connsiteY284" fmla="*/ 5829637 h 6281670"/>
                <a:gd name="connsiteX285" fmla="*/ 5091342 w 8613217"/>
                <a:gd name="connsiteY285" fmla="*/ 5236712 h 6281670"/>
                <a:gd name="connsiteX286" fmla="*/ 5116243 w 8613217"/>
                <a:gd name="connsiteY286" fmla="*/ 5202389 h 6281670"/>
                <a:gd name="connsiteX287" fmla="*/ 5269690 w 8613217"/>
                <a:gd name="connsiteY287" fmla="*/ 5086631 h 6281670"/>
                <a:gd name="connsiteX288" fmla="*/ 5744837 w 8613217"/>
                <a:gd name="connsiteY288" fmla="*/ 4795889 h 6281670"/>
                <a:gd name="connsiteX289" fmla="*/ 5814830 w 8613217"/>
                <a:gd name="connsiteY289" fmla="*/ 4775699 h 6281670"/>
                <a:gd name="connsiteX290" fmla="*/ 6103553 w 8613217"/>
                <a:gd name="connsiteY290" fmla="*/ 4765603 h 6281670"/>
                <a:gd name="connsiteX291" fmla="*/ 7086824 w 8613217"/>
                <a:gd name="connsiteY291" fmla="*/ 4811369 h 6281670"/>
                <a:gd name="connsiteX292" fmla="*/ 7489959 w 8613217"/>
                <a:gd name="connsiteY292" fmla="*/ 4805311 h 6281670"/>
                <a:gd name="connsiteX293" fmla="*/ 7516880 w 8613217"/>
                <a:gd name="connsiteY293" fmla="*/ 4801946 h 6281670"/>
                <a:gd name="connsiteX294" fmla="*/ 7536397 w 8613217"/>
                <a:gd name="connsiteY294" fmla="*/ 4800600 h 6281670"/>
                <a:gd name="connsiteX295" fmla="*/ 7619850 w 8613217"/>
                <a:gd name="connsiteY295" fmla="*/ 4791178 h 6281670"/>
                <a:gd name="connsiteX296" fmla="*/ 7661577 w 8613217"/>
                <a:gd name="connsiteY296" fmla="*/ 4813388 h 6281670"/>
                <a:gd name="connsiteX297" fmla="*/ 7920014 w 8613217"/>
                <a:gd name="connsiteY297" fmla="*/ 5004523 h 6281670"/>
                <a:gd name="connsiteX298" fmla="*/ 8354780 w 8613217"/>
                <a:gd name="connsiteY298" fmla="*/ 4830886 h 6281670"/>
                <a:gd name="connsiteX299" fmla="*/ 8579567 w 8613217"/>
                <a:gd name="connsiteY299" fmla="*/ 4409580 h 6281670"/>
                <a:gd name="connsiteX300" fmla="*/ 8613217 w 8613217"/>
                <a:gd name="connsiteY300" fmla="*/ 4250076 h 6281670"/>
                <a:gd name="connsiteX301" fmla="*/ 8613217 w 8613217"/>
                <a:gd name="connsiteY301" fmla="*/ 4196235 h 6281670"/>
                <a:gd name="connsiteX302" fmla="*/ 8420062 w 8613217"/>
                <a:gd name="connsiteY302" fmla="*/ 4211041 h 6281670"/>
                <a:gd name="connsiteX303" fmla="*/ 4571776 w 8613217"/>
                <a:gd name="connsiteY303" fmla="*/ 915970 h 6281670"/>
                <a:gd name="connsiteX304" fmla="*/ 4583890 w 8613217"/>
                <a:gd name="connsiteY304" fmla="*/ 888377 h 6281670"/>
                <a:gd name="connsiteX305" fmla="*/ 4571776 w 8613217"/>
                <a:gd name="connsiteY305" fmla="*/ 915970 h 6281670"/>
                <a:gd name="connsiteX306" fmla="*/ 2362948 w 8613217"/>
                <a:gd name="connsiteY306" fmla="*/ 965100 h 6281670"/>
                <a:gd name="connsiteX307" fmla="*/ 2363621 w 8613217"/>
                <a:gd name="connsiteY307" fmla="*/ 962408 h 6281670"/>
                <a:gd name="connsiteX308" fmla="*/ 2368332 w 8613217"/>
                <a:gd name="connsiteY308" fmla="*/ 967119 h 6281670"/>
                <a:gd name="connsiteX309" fmla="*/ 2362948 w 8613217"/>
                <a:gd name="connsiteY309" fmla="*/ 965100 h 6281670"/>
                <a:gd name="connsiteX310" fmla="*/ 2435633 w 8613217"/>
                <a:gd name="connsiteY310" fmla="*/ 1055284 h 6281670"/>
                <a:gd name="connsiteX311" fmla="*/ 2426211 w 8613217"/>
                <a:gd name="connsiteY311" fmla="*/ 1053265 h 6281670"/>
                <a:gd name="connsiteX312" fmla="*/ 2370351 w 8613217"/>
                <a:gd name="connsiteY312" fmla="*/ 968465 h 6281670"/>
                <a:gd name="connsiteX313" fmla="*/ 2432268 w 8613217"/>
                <a:gd name="connsiteY313" fmla="*/ 1045862 h 6281670"/>
                <a:gd name="connsiteX314" fmla="*/ 2435633 w 8613217"/>
                <a:gd name="connsiteY314" fmla="*/ 1055284 h 6281670"/>
                <a:gd name="connsiteX315" fmla="*/ 695895 w 8613217"/>
                <a:gd name="connsiteY315" fmla="*/ 1016922 h 6281670"/>
                <a:gd name="connsiteX316" fmla="*/ 692530 w 8613217"/>
                <a:gd name="connsiteY316" fmla="*/ 1005481 h 6281670"/>
                <a:gd name="connsiteX317" fmla="*/ 695895 w 8613217"/>
                <a:gd name="connsiteY317" fmla="*/ 1016922 h 6281670"/>
                <a:gd name="connsiteX318" fmla="*/ 4511205 w 8613217"/>
                <a:gd name="connsiteY318" fmla="*/ 6014042 h 6281670"/>
                <a:gd name="connsiteX319" fmla="*/ 4537452 w 8613217"/>
                <a:gd name="connsiteY319" fmla="*/ 5944049 h 6281670"/>
                <a:gd name="connsiteX320" fmla="*/ 4511205 w 8613217"/>
                <a:gd name="connsiteY320" fmla="*/ 6014042 h 6281670"/>
                <a:gd name="connsiteX321" fmla="*/ 4750797 w 8613217"/>
                <a:gd name="connsiteY321" fmla="*/ 5917128 h 6281670"/>
                <a:gd name="connsiteX322" fmla="*/ 4741375 w 8613217"/>
                <a:gd name="connsiteY322" fmla="*/ 5939338 h 6281670"/>
                <a:gd name="connsiteX323" fmla="*/ 4732626 w 8613217"/>
                <a:gd name="connsiteY323" fmla="*/ 5935300 h 6281670"/>
                <a:gd name="connsiteX324" fmla="*/ 4727915 w 8613217"/>
                <a:gd name="connsiteY324" fmla="*/ 5907706 h 6281670"/>
                <a:gd name="connsiteX325" fmla="*/ 4750797 w 8613217"/>
                <a:gd name="connsiteY325" fmla="*/ 5875402 h 6281670"/>
                <a:gd name="connsiteX326" fmla="*/ 4750797 w 8613217"/>
                <a:gd name="connsiteY326" fmla="*/ 5917128 h 6281670"/>
                <a:gd name="connsiteX327" fmla="*/ 4875978 w 8613217"/>
                <a:gd name="connsiteY327" fmla="*/ 5457461 h 6281670"/>
                <a:gd name="connsiteX328" fmla="*/ 4616868 w 8613217"/>
                <a:gd name="connsiteY328" fmla="*/ 5877421 h 6281670"/>
                <a:gd name="connsiteX329" fmla="*/ 4562354 w 8613217"/>
                <a:gd name="connsiteY329" fmla="*/ 5884824 h 6281670"/>
                <a:gd name="connsiteX330" fmla="*/ 4880015 w 8613217"/>
                <a:gd name="connsiteY330" fmla="*/ 5419772 h 6281670"/>
                <a:gd name="connsiteX331" fmla="*/ 4875978 w 8613217"/>
                <a:gd name="connsiteY331" fmla="*/ 5457461 h 6281670"/>
                <a:gd name="connsiteX332" fmla="*/ 5020675 w 8613217"/>
                <a:gd name="connsiteY332" fmla="*/ 5141145 h 6281670"/>
                <a:gd name="connsiteX333" fmla="*/ 4989717 w 8613217"/>
                <a:gd name="connsiteY333" fmla="*/ 5179506 h 6281670"/>
                <a:gd name="connsiteX334" fmla="*/ 4445922 w 8613217"/>
                <a:gd name="connsiteY334" fmla="*/ 5878767 h 6281670"/>
                <a:gd name="connsiteX335" fmla="*/ 4415637 w 8613217"/>
                <a:gd name="connsiteY335" fmla="*/ 5953471 h 6281670"/>
                <a:gd name="connsiteX336" fmla="*/ 4357085 w 8613217"/>
                <a:gd name="connsiteY336" fmla="*/ 6075286 h 6281670"/>
                <a:gd name="connsiteX337" fmla="*/ 4338240 w 8613217"/>
                <a:gd name="connsiteY337" fmla="*/ 6125762 h 6281670"/>
                <a:gd name="connsiteX338" fmla="*/ 4322761 w 8613217"/>
                <a:gd name="connsiteY338" fmla="*/ 6080671 h 6281670"/>
                <a:gd name="connsiteX339" fmla="*/ 4306609 w 8613217"/>
                <a:gd name="connsiteY339" fmla="*/ 6061826 h 6281670"/>
                <a:gd name="connsiteX340" fmla="*/ 4295168 w 8613217"/>
                <a:gd name="connsiteY340" fmla="*/ 6082689 h 6281670"/>
                <a:gd name="connsiteX341" fmla="*/ 4292475 w 8613217"/>
                <a:gd name="connsiteY341" fmla="*/ 6112302 h 6281670"/>
                <a:gd name="connsiteX342" fmla="*/ 4277669 w 8613217"/>
                <a:gd name="connsiteY342" fmla="*/ 6097496 h 6281670"/>
                <a:gd name="connsiteX343" fmla="*/ 4183447 w 8613217"/>
                <a:gd name="connsiteY343" fmla="*/ 5282478 h 6281670"/>
                <a:gd name="connsiteX344" fmla="*/ 4412945 w 8613217"/>
                <a:gd name="connsiteY344" fmla="*/ 4743394 h 6281670"/>
                <a:gd name="connsiteX345" fmla="*/ 5036828 w 8613217"/>
                <a:gd name="connsiteY345" fmla="*/ 3935106 h 6281670"/>
                <a:gd name="connsiteX346" fmla="*/ 5054999 w 8613217"/>
                <a:gd name="connsiteY346" fmla="*/ 3966064 h 6281670"/>
                <a:gd name="connsiteX347" fmla="*/ 5020675 w 8613217"/>
                <a:gd name="connsiteY347" fmla="*/ 5141145 h 6281670"/>
                <a:gd name="connsiteX0" fmla="*/ 8420062 w 8613217"/>
                <a:gd name="connsiteY0" fmla="*/ 4211041 h 6281670"/>
                <a:gd name="connsiteX1" fmla="*/ 7990681 w 8613217"/>
                <a:gd name="connsiteY1" fmla="*/ 4231232 h 6281670"/>
                <a:gd name="connsiteX2" fmla="*/ 7630619 w 8613217"/>
                <a:gd name="connsiteY2" fmla="*/ 4614849 h 6281670"/>
                <a:gd name="connsiteX3" fmla="*/ 7659558 w 8613217"/>
                <a:gd name="connsiteY3" fmla="*/ 4643788 h 6281670"/>
                <a:gd name="connsiteX4" fmla="*/ 7859443 w 8613217"/>
                <a:gd name="connsiteY4" fmla="*/ 4617541 h 6281670"/>
                <a:gd name="connsiteX5" fmla="*/ 8222196 w 8613217"/>
                <a:gd name="connsiteY5" fmla="*/ 4498418 h 6281670"/>
                <a:gd name="connsiteX6" fmla="*/ 8236330 w 8613217"/>
                <a:gd name="connsiteY6" fmla="*/ 4496398 h 6281670"/>
                <a:gd name="connsiteX7" fmla="*/ 8228254 w 8613217"/>
                <a:gd name="connsiteY7" fmla="*/ 4504475 h 6281670"/>
                <a:gd name="connsiteX8" fmla="*/ 7670326 w 8613217"/>
                <a:gd name="connsiteY8" fmla="*/ 4709743 h 6281670"/>
                <a:gd name="connsiteX9" fmla="*/ 7436791 w 8613217"/>
                <a:gd name="connsiteY9" fmla="*/ 4735318 h 6281670"/>
                <a:gd name="connsiteX10" fmla="*/ 6759067 w 8613217"/>
                <a:gd name="connsiteY10" fmla="*/ 4696956 h 6281670"/>
                <a:gd name="connsiteX11" fmla="*/ 6037597 w 8613217"/>
                <a:gd name="connsiteY11" fmla="*/ 4656576 h 6281670"/>
                <a:gd name="connsiteX12" fmla="*/ 6023464 w 8613217"/>
                <a:gd name="connsiteY12" fmla="*/ 4649172 h 6281670"/>
                <a:gd name="connsiteX13" fmla="*/ 6361317 w 8613217"/>
                <a:gd name="connsiteY13" fmla="*/ 4472170 h 6281670"/>
                <a:gd name="connsiteX14" fmla="*/ 6783296 w 8613217"/>
                <a:gd name="connsiteY14" fmla="*/ 4236616 h 6281670"/>
                <a:gd name="connsiteX15" fmla="*/ 7066634 w 8613217"/>
                <a:gd name="connsiteY15" fmla="*/ 4052210 h 6281670"/>
                <a:gd name="connsiteX16" fmla="*/ 7151433 w 8613217"/>
                <a:gd name="connsiteY16" fmla="*/ 4042115 h 6281670"/>
                <a:gd name="connsiteX17" fmla="*/ 7304208 w 8613217"/>
                <a:gd name="connsiteY17" fmla="*/ 4071727 h 6281670"/>
                <a:gd name="connsiteX18" fmla="*/ 7625235 w 8613217"/>
                <a:gd name="connsiteY18" fmla="*/ 3948566 h 6281670"/>
                <a:gd name="connsiteX19" fmla="*/ 8172394 w 8613217"/>
                <a:gd name="connsiteY19" fmla="*/ 2496877 h 6281670"/>
                <a:gd name="connsiteX20" fmla="*/ 7882325 w 8613217"/>
                <a:gd name="connsiteY20" fmla="*/ 1811077 h 6281670"/>
                <a:gd name="connsiteX21" fmla="*/ 7854059 w 8613217"/>
                <a:gd name="connsiteY21" fmla="*/ 1889820 h 6281670"/>
                <a:gd name="connsiteX22" fmla="*/ 7732917 w 8613217"/>
                <a:gd name="connsiteY22" fmla="*/ 2389195 h 6281670"/>
                <a:gd name="connsiteX23" fmla="*/ 7607736 w 8613217"/>
                <a:gd name="connsiteY23" fmla="*/ 2746565 h 6281670"/>
                <a:gd name="connsiteX24" fmla="*/ 7178354 w 8613217"/>
                <a:gd name="connsiteY24" fmla="*/ 3424962 h 6281670"/>
                <a:gd name="connsiteX25" fmla="*/ 7050481 w 8613217"/>
                <a:gd name="connsiteY25" fmla="*/ 3653113 h 6281670"/>
                <a:gd name="connsiteX26" fmla="*/ 7022888 w 8613217"/>
                <a:gd name="connsiteY26" fmla="*/ 3873861 h 6281670"/>
                <a:gd name="connsiteX27" fmla="*/ 7057884 w 8613217"/>
                <a:gd name="connsiteY27" fmla="*/ 3889341 h 6281670"/>
                <a:gd name="connsiteX28" fmla="*/ 7311611 w 8613217"/>
                <a:gd name="connsiteY28" fmla="*/ 3701570 h 6281670"/>
                <a:gd name="connsiteX29" fmla="*/ 7883672 w 8613217"/>
                <a:gd name="connsiteY29" fmla="*/ 2875784 h 6281670"/>
                <a:gd name="connsiteX30" fmla="*/ 7909246 w 8613217"/>
                <a:gd name="connsiteY30" fmla="*/ 2790311 h 6281670"/>
                <a:gd name="connsiteX31" fmla="*/ 7835888 w 8613217"/>
                <a:gd name="connsiteY31" fmla="*/ 3051440 h 6281670"/>
                <a:gd name="connsiteX32" fmla="*/ 7279306 w 8613217"/>
                <a:gd name="connsiteY32" fmla="*/ 3802522 h 6281670"/>
                <a:gd name="connsiteX33" fmla="*/ 6992603 w 8613217"/>
                <a:gd name="connsiteY33" fmla="*/ 4017213 h 6281670"/>
                <a:gd name="connsiteX34" fmla="*/ 6713302 w 8613217"/>
                <a:gd name="connsiteY34" fmla="*/ 4190851 h 6281670"/>
                <a:gd name="connsiteX35" fmla="*/ 6627830 w 8613217"/>
                <a:gd name="connsiteY35" fmla="*/ 4239308 h 6281670"/>
                <a:gd name="connsiteX36" fmla="*/ 6605620 w 8613217"/>
                <a:gd name="connsiteY36" fmla="*/ 4251422 h 6281670"/>
                <a:gd name="connsiteX37" fmla="*/ 6226714 w 8613217"/>
                <a:gd name="connsiteY37" fmla="*/ 4447268 h 6281670"/>
                <a:gd name="connsiteX38" fmla="*/ 5314782 w 8613217"/>
                <a:gd name="connsiteY38" fmla="*/ 4943279 h 6281670"/>
                <a:gd name="connsiteX39" fmla="*/ 5158643 w 8613217"/>
                <a:gd name="connsiteY39" fmla="*/ 5046250 h 6281670"/>
                <a:gd name="connsiteX40" fmla="*/ 5162681 w 8613217"/>
                <a:gd name="connsiteY40" fmla="*/ 5025387 h 6281670"/>
                <a:gd name="connsiteX41" fmla="*/ 5227290 w 8613217"/>
                <a:gd name="connsiteY41" fmla="*/ 4323434 h 6281670"/>
                <a:gd name="connsiteX42" fmla="*/ 5106148 w 8613217"/>
                <a:gd name="connsiteY42" fmla="*/ 3860401 h 6281670"/>
                <a:gd name="connsiteX43" fmla="*/ 5139799 w 8613217"/>
                <a:gd name="connsiteY43" fmla="*/ 3818675 h 6281670"/>
                <a:gd name="connsiteX44" fmla="*/ 5695034 w 8613217"/>
                <a:gd name="connsiteY44" fmla="*/ 3194119 h 6281670"/>
                <a:gd name="connsiteX45" fmla="*/ 5830983 w 8613217"/>
                <a:gd name="connsiteY45" fmla="*/ 3023174 h 6281670"/>
                <a:gd name="connsiteX46" fmla="*/ 5873382 w 8613217"/>
                <a:gd name="connsiteY46" fmla="*/ 3008367 h 6281670"/>
                <a:gd name="connsiteX47" fmla="*/ 5983083 w 8613217"/>
                <a:gd name="connsiteY47" fmla="*/ 3009040 h 6281670"/>
                <a:gd name="connsiteX48" fmla="*/ 6257000 w 8613217"/>
                <a:gd name="connsiteY48" fmla="*/ 2840787 h 6281670"/>
                <a:gd name="connsiteX49" fmla="*/ 6605620 w 8613217"/>
                <a:gd name="connsiteY49" fmla="*/ 2172485 h 6281670"/>
                <a:gd name="connsiteX50" fmla="*/ 6623118 w 8613217"/>
                <a:gd name="connsiteY50" fmla="*/ 1339969 h 6281670"/>
                <a:gd name="connsiteX51" fmla="*/ 6528224 w 8613217"/>
                <a:gd name="connsiteY51" fmla="*/ 660899 h 6281670"/>
                <a:gd name="connsiteX52" fmla="*/ 6514091 w 8613217"/>
                <a:gd name="connsiteY52" fmla="*/ 520239 h 6281670"/>
                <a:gd name="connsiteX53" fmla="*/ 6493900 w 8613217"/>
                <a:gd name="connsiteY53" fmla="*/ 546486 h 6281670"/>
                <a:gd name="connsiteX54" fmla="*/ 6244212 w 8613217"/>
                <a:gd name="connsiteY54" fmla="*/ 975869 h 6281670"/>
                <a:gd name="connsiteX55" fmla="*/ 5935300 w 8613217"/>
                <a:gd name="connsiteY55" fmla="*/ 1788868 h 6281670"/>
                <a:gd name="connsiteX56" fmla="*/ 5707148 w 8613217"/>
                <a:gd name="connsiteY56" fmla="*/ 2531874 h 6281670"/>
                <a:gd name="connsiteX57" fmla="*/ 5679555 w 8613217"/>
                <a:gd name="connsiteY57" fmla="*/ 2738489 h 6281670"/>
                <a:gd name="connsiteX58" fmla="*/ 5734069 w 8613217"/>
                <a:gd name="connsiteY58" fmla="*/ 2914818 h 6281670"/>
                <a:gd name="connsiteX59" fmla="*/ 5963566 w 8613217"/>
                <a:gd name="connsiteY59" fmla="*/ 2599175 h 6281670"/>
                <a:gd name="connsiteX60" fmla="*/ 6141914 w 8613217"/>
                <a:gd name="connsiteY60" fmla="*/ 2254593 h 6281670"/>
                <a:gd name="connsiteX61" fmla="*/ 6262384 w 8613217"/>
                <a:gd name="connsiteY61" fmla="*/ 1884436 h 6281670"/>
                <a:gd name="connsiteX62" fmla="*/ 6343145 w 8613217"/>
                <a:gd name="connsiteY62" fmla="*/ 1508222 h 6281670"/>
                <a:gd name="connsiteX63" fmla="*/ 6310167 w 8613217"/>
                <a:gd name="connsiteY63" fmla="*/ 1747814 h 6281670"/>
                <a:gd name="connsiteX64" fmla="*/ 6045001 w 8613217"/>
                <a:gd name="connsiteY64" fmla="*/ 2568890 h 6281670"/>
                <a:gd name="connsiteX65" fmla="*/ 5560432 w 8613217"/>
                <a:gd name="connsiteY65" fmla="*/ 3235173 h 6281670"/>
                <a:gd name="connsiteX66" fmla="*/ 5096726 w 8613217"/>
                <a:gd name="connsiteY66" fmla="*/ 3741278 h 6281670"/>
                <a:gd name="connsiteX67" fmla="*/ 5067113 w 8613217"/>
                <a:gd name="connsiteY67" fmla="*/ 3767525 h 6281670"/>
                <a:gd name="connsiteX68" fmla="*/ 4911647 w 8613217"/>
                <a:gd name="connsiteY68" fmla="*/ 3459959 h 6281670"/>
                <a:gd name="connsiteX69" fmla="*/ 4890784 w 8613217"/>
                <a:gd name="connsiteY69" fmla="*/ 3404099 h 6281670"/>
                <a:gd name="connsiteX70" fmla="*/ 4952701 w 8613217"/>
                <a:gd name="connsiteY70" fmla="*/ 2717626 h 6281670"/>
                <a:gd name="connsiteX71" fmla="*/ 5173449 w 8613217"/>
                <a:gd name="connsiteY71" fmla="*/ 2368332 h 6281670"/>
                <a:gd name="connsiteX72" fmla="*/ 5481689 w 8613217"/>
                <a:gd name="connsiteY72" fmla="*/ 1759928 h 6281670"/>
                <a:gd name="connsiteX73" fmla="*/ 5514667 w 8613217"/>
                <a:gd name="connsiteY73" fmla="*/ 1741757 h 6281670"/>
                <a:gd name="connsiteX74" fmla="*/ 5803389 w 8613217"/>
                <a:gd name="connsiteY74" fmla="*/ 1570812 h 6281670"/>
                <a:gd name="connsiteX75" fmla="*/ 5822907 w 8613217"/>
                <a:gd name="connsiteY75" fmla="*/ 1095665 h 6281670"/>
                <a:gd name="connsiteX76" fmla="*/ 5540241 w 8613217"/>
                <a:gd name="connsiteY76" fmla="*/ 601000 h 6281670"/>
                <a:gd name="connsiteX77" fmla="*/ 5514667 w 8613217"/>
                <a:gd name="connsiteY77" fmla="*/ 600327 h 6281670"/>
                <a:gd name="connsiteX78" fmla="*/ 5421791 w 8613217"/>
                <a:gd name="connsiteY78" fmla="*/ 697914 h 6281670"/>
                <a:gd name="connsiteX79" fmla="*/ 5124319 w 8613217"/>
                <a:gd name="connsiteY79" fmla="*/ 1196617 h 6281670"/>
                <a:gd name="connsiteX80" fmla="*/ 5316801 w 8613217"/>
                <a:gd name="connsiteY80" fmla="*/ 1686570 h 6281670"/>
                <a:gd name="connsiteX81" fmla="*/ 5361220 w 8613217"/>
                <a:gd name="connsiteY81" fmla="*/ 1669072 h 6281670"/>
                <a:gd name="connsiteX82" fmla="*/ 5461499 w 8613217"/>
                <a:gd name="connsiteY82" fmla="*/ 1248439 h 6281670"/>
                <a:gd name="connsiteX83" fmla="*/ 5491784 w 8613217"/>
                <a:gd name="connsiteY83" fmla="*/ 1043170 h 6281670"/>
                <a:gd name="connsiteX84" fmla="*/ 5497841 w 8613217"/>
                <a:gd name="connsiteY84" fmla="*/ 1081532 h 6281670"/>
                <a:gd name="connsiteX85" fmla="*/ 5481016 w 8613217"/>
                <a:gd name="connsiteY85" fmla="*/ 1353429 h 6281670"/>
                <a:gd name="connsiteX86" fmla="*/ 5415734 w 8613217"/>
                <a:gd name="connsiteY86" fmla="*/ 1727624 h 6281670"/>
                <a:gd name="connsiteX87" fmla="*/ 5151240 w 8613217"/>
                <a:gd name="connsiteY87" fmla="*/ 2245171 h 6281670"/>
                <a:gd name="connsiteX88" fmla="*/ 4908282 w 8613217"/>
                <a:gd name="connsiteY88" fmla="*/ 2596483 h 6281670"/>
                <a:gd name="connsiteX89" fmla="*/ 4750124 w 8613217"/>
                <a:gd name="connsiteY89" fmla="*/ 2989523 h 6281670"/>
                <a:gd name="connsiteX90" fmla="*/ 4737337 w 8613217"/>
                <a:gd name="connsiteY90" fmla="*/ 3162487 h 6281670"/>
                <a:gd name="connsiteX91" fmla="*/ 4680804 w 8613217"/>
                <a:gd name="connsiteY91" fmla="*/ 3076341 h 6281670"/>
                <a:gd name="connsiteX92" fmla="*/ 4591293 w 8613217"/>
                <a:gd name="connsiteY92" fmla="*/ 2915491 h 6281670"/>
                <a:gd name="connsiteX93" fmla="*/ 4552259 w 8613217"/>
                <a:gd name="connsiteY93" fmla="*/ 2838095 h 6281670"/>
                <a:gd name="connsiteX94" fmla="*/ 4404869 w 8613217"/>
                <a:gd name="connsiteY94" fmla="*/ 2499569 h 6281670"/>
                <a:gd name="connsiteX95" fmla="*/ 4425059 w 8613217"/>
                <a:gd name="connsiteY95" fmla="*/ 2408713 h 6281670"/>
                <a:gd name="connsiteX96" fmla="*/ 4497071 w 8613217"/>
                <a:gd name="connsiteY96" fmla="*/ 2304396 h 6281670"/>
                <a:gd name="connsiteX97" fmla="*/ 4551585 w 8613217"/>
                <a:gd name="connsiteY97" fmla="*/ 2152968 h 6281670"/>
                <a:gd name="connsiteX98" fmla="*/ 4741375 w 8613217"/>
                <a:gd name="connsiteY98" fmla="*/ 1413327 h 6281670"/>
                <a:gd name="connsiteX99" fmla="*/ 4929146 w 8613217"/>
                <a:gd name="connsiteY99" fmla="*/ 819730 h 6281670"/>
                <a:gd name="connsiteX100" fmla="*/ 5233347 w 8613217"/>
                <a:gd name="connsiteY100" fmla="*/ 28940 h 6281670"/>
                <a:gd name="connsiteX101" fmla="*/ 5238058 w 8613217"/>
                <a:gd name="connsiteY101" fmla="*/ 0 h 6281670"/>
                <a:gd name="connsiteX102" fmla="*/ 4976929 w 8613217"/>
                <a:gd name="connsiteY102" fmla="*/ 159504 h 6281670"/>
                <a:gd name="connsiteX103" fmla="*/ 4204984 w 8613217"/>
                <a:gd name="connsiteY103" fmla="*/ 890396 h 6281670"/>
                <a:gd name="connsiteX104" fmla="*/ 3943182 w 8613217"/>
                <a:gd name="connsiteY104" fmla="*/ 2139508 h 6281670"/>
                <a:gd name="connsiteX105" fmla="*/ 4076438 w 8613217"/>
                <a:gd name="connsiteY105" fmla="*/ 2389868 h 6281670"/>
                <a:gd name="connsiteX106" fmla="*/ 4215079 w 8613217"/>
                <a:gd name="connsiteY106" fmla="*/ 2474668 h 6281670"/>
                <a:gd name="connsiteX107" fmla="*/ 4244018 w 8613217"/>
                <a:gd name="connsiteY107" fmla="*/ 2445055 h 6281670"/>
                <a:gd name="connsiteX108" fmla="*/ 4230558 w 8613217"/>
                <a:gd name="connsiteY108" fmla="*/ 1718875 h 6281670"/>
                <a:gd name="connsiteX109" fmla="*/ 4411599 w 8613217"/>
                <a:gd name="connsiteY109" fmla="*/ 1186522 h 6281670"/>
                <a:gd name="connsiteX110" fmla="*/ 4552259 w 8613217"/>
                <a:gd name="connsiteY110" fmla="*/ 934815 h 6281670"/>
                <a:gd name="connsiteX111" fmla="*/ 4572449 w 8613217"/>
                <a:gd name="connsiteY111" fmla="*/ 920008 h 6281670"/>
                <a:gd name="connsiteX112" fmla="*/ 4553604 w 8613217"/>
                <a:gd name="connsiteY112" fmla="*/ 956351 h 6281670"/>
                <a:gd name="connsiteX113" fmla="*/ 4390735 w 8613217"/>
                <a:gd name="connsiteY113" fmla="*/ 1302280 h 6281670"/>
                <a:gd name="connsiteX114" fmla="*/ 4340260 w 8613217"/>
                <a:gd name="connsiteY114" fmla="*/ 2524471 h 6281670"/>
                <a:gd name="connsiteX115" fmla="*/ 4501109 w 8613217"/>
                <a:gd name="connsiteY115" fmla="*/ 2892609 h 6281670"/>
                <a:gd name="connsiteX116" fmla="*/ 4692918 w 8613217"/>
                <a:gd name="connsiteY116" fmla="*/ 3241230 h 6281670"/>
                <a:gd name="connsiteX117" fmla="*/ 4992409 w 8613217"/>
                <a:gd name="connsiteY117" fmla="*/ 3809925 h 6281670"/>
                <a:gd name="connsiteX118" fmla="*/ 5000485 w 8613217"/>
                <a:gd name="connsiteY118" fmla="*/ 3847614 h 6281670"/>
                <a:gd name="connsiteX119" fmla="*/ 4993755 w 8613217"/>
                <a:gd name="connsiteY119" fmla="*/ 3855017 h 6281670"/>
                <a:gd name="connsiteX120" fmla="*/ 4993082 w 8613217"/>
                <a:gd name="connsiteY120" fmla="*/ 3855690 h 6281670"/>
                <a:gd name="connsiteX121" fmla="*/ 4982313 w 8613217"/>
                <a:gd name="connsiteY121" fmla="*/ 3867131 h 6281670"/>
                <a:gd name="connsiteX122" fmla="*/ 4626290 w 8613217"/>
                <a:gd name="connsiteY122" fmla="*/ 4274977 h 6281670"/>
                <a:gd name="connsiteX123" fmla="*/ 4180755 w 8613217"/>
                <a:gd name="connsiteY123" fmla="*/ 4968853 h 6281670"/>
                <a:gd name="connsiteX124" fmla="*/ 4071727 w 8613217"/>
                <a:gd name="connsiteY124" fmla="*/ 5853192 h 6281670"/>
                <a:gd name="connsiteX125" fmla="*/ 4040769 w 8613217"/>
                <a:gd name="connsiteY125" fmla="*/ 5907706 h 6281670"/>
                <a:gd name="connsiteX126" fmla="*/ 4005099 w 8613217"/>
                <a:gd name="connsiteY126" fmla="*/ 5881459 h 6281670"/>
                <a:gd name="connsiteX127" fmla="*/ 4007791 w 8613217"/>
                <a:gd name="connsiteY127" fmla="*/ 5830983 h 6281670"/>
                <a:gd name="connsiteX128" fmla="*/ 3990293 w 8613217"/>
                <a:gd name="connsiteY128" fmla="*/ 5807427 h 6281670"/>
                <a:gd name="connsiteX129" fmla="*/ 3964045 w 8613217"/>
                <a:gd name="connsiteY129" fmla="*/ 5789256 h 6281670"/>
                <a:gd name="connsiteX130" fmla="*/ 3941836 w 8613217"/>
                <a:gd name="connsiteY130" fmla="*/ 5705129 h 6281670"/>
                <a:gd name="connsiteX131" fmla="*/ 3908185 w 8613217"/>
                <a:gd name="connsiteY131" fmla="*/ 5236040 h 6281670"/>
                <a:gd name="connsiteX132" fmla="*/ 3918953 w 8613217"/>
                <a:gd name="connsiteY132" fmla="*/ 4237288 h 6281670"/>
                <a:gd name="connsiteX133" fmla="*/ 3786370 w 8613217"/>
                <a:gd name="connsiteY133" fmla="*/ 3122779 h 6281670"/>
                <a:gd name="connsiteX134" fmla="*/ 3570333 w 8613217"/>
                <a:gd name="connsiteY134" fmla="*/ 2570236 h 6281670"/>
                <a:gd name="connsiteX135" fmla="*/ 3531298 w 8613217"/>
                <a:gd name="connsiteY135" fmla="*/ 2494185 h 6281670"/>
                <a:gd name="connsiteX136" fmla="*/ 3410829 w 8613217"/>
                <a:gd name="connsiteY136" fmla="*/ 2273437 h 6281670"/>
                <a:gd name="connsiteX137" fmla="*/ 3411502 w 8613217"/>
                <a:gd name="connsiteY137" fmla="*/ 2229018 h 6281670"/>
                <a:gd name="connsiteX138" fmla="*/ 3451209 w 8613217"/>
                <a:gd name="connsiteY138" fmla="*/ 2126720 h 6281670"/>
                <a:gd name="connsiteX139" fmla="*/ 3431692 w 8613217"/>
                <a:gd name="connsiteY139" fmla="*/ 1895877 h 6281670"/>
                <a:gd name="connsiteX140" fmla="*/ 3186715 w 8613217"/>
                <a:gd name="connsiteY140" fmla="*/ 1401886 h 6281670"/>
                <a:gd name="connsiteX141" fmla="*/ 2531874 w 8613217"/>
                <a:gd name="connsiteY141" fmla="*/ 701952 h 6281670"/>
                <a:gd name="connsiteX142" fmla="*/ 1731662 w 8613217"/>
                <a:gd name="connsiteY142" fmla="*/ 39035 h 6281670"/>
                <a:gd name="connsiteX143" fmla="*/ 1722913 w 8613217"/>
                <a:gd name="connsiteY143" fmla="*/ 36343 h 6281670"/>
                <a:gd name="connsiteX144" fmla="*/ 1723586 w 8613217"/>
                <a:gd name="connsiteY144" fmla="*/ 47111 h 6281670"/>
                <a:gd name="connsiteX145" fmla="*/ 1984042 w 8613217"/>
                <a:gd name="connsiteY145" fmla="*/ 871552 h 6281670"/>
                <a:gd name="connsiteX146" fmla="*/ 2773486 w 8613217"/>
                <a:gd name="connsiteY146" fmla="*/ 2064130 h 6281670"/>
                <a:gd name="connsiteX147" fmla="*/ 3058170 w 8613217"/>
                <a:gd name="connsiteY147" fmla="*/ 2286897 h 6281670"/>
                <a:gd name="connsiteX148" fmla="*/ 3235845 w 8613217"/>
                <a:gd name="connsiteY148" fmla="*/ 2329297 h 6281670"/>
                <a:gd name="connsiteX149" fmla="*/ 3256709 w 8613217"/>
                <a:gd name="connsiteY149" fmla="*/ 2294974 h 6281670"/>
                <a:gd name="connsiteX150" fmla="*/ 3083072 w 8613217"/>
                <a:gd name="connsiteY150" fmla="*/ 1999521 h 6281670"/>
                <a:gd name="connsiteX151" fmla="*/ 2450440 w 8613217"/>
                <a:gd name="connsiteY151" fmla="*/ 1092973 h 6281670"/>
                <a:gd name="connsiteX152" fmla="*/ 2432941 w 8613217"/>
                <a:gd name="connsiteY152" fmla="*/ 1062014 h 6281670"/>
                <a:gd name="connsiteX153" fmla="*/ 2454478 w 8613217"/>
                <a:gd name="connsiteY153" fmla="*/ 1076820 h 6281670"/>
                <a:gd name="connsiteX154" fmla="*/ 2967986 w 8613217"/>
                <a:gd name="connsiteY154" fmla="*/ 1739738 h 6281670"/>
                <a:gd name="connsiteX155" fmla="*/ 3266131 w 8613217"/>
                <a:gd name="connsiteY155" fmla="*/ 2175850 h 6281670"/>
                <a:gd name="connsiteX156" fmla="*/ 3457939 w 8613217"/>
                <a:gd name="connsiteY156" fmla="*/ 2509665 h 6281670"/>
                <a:gd name="connsiteX157" fmla="*/ 3464670 w 8613217"/>
                <a:gd name="connsiteY157" fmla="*/ 2523125 h 6281670"/>
                <a:gd name="connsiteX158" fmla="*/ 3504378 w 8613217"/>
                <a:gd name="connsiteY158" fmla="*/ 2605906 h 6281670"/>
                <a:gd name="connsiteX159" fmla="*/ 3733875 w 8613217"/>
                <a:gd name="connsiteY159" fmla="*/ 3249979 h 6281670"/>
                <a:gd name="connsiteX160" fmla="*/ 3823385 w 8613217"/>
                <a:gd name="connsiteY160" fmla="*/ 4359777 h 6281670"/>
                <a:gd name="connsiteX161" fmla="*/ 3816655 w 8613217"/>
                <a:gd name="connsiteY161" fmla="*/ 4369199 h 6281670"/>
                <a:gd name="connsiteX162" fmla="*/ 3800503 w 8613217"/>
                <a:gd name="connsiteY162" fmla="*/ 4322761 h 6281670"/>
                <a:gd name="connsiteX163" fmla="*/ 3407464 w 8613217"/>
                <a:gd name="connsiteY163" fmla="*/ 3663208 h 6281670"/>
                <a:gd name="connsiteX164" fmla="*/ 2516395 w 8613217"/>
                <a:gd name="connsiteY164" fmla="*/ 2980101 h 6281670"/>
                <a:gd name="connsiteX165" fmla="*/ 2502934 w 8613217"/>
                <a:gd name="connsiteY165" fmla="*/ 2971351 h 6281670"/>
                <a:gd name="connsiteX166" fmla="*/ 2390541 w 8613217"/>
                <a:gd name="connsiteY166" fmla="*/ 2898666 h 6281670"/>
                <a:gd name="connsiteX167" fmla="*/ 2247863 w 8613217"/>
                <a:gd name="connsiteY167" fmla="*/ 2802425 h 6281670"/>
                <a:gd name="connsiteX168" fmla="*/ 2055381 w 8613217"/>
                <a:gd name="connsiteY168" fmla="*/ 2665131 h 6281670"/>
                <a:gd name="connsiteX169" fmla="*/ 1471879 w 8613217"/>
                <a:gd name="connsiteY169" fmla="*/ 2148930 h 6281670"/>
                <a:gd name="connsiteX170" fmla="*/ 1461111 w 8613217"/>
                <a:gd name="connsiteY170" fmla="*/ 2109895 h 6281670"/>
                <a:gd name="connsiteX171" fmla="*/ 1501492 w 8613217"/>
                <a:gd name="connsiteY171" fmla="*/ 1918759 h 6281670"/>
                <a:gd name="connsiteX172" fmla="*/ 1395155 w 8613217"/>
                <a:gd name="connsiteY172" fmla="*/ 1570812 h 6281670"/>
                <a:gd name="connsiteX173" fmla="*/ 937507 w 8613217"/>
                <a:gd name="connsiteY173" fmla="*/ 860783 h 6281670"/>
                <a:gd name="connsiteX174" fmla="*/ 682435 w 8613217"/>
                <a:gd name="connsiteY174" fmla="*/ 471109 h 6281670"/>
                <a:gd name="connsiteX175" fmla="*/ 590905 w 8613217"/>
                <a:gd name="connsiteY175" fmla="*/ 214691 h 6281670"/>
                <a:gd name="connsiteX176" fmla="*/ 581483 w 8613217"/>
                <a:gd name="connsiteY176" fmla="*/ 222767 h 6281670"/>
                <a:gd name="connsiteX177" fmla="*/ 555909 w 8613217"/>
                <a:gd name="connsiteY177" fmla="*/ 262475 h 6281670"/>
                <a:gd name="connsiteX178" fmla="*/ 423998 w 8613217"/>
                <a:gd name="connsiteY178" fmla="*/ 619845 h 6281670"/>
                <a:gd name="connsiteX179" fmla="*/ 443515 w 8613217"/>
                <a:gd name="connsiteY179" fmla="*/ 1227575 h 6281670"/>
                <a:gd name="connsiteX180" fmla="*/ 806942 w 8613217"/>
                <a:gd name="connsiteY180" fmla="*/ 1996156 h 6281670"/>
                <a:gd name="connsiteX181" fmla="*/ 1087589 w 8613217"/>
                <a:gd name="connsiteY181" fmla="*/ 2216231 h 6281670"/>
                <a:gd name="connsiteX182" fmla="*/ 1317086 w 8613217"/>
                <a:gd name="connsiteY182" fmla="*/ 2233729 h 6281670"/>
                <a:gd name="connsiteX183" fmla="*/ 1327181 w 8613217"/>
                <a:gd name="connsiteY183" fmla="*/ 2198060 h 6281670"/>
                <a:gd name="connsiteX184" fmla="*/ 816364 w 8613217"/>
                <a:gd name="connsiteY184" fmla="*/ 1324489 h 6281670"/>
                <a:gd name="connsiteX185" fmla="*/ 702625 w 8613217"/>
                <a:gd name="connsiteY185" fmla="*/ 1031056 h 6281670"/>
                <a:gd name="connsiteX186" fmla="*/ 767908 w 8613217"/>
                <a:gd name="connsiteY186" fmla="*/ 1173061 h 6281670"/>
                <a:gd name="connsiteX187" fmla="*/ 1444285 w 8613217"/>
                <a:gd name="connsiteY187" fmla="*/ 2226326 h 6281670"/>
                <a:gd name="connsiteX188" fmla="*/ 2209501 w 8613217"/>
                <a:gd name="connsiteY188" fmla="*/ 2876457 h 6281670"/>
                <a:gd name="connsiteX189" fmla="*/ 2308434 w 8613217"/>
                <a:gd name="connsiteY189" fmla="*/ 2939720 h 6281670"/>
                <a:gd name="connsiteX190" fmla="*/ 2340738 w 8613217"/>
                <a:gd name="connsiteY190" fmla="*/ 2972025 h 6281670"/>
                <a:gd name="connsiteX191" fmla="*/ 2302377 w 8613217"/>
                <a:gd name="connsiteY191" fmla="*/ 2972025 h 6281670"/>
                <a:gd name="connsiteX192" fmla="*/ 2266034 w 8613217"/>
                <a:gd name="connsiteY192" fmla="*/ 2967313 h 6281670"/>
                <a:gd name="connsiteX193" fmla="*/ 1817807 w 8613217"/>
                <a:gd name="connsiteY193" fmla="*/ 3025866 h 6281670"/>
                <a:gd name="connsiteX194" fmla="*/ 1007500 w 8613217"/>
                <a:gd name="connsiteY194" fmla="*/ 3309877 h 6281670"/>
                <a:gd name="connsiteX195" fmla="*/ 960389 w 8613217"/>
                <a:gd name="connsiteY195" fmla="*/ 3293725 h 6281670"/>
                <a:gd name="connsiteX196" fmla="*/ 446207 w 8613217"/>
                <a:gd name="connsiteY196" fmla="*/ 3134221 h 6281670"/>
                <a:gd name="connsiteX197" fmla="*/ 217383 w 8613217"/>
                <a:gd name="connsiteY197" fmla="*/ 3227096 h 6281670"/>
                <a:gd name="connsiteX198" fmla="*/ 0 w 8613217"/>
                <a:gd name="connsiteY198" fmla="*/ 3236518 h 6281670"/>
                <a:gd name="connsiteX199" fmla="*/ 0 w 8613217"/>
                <a:gd name="connsiteY199" fmla="*/ 3330740 h 6281670"/>
                <a:gd name="connsiteX200" fmla="*/ 9422 w 8613217"/>
                <a:gd name="connsiteY200" fmla="*/ 3346892 h 6281670"/>
                <a:gd name="connsiteX201" fmla="*/ 255072 w 8613217"/>
                <a:gd name="connsiteY201" fmla="*/ 3717723 h 6281670"/>
                <a:gd name="connsiteX202" fmla="*/ 747044 w 8613217"/>
                <a:gd name="connsiteY202" fmla="*/ 3826078 h 6281670"/>
                <a:gd name="connsiteX203" fmla="*/ 1016249 w 8613217"/>
                <a:gd name="connsiteY203" fmla="*/ 3490244 h 6281670"/>
                <a:gd name="connsiteX204" fmla="*/ 981253 w 8613217"/>
                <a:gd name="connsiteY204" fmla="*/ 3461305 h 6281670"/>
                <a:gd name="connsiteX205" fmla="*/ 563312 w 8613217"/>
                <a:gd name="connsiteY205" fmla="*/ 3490917 h 6281670"/>
                <a:gd name="connsiteX206" fmla="*/ 390347 w 8613217"/>
                <a:gd name="connsiteY206" fmla="*/ 3460632 h 6281670"/>
                <a:gd name="connsiteX207" fmla="*/ 489953 w 8613217"/>
                <a:gd name="connsiteY207" fmla="*/ 3463997 h 6281670"/>
                <a:gd name="connsiteX208" fmla="*/ 903183 w 8613217"/>
                <a:gd name="connsiteY208" fmla="*/ 3408137 h 6281670"/>
                <a:gd name="connsiteX209" fmla="*/ 1043170 w 8613217"/>
                <a:gd name="connsiteY209" fmla="*/ 3372467 h 6281670"/>
                <a:gd name="connsiteX210" fmla="*/ 1508895 w 8613217"/>
                <a:gd name="connsiteY210" fmla="*/ 3218347 h 6281670"/>
                <a:gd name="connsiteX211" fmla="*/ 1912029 w 8613217"/>
                <a:gd name="connsiteY211" fmla="*/ 3101243 h 6281670"/>
                <a:gd name="connsiteX212" fmla="*/ 1912029 w 8613217"/>
                <a:gd name="connsiteY212" fmla="*/ 3101243 h 6281670"/>
                <a:gd name="connsiteX213" fmla="*/ 1924816 w 8613217"/>
                <a:gd name="connsiteY213" fmla="*/ 3099224 h 6281670"/>
                <a:gd name="connsiteX214" fmla="*/ 1986061 w 8613217"/>
                <a:gd name="connsiteY214" fmla="*/ 3087783 h 6281670"/>
                <a:gd name="connsiteX215" fmla="*/ 1992791 w 8613217"/>
                <a:gd name="connsiteY215" fmla="*/ 3087110 h 6281670"/>
                <a:gd name="connsiteX216" fmla="*/ 2087013 w 8613217"/>
                <a:gd name="connsiteY216" fmla="*/ 3074322 h 6281670"/>
                <a:gd name="connsiteX217" fmla="*/ 2113933 w 8613217"/>
                <a:gd name="connsiteY217" fmla="*/ 3072976 h 6281670"/>
                <a:gd name="connsiteX218" fmla="*/ 2118644 w 8613217"/>
                <a:gd name="connsiteY218" fmla="*/ 3064227 h 6281670"/>
                <a:gd name="connsiteX219" fmla="*/ 2257958 w 8613217"/>
                <a:gd name="connsiteY219" fmla="*/ 3064227 h 6281670"/>
                <a:gd name="connsiteX220" fmla="*/ 2262669 w 8613217"/>
                <a:gd name="connsiteY220" fmla="*/ 3072976 h 6281670"/>
                <a:gd name="connsiteX221" fmla="*/ 2434960 w 8613217"/>
                <a:gd name="connsiteY221" fmla="*/ 3101243 h 6281670"/>
                <a:gd name="connsiteX222" fmla="*/ 2635518 w 8613217"/>
                <a:gd name="connsiteY222" fmla="*/ 3164506 h 6281670"/>
                <a:gd name="connsiteX223" fmla="*/ 3038653 w 8613217"/>
                <a:gd name="connsiteY223" fmla="*/ 3453902 h 6281670"/>
                <a:gd name="connsiteX224" fmla="*/ 3580428 w 8613217"/>
                <a:gd name="connsiteY224" fmla="*/ 4087880 h 6281670"/>
                <a:gd name="connsiteX225" fmla="*/ 3776274 w 8613217"/>
                <a:gd name="connsiteY225" fmla="*/ 4626290 h 6281670"/>
                <a:gd name="connsiteX226" fmla="*/ 3813963 w 8613217"/>
                <a:gd name="connsiteY226" fmla="*/ 4802619 h 6281670"/>
                <a:gd name="connsiteX227" fmla="*/ 3811944 w 8613217"/>
                <a:gd name="connsiteY227" fmla="*/ 5407658 h 6281670"/>
                <a:gd name="connsiteX228" fmla="*/ 3881265 w 8613217"/>
                <a:gd name="connsiteY228" fmla="*/ 5874056 h 6281670"/>
                <a:gd name="connsiteX229" fmla="*/ 3879919 w 8613217"/>
                <a:gd name="connsiteY229" fmla="*/ 5898957 h 6281670"/>
                <a:gd name="connsiteX230" fmla="*/ 3757430 w 8613217"/>
                <a:gd name="connsiteY230" fmla="*/ 5946068 h 6281670"/>
                <a:gd name="connsiteX231" fmla="*/ 3743970 w 8613217"/>
                <a:gd name="connsiteY231" fmla="*/ 6053750 h 6281670"/>
                <a:gd name="connsiteX232" fmla="*/ 3803195 w 8613217"/>
                <a:gd name="connsiteY232" fmla="*/ 6092112 h 6281670"/>
                <a:gd name="connsiteX233" fmla="*/ 3896071 w 8613217"/>
                <a:gd name="connsiteY233" fmla="*/ 6023464 h 6281670"/>
                <a:gd name="connsiteX234" fmla="*/ 3920972 w 8613217"/>
                <a:gd name="connsiteY234" fmla="*/ 5996544 h 6281670"/>
                <a:gd name="connsiteX235" fmla="*/ 3918953 w 8613217"/>
                <a:gd name="connsiteY235" fmla="*/ 6053077 h 6281670"/>
                <a:gd name="connsiteX236" fmla="*/ 3931741 w 8613217"/>
                <a:gd name="connsiteY236" fmla="*/ 6077978 h 6281670"/>
                <a:gd name="connsiteX237" fmla="*/ 3951931 w 8613217"/>
                <a:gd name="connsiteY237" fmla="*/ 6055769 h 6281670"/>
                <a:gd name="connsiteX238" fmla="*/ 3972121 w 8613217"/>
                <a:gd name="connsiteY238" fmla="*/ 5988468 h 6281670"/>
                <a:gd name="connsiteX239" fmla="*/ 3994331 w 8613217"/>
                <a:gd name="connsiteY239" fmla="*/ 5968277 h 6281670"/>
                <a:gd name="connsiteX240" fmla="*/ 4005099 w 8613217"/>
                <a:gd name="connsiteY240" fmla="*/ 5995198 h 6281670"/>
                <a:gd name="connsiteX241" fmla="*/ 4071054 w 8613217"/>
                <a:gd name="connsiteY241" fmla="*/ 6040290 h 6281670"/>
                <a:gd name="connsiteX242" fmla="*/ 4100667 w 8613217"/>
                <a:gd name="connsiteY242" fmla="*/ 6026829 h 6281670"/>
                <a:gd name="connsiteX243" fmla="*/ 4110089 w 8613217"/>
                <a:gd name="connsiteY243" fmla="*/ 5993179 h 6281670"/>
                <a:gd name="connsiteX244" fmla="*/ 4124895 w 8613217"/>
                <a:gd name="connsiteY244" fmla="*/ 6032214 h 6281670"/>
                <a:gd name="connsiteX245" fmla="*/ 4117492 w 8613217"/>
                <a:gd name="connsiteY245" fmla="*/ 6106918 h 6281670"/>
                <a:gd name="connsiteX246" fmla="*/ 4080476 w 8613217"/>
                <a:gd name="connsiteY246" fmla="*/ 6141242 h 6281670"/>
                <a:gd name="connsiteX247" fmla="*/ 4176717 w 8613217"/>
                <a:gd name="connsiteY247" fmla="*/ 6189025 h 6281670"/>
                <a:gd name="connsiteX248" fmla="*/ 4170660 w 8613217"/>
                <a:gd name="connsiteY248" fmla="*/ 6271133 h 6281670"/>
                <a:gd name="connsiteX249" fmla="*/ 4195562 w 8613217"/>
                <a:gd name="connsiteY249" fmla="*/ 6277863 h 6281670"/>
                <a:gd name="connsiteX250" fmla="*/ 4261517 w 8613217"/>
                <a:gd name="connsiteY250" fmla="*/ 6267768 h 6281670"/>
                <a:gd name="connsiteX251" fmla="*/ 4289784 w 8613217"/>
                <a:gd name="connsiteY251" fmla="*/ 6247578 h 6281670"/>
                <a:gd name="connsiteX252" fmla="*/ 4295840 w 8613217"/>
                <a:gd name="connsiteY252" fmla="*/ 6204505 h 6281670"/>
                <a:gd name="connsiteX253" fmla="*/ 4305936 w 8613217"/>
                <a:gd name="connsiteY253" fmla="*/ 6182969 h 6281670"/>
                <a:gd name="connsiteX254" fmla="*/ 4324107 w 8613217"/>
                <a:gd name="connsiteY254" fmla="*/ 6199794 h 6281670"/>
                <a:gd name="connsiteX255" fmla="*/ 4336894 w 8613217"/>
                <a:gd name="connsiteY255" fmla="*/ 6230752 h 6281670"/>
                <a:gd name="connsiteX256" fmla="*/ 4342951 w 8613217"/>
                <a:gd name="connsiteY256" fmla="*/ 6226714 h 6281670"/>
                <a:gd name="connsiteX257" fmla="*/ 4369872 w 8613217"/>
                <a:gd name="connsiteY257" fmla="*/ 6185660 h 6281670"/>
                <a:gd name="connsiteX258" fmla="*/ 4382659 w 8613217"/>
                <a:gd name="connsiteY258" fmla="*/ 6234791 h 6281670"/>
                <a:gd name="connsiteX259" fmla="*/ 4406888 w 8613217"/>
                <a:gd name="connsiteY259" fmla="*/ 6265749 h 6281670"/>
                <a:gd name="connsiteX260" fmla="*/ 4484284 w 8613217"/>
                <a:gd name="connsiteY260" fmla="*/ 6275171 h 6281670"/>
                <a:gd name="connsiteX261" fmla="*/ 4499090 w 8613217"/>
                <a:gd name="connsiteY261" fmla="*/ 6272479 h 6281670"/>
                <a:gd name="connsiteX262" fmla="*/ 4512551 w 8613217"/>
                <a:gd name="connsiteY262" fmla="*/ 6181622 h 6281670"/>
                <a:gd name="connsiteX263" fmla="*/ 4572449 w 8613217"/>
                <a:gd name="connsiteY263" fmla="*/ 6153356 h 6281670"/>
                <a:gd name="connsiteX264" fmla="*/ 4575814 w 8613217"/>
                <a:gd name="connsiteY264" fmla="*/ 6127781 h 6281670"/>
                <a:gd name="connsiteX265" fmla="*/ 4538125 w 8613217"/>
                <a:gd name="connsiteY265" fmla="*/ 6076633 h 6281670"/>
                <a:gd name="connsiteX266" fmla="*/ 4536779 w 8613217"/>
                <a:gd name="connsiteY266" fmla="*/ 6042309 h 6281670"/>
                <a:gd name="connsiteX267" fmla="*/ 4573122 w 8613217"/>
                <a:gd name="connsiteY267" fmla="*/ 6032214 h 6281670"/>
                <a:gd name="connsiteX268" fmla="*/ 4637731 w 8613217"/>
                <a:gd name="connsiteY268" fmla="*/ 6051058 h 6281670"/>
                <a:gd name="connsiteX269" fmla="*/ 4665997 w 8613217"/>
                <a:gd name="connsiteY269" fmla="*/ 6029522 h 6281670"/>
                <a:gd name="connsiteX270" fmla="*/ 4665997 w 8613217"/>
                <a:gd name="connsiteY270" fmla="*/ 5985776 h 6281670"/>
                <a:gd name="connsiteX271" fmla="*/ 4681477 w 8613217"/>
                <a:gd name="connsiteY271" fmla="*/ 5966931 h 6281670"/>
                <a:gd name="connsiteX272" fmla="*/ 4701667 w 8613217"/>
                <a:gd name="connsiteY272" fmla="*/ 5981065 h 6281670"/>
                <a:gd name="connsiteX273" fmla="*/ 4724550 w 8613217"/>
                <a:gd name="connsiteY273" fmla="*/ 6054423 h 6281670"/>
                <a:gd name="connsiteX274" fmla="*/ 4743394 w 8613217"/>
                <a:gd name="connsiteY274" fmla="*/ 6073268 h 6281670"/>
                <a:gd name="connsiteX275" fmla="*/ 4752143 w 8613217"/>
                <a:gd name="connsiteY275" fmla="*/ 6050385 h 6281670"/>
                <a:gd name="connsiteX276" fmla="*/ 4752143 w 8613217"/>
                <a:gd name="connsiteY276" fmla="*/ 5996544 h 6281670"/>
                <a:gd name="connsiteX277" fmla="*/ 4800600 w 8613217"/>
                <a:gd name="connsiteY277" fmla="*/ 6046347 h 6281670"/>
                <a:gd name="connsiteX278" fmla="*/ 4859825 w 8613217"/>
                <a:gd name="connsiteY278" fmla="*/ 6088747 h 6281670"/>
                <a:gd name="connsiteX279" fmla="*/ 4932511 w 8613217"/>
                <a:gd name="connsiteY279" fmla="*/ 6036252 h 6281670"/>
                <a:gd name="connsiteX280" fmla="*/ 4919050 w 8613217"/>
                <a:gd name="connsiteY280" fmla="*/ 5940011 h 6281670"/>
                <a:gd name="connsiteX281" fmla="*/ 4830213 w 8613217"/>
                <a:gd name="connsiteY281" fmla="*/ 5933281 h 6281670"/>
                <a:gd name="connsiteX282" fmla="*/ 4779064 w 8613217"/>
                <a:gd name="connsiteY282" fmla="*/ 5876074 h 6281670"/>
                <a:gd name="connsiteX283" fmla="*/ 4778391 w 8613217"/>
                <a:gd name="connsiteY283" fmla="*/ 5829637 h 6281670"/>
                <a:gd name="connsiteX284" fmla="*/ 5091342 w 8613217"/>
                <a:gd name="connsiteY284" fmla="*/ 5236712 h 6281670"/>
                <a:gd name="connsiteX285" fmla="*/ 5116243 w 8613217"/>
                <a:gd name="connsiteY285" fmla="*/ 5202389 h 6281670"/>
                <a:gd name="connsiteX286" fmla="*/ 5269690 w 8613217"/>
                <a:gd name="connsiteY286" fmla="*/ 5086631 h 6281670"/>
                <a:gd name="connsiteX287" fmla="*/ 5744837 w 8613217"/>
                <a:gd name="connsiteY287" fmla="*/ 4795889 h 6281670"/>
                <a:gd name="connsiteX288" fmla="*/ 5814830 w 8613217"/>
                <a:gd name="connsiteY288" fmla="*/ 4775699 h 6281670"/>
                <a:gd name="connsiteX289" fmla="*/ 6103553 w 8613217"/>
                <a:gd name="connsiteY289" fmla="*/ 4765603 h 6281670"/>
                <a:gd name="connsiteX290" fmla="*/ 7086824 w 8613217"/>
                <a:gd name="connsiteY290" fmla="*/ 4811369 h 6281670"/>
                <a:gd name="connsiteX291" fmla="*/ 7489959 w 8613217"/>
                <a:gd name="connsiteY291" fmla="*/ 4805311 h 6281670"/>
                <a:gd name="connsiteX292" fmla="*/ 7516880 w 8613217"/>
                <a:gd name="connsiteY292" fmla="*/ 4801946 h 6281670"/>
                <a:gd name="connsiteX293" fmla="*/ 7536397 w 8613217"/>
                <a:gd name="connsiteY293" fmla="*/ 4800600 h 6281670"/>
                <a:gd name="connsiteX294" fmla="*/ 7619850 w 8613217"/>
                <a:gd name="connsiteY294" fmla="*/ 4791178 h 6281670"/>
                <a:gd name="connsiteX295" fmla="*/ 7661577 w 8613217"/>
                <a:gd name="connsiteY295" fmla="*/ 4813388 h 6281670"/>
                <a:gd name="connsiteX296" fmla="*/ 7920014 w 8613217"/>
                <a:gd name="connsiteY296" fmla="*/ 5004523 h 6281670"/>
                <a:gd name="connsiteX297" fmla="*/ 8354780 w 8613217"/>
                <a:gd name="connsiteY297" fmla="*/ 4830886 h 6281670"/>
                <a:gd name="connsiteX298" fmla="*/ 8579567 w 8613217"/>
                <a:gd name="connsiteY298" fmla="*/ 4409580 h 6281670"/>
                <a:gd name="connsiteX299" fmla="*/ 8613217 w 8613217"/>
                <a:gd name="connsiteY299" fmla="*/ 4250076 h 6281670"/>
                <a:gd name="connsiteX300" fmla="*/ 8613217 w 8613217"/>
                <a:gd name="connsiteY300" fmla="*/ 4196235 h 6281670"/>
                <a:gd name="connsiteX301" fmla="*/ 8420062 w 8613217"/>
                <a:gd name="connsiteY301" fmla="*/ 4211041 h 6281670"/>
                <a:gd name="connsiteX302" fmla="*/ 4571776 w 8613217"/>
                <a:gd name="connsiteY302" fmla="*/ 915970 h 6281670"/>
                <a:gd name="connsiteX303" fmla="*/ 4583890 w 8613217"/>
                <a:gd name="connsiteY303" fmla="*/ 888377 h 6281670"/>
                <a:gd name="connsiteX304" fmla="*/ 4571776 w 8613217"/>
                <a:gd name="connsiteY304" fmla="*/ 915970 h 6281670"/>
                <a:gd name="connsiteX305" fmla="*/ 2362948 w 8613217"/>
                <a:gd name="connsiteY305" fmla="*/ 965100 h 6281670"/>
                <a:gd name="connsiteX306" fmla="*/ 2363621 w 8613217"/>
                <a:gd name="connsiteY306" fmla="*/ 962408 h 6281670"/>
                <a:gd name="connsiteX307" fmla="*/ 2368332 w 8613217"/>
                <a:gd name="connsiteY307" fmla="*/ 967119 h 6281670"/>
                <a:gd name="connsiteX308" fmla="*/ 2362948 w 8613217"/>
                <a:gd name="connsiteY308" fmla="*/ 965100 h 6281670"/>
                <a:gd name="connsiteX309" fmla="*/ 2435633 w 8613217"/>
                <a:gd name="connsiteY309" fmla="*/ 1055284 h 6281670"/>
                <a:gd name="connsiteX310" fmla="*/ 2426211 w 8613217"/>
                <a:gd name="connsiteY310" fmla="*/ 1053265 h 6281670"/>
                <a:gd name="connsiteX311" fmla="*/ 2370351 w 8613217"/>
                <a:gd name="connsiteY311" fmla="*/ 968465 h 6281670"/>
                <a:gd name="connsiteX312" fmla="*/ 2432268 w 8613217"/>
                <a:gd name="connsiteY312" fmla="*/ 1045862 h 6281670"/>
                <a:gd name="connsiteX313" fmla="*/ 2435633 w 8613217"/>
                <a:gd name="connsiteY313" fmla="*/ 1055284 h 6281670"/>
                <a:gd name="connsiteX314" fmla="*/ 695895 w 8613217"/>
                <a:gd name="connsiteY314" fmla="*/ 1016922 h 6281670"/>
                <a:gd name="connsiteX315" fmla="*/ 692530 w 8613217"/>
                <a:gd name="connsiteY315" fmla="*/ 1005481 h 6281670"/>
                <a:gd name="connsiteX316" fmla="*/ 695895 w 8613217"/>
                <a:gd name="connsiteY316" fmla="*/ 1016922 h 6281670"/>
                <a:gd name="connsiteX317" fmla="*/ 4511205 w 8613217"/>
                <a:gd name="connsiteY317" fmla="*/ 6014042 h 6281670"/>
                <a:gd name="connsiteX318" fmla="*/ 4537452 w 8613217"/>
                <a:gd name="connsiteY318" fmla="*/ 5944049 h 6281670"/>
                <a:gd name="connsiteX319" fmla="*/ 4511205 w 8613217"/>
                <a:gd name="connsiteY319" fmla="*/ 6014042 h 6281670"/>
                <a:gd name="connsiteX320" fmla="*/ 4750797 w 8613217"/>
                <a:gd name="connsiteY320" fmla="*/ 5917128 h 6281670"/>
                <a:gd name="connsiteX321" fmla="*/ 4741375 w 8613217"/>
                <a:gd name="connsiteY321" fmla="*/ 5939338 h 6281670"/>
                <a:gd name="connsiteX322" fmla="*/ 4732626 w 8613217"/>
                <a:gd name="connsiteY322" fmla="*/ 5935300 h 6281670"/>
                <a:gd name="connsiteX323" fmla="*/ 4727915 w 8613217"/>
                <a:gd name="connsiteY323" fmla="*/ 5907706 h 6281670"/>
                <a:gd name="connsiteX324" fmla="*/ 4750797 w 8613217"/>
                <a:gd name="connsiteY324" fmla="*/ 5875402 h 6281670"/>
                <a:gd name="connsiteX325" fmla="*/ 4750797 w 8613217"/>
                <a:gd name="connsiteY325" fmla="*/ 5917128 h 6281670"/>
                <a:gd name="connsiteX326" fmla="*/ 4875978 w 8613217"/>
                <a:gd name="connsiteY326" fmla="*/ 5457461 h 6281670"/>
                <a:gd name="connsiteX327" fmla="*/ 4616868 w 8613217"/>
                <a:gd name="connsiteY327" fmla="*/ 5877421 h 6281670"/>
                <a:gd name="connsiteX328" fmla="*/ 4562354 w 8613217"/>
                <a:gd name="connsiteY328" fmla="*/ 5884824 h 6281670"/>
                <a:gd name="connsiteX329" fmla="*/ 4880015 w 8613217"/>
                <a:gd name="connsiteY329" fmla="*/ 5419772 h 6281670"/>
                <a:gd name="connsiteX330" fmla="*/ 4875978 w 8613217"/>
                <a:gd name="connsiteY330" fmla="*/ 5457461 h 6281670"/>
                <a:gd name="connsiteX331" fmla="*/ 5020675 w 8613217"/>
                <a:gd name="connsiteY331" fmla="*/ 5141145 h 6281670"/>
                <a:gd name="connsiteX332" fmla="*/ 4989717 w 8613217"/>
                <a:gd name="connsiteY332" fmla="*/ 5179506 h 6281670"/>
                <a:gd name="connsiteX333" fmla="*/ 4445922 w 8613217"/>
                <a:gd name="connsiteY333" fmla="*/ 5878767 h 6281670"/>
                <a:gd name="connsiteX334" fmla="*/ 4415637 w 8613217"/>
                <a:gd name="connsiteY334" fmla="*/ 5953471 h 6281670"/>
                <a:gd name="connsiteX335" fmla="*/ 4357085 w 8613217"/>
                <a:gd name="connsiteY335" fmla="*/ 6075286 h 6281670"/>
                <a:gd name="connsiteX336" fmla="*/ 4338240 w 8613217"/>
                <a:gd name="connsiteY336" fmla="*/ 6125762 h 6281670"/>
                <a:gd name="connsiteX337" fmla="*/ 4322761 w 8613217"/>
                <a:gd name="connsiteY337" fmla="*/ 6080671 h 6281670"/>
                <a:gd name="connsiteX338" fmla="*/ 4306609 w 8613217"/>
                <a:gd name="connsiteY338" fmla="*/ 6061826 h 6281670"/>
                <a:gd name="connsiteX339" fmla="*/ 4295168 w 8613217"/>
                <a:gd name="connsiteY339" fmla="*/ 6082689 h 6281670"/>
                <a:gd name="connsiteX340" fmla="*/ 4292475 w 8613217"/>
                <a:gd name="connsiteY340" fmla="*/ 6112302 h 6281670"/>
                <a:gd name="connsiteX341" fmla="*/ 4277669 w 8613217"/>
                <a:gd name="connsiteY341" fmla="*/ 6097496 h 6281670"/>
                <a:gd name="connsiteX342" fmla="*/ 4183447 w 8613217"/>
                <a:gd name="connsiteY342" fmla="*/ 5282478 h 6281670"/>
                <a:gd name="connsiteX343" fmla="*/ 4412945 w 8613217"/>
                <a:gd name="connsiteY343" fmla="*/ 4743394 h 6281670"/>
                <a:gd name="connsiteX344" fmla="*/ 5036828 w 8613217"/>
                <a:gd name="connsiteY344" fmla="*/ 3935106 h 6281670"/>
                <a:gd name="connsiteX345" fmla="*/ 5054999 w 8613217"/>
                <a:gd name="connsiteY345" fmla="*/ 3966064 h 6281670"/>
                <a:gd name="connsiteX346" fmla="*/ 5020675 w 8613217"/>
                <a:gd name="connsiteY346" fmla="*/ 5141145 h 6281670"/>
                <a:gd name="connsiteX0" fmla="*/ 8420062 w 8613217"/>
                <a:gd name="connsiteY0" fmla="*/ 4211041 h 6281670"/>
                <a:gd name="connsiteX1" fmla="*/ 7990681 w 8613217"/>
                <a:gd name="connsiteY1" fmla="*/ 4231232 h 6281670"/>
                <a:gd name="connsiteX2" fmla="*/ 7630619 w 8613217"/>
                <a:gd name="connsiteY2" fmla="*/ 4614849 h 6281670"/>
                <a:gd name="connsiteX3" fmla="*/ 7659558 w 8613217"/>
                <a:gd name="connsiteY3" fmla="*/ 4643788 h 6281670"/>
                <a:gd name="connsiteX4" fmla="*/ 7859443 w 8613217"/>
                <a:gd name="connsiteY4" fmla="*/ 4617541 h 6281670"/>
                <a:gd name="connsiteX5" fmla="*/ 8222196 w 8613217"/>
                <a:gd name="connsiteY5" fmla="*/ 4498418 h 6281670"/>
                <a:gd name="connsiteX6" fmla="*/ 8236330 w 8613217"/>
                <a:gd name="connsiteY6" fmla="*/ 4496398 h 6281670"/>
                <a:gd name="connsiteX7" fmla="*/ 8228254 w 8613217"/>
                <a:gd name="connsiteY7" fmla="*/ 4504475 h 6281670"/>
                <a:gd name="connsiteX8" fmla="*/ 7670326 w 8613217"/>
                <a:gd name="connsiteY8" fmla="*/ 4709743 h 6281670"/>
                <a:gd name="connsiteX9" fmla="*/ 7436791 w 8613217"/>
                <a:gd name="connsiteY9" fmla="*/ 4735318 h 6281670"/>
                <a:gd name="connsiteX10" fmla="*/ 6759067 w 8613217"/>
                <a:gd name="connsiteY10" fmla="*/ 4696956 h 6281670"/>
                <a:gd name="connsiteX11" fmla="*/ 6037597 w 8613217"/>
                <a:gd name="connsiteY11" fmla="*/ 4656576 h 6281670"/>
                <a:gd name="connsiteX12" fmla="*/ 6023464 w 8613217"/>
                <a:gd name="connsiteY12" fmla="*/ 4649172 h 6281670"/>
                <a:gd name="connsiteX13" fmla="*/ 6361317 w 8613217"/>
                <a:gd name="connsiteY13" fmla="*/ 4472170 h 6281670"/>
                <a:gd name="connsiteX14" fmla="*/ 6783296 w 8613217"/>
                <a:gd name="connsiteY14" fmla="*/ 4236616 h 6281670"/>
                <a:gd name="connsiteX15" fmla="*/ 7066634 w 8613217"/>
                <a:gd name="connsiteY15" fmla="*/ 4052210 h 6281670"/>
                <a:gd name="connsiteX16" fmla="*/ 7151433 w 8613217"/>
                <a:gd name="connsiteY16" fmla="*/ 4042115 h 6281670"/>
                <a:gd name="connsiteX17" fmla="*/ 7304208 w 8613217"/>
                <a:gd name="connsiteY17" fmla="*/ 4071727 h 6281670"/>
                <a:gd name="connsiteX18" fmla="*/ 7625235 w 8613217"/>
                <a:gd name="connsiteY18" fmla="*/ 3948566 h 6281670"/>
                <a:gd name="connsiteX19" fmla="*/ 8172394 w 8613217"/>
                <a:gd name="connsiteY19" fmla="*/ 2496877 h 6281670"/>
                <a:gd name="connsiteX20" fmla="*/ 7882325 w 8613217"/>
                <a:gd name="connsiteY20" fmla="*/ 1811077 h 6281670"/>
                <a:gd name="connsiteX21" fmla="*/ 7854059 w 8613217"/>
                <a:gd name="connsiteY21" fmla="*/ 1889820 h 6281670"/>
                <a:gd name="connsiteX22" fmla="*/ 7732917 w 8613217"/>
                <a:gd name="connsiteY22" fmla="*/ 2389195 h 6281670"/>
                <a:gd name="connsiteX23" fmla="*/ 7607736 w 8613217"/>
                <a:gd name="connsiteY23" fmla="*/ 2746565 h 6281670"/>
                <a:gd name="connsiteX24" fmla="*/ 7178354 w 8613217"/>
                <a:gd name="connsiteY24" fmla="*/ 3424962 h 6281670"/>
                <a:gd name="connsiteX25" fmla="*/ 7050481 w 8613217"/>
                <a:gd name="connsiteY25" fmla="*/ 3653113 h 6281670"/>
                <a:gd name="connsiteX26" fmla="*/ 7022888 w 8613217"/>
                <a:gd name="connsiteY26" fmla="*/ 3873861 h 6281670"/>
                <a:gd name="connsiteX27" fmla="*/ 7057884 w 8613217"/>
                <a:gd name="connsiteY27" fmla="*/ 3889341 h 6281670"/>
                <a:gd name="connsiteX28" fmla="*/ 7311611 w 8613217"/>
                <a:gd name="connsiteY28" fmla="*/ 3701570 h 6281670"/>
                <a:gd name="connsiteX29" fmla="*/ 7883672 w 8613217"/>
                <a:gd name="connsiteY29" fmla="*/ 2875784 h 6281670"/>
                <a:gd name="connsiteX30" fmla="*/ 7909246 w 8613217"/>
                <a:gd name="connsiteY30" fmla="*/ 2790311 h 6281670"/>
                <a:gd name="connsiteX31" fmla="*/ 7835888 w 8613217"/>
                <a:gd name="connsiteY31" fmla="*/ 3051440 h 6281670"/>
                <a:gd name="connsiteX32" fmla="*/ 7279306 w 8613217"/>
                <a:gd name="connsiteY32" fmla="*/ 3802522 h 6281670"/>
                <a:gd name="connsiteX33" fmla="*/ 6992603 w 8613217"/>
                <a:gd name="connsiteY33" fmla="*/ 4017213 h 6281670"/>
                <a:gd name="connsiteX34" fmla="*/ 6713302 w 8613217"/>
                <a:gd name="connsiteY34" fmla="*/ 4190851 h 6281670"/>
                <a:gd name="connsiteX35" fmla="*/ 6627830 w 8613217"/>
                <a:gd name="connsiteY35" fmla="*/ 4239308 h 6281670"/>
                <a:gd name="connsiteX36" fmla="*/ 6605620 w 8613217"/>
                <a:gd name="connsiteY36" fmla="*/ 4251422 h 6281670"/>
                <a:gd name="connsiteX37" fmla="*/ 6226714 w 8613217"/>
                <a:gd name="connsiteY37" fmla="*/ 4447268 h 6281670"/>
                <a:gd name="connsiteX38" fmla="*/ 5314782 w 8613217"/>
                <a:gd name="connsiteY38" fmla="*/ 4943279 h 6281670"/>
                <a:gd name="connsiteX39" fmla="*/ 5158643 w 8613217"/>
                <a:gd name="connsiteY39" fmla="*/ 5046250 h 6281670"/>
                <a:gd name="connsiteX40" fmla="*/ 5162681 w 8613217"/>
                <a:gd name="connsiteY40" fmla="*/ 5025387 h 6281670"/>
                <a:gd name="connsiteX41" fmla="*/ 5227290 w 8613217"/>
                <a:gd name="connsiteY41" fmla="*/ 4323434 h 6281670"/>
                <a:gd name="connsiteX42" fmla="*/ 5106148 w 8613217"/>
                <a:gd name="connsiteY42" fmla="*/ 3860401 h 6281670"/>
                <a:gd name="connsiteX43" fmla="*/ 5139799 w 8613217"/>
                <a:gd name="connsiteY43" fmla="*/ 3818675 h 6281670"/>
                <a:gd name="connsiteX44" fmla="*/ 5695034 w 8613217"/>
                <a:gd name="connsiteY44" fmla="*/ 3194119 h 6281670"/>
                <a:gd name="connsiteX45" fmla="*/ 5830983 w 8613217"/>
                <a:gd name="connsiteY45" fmla="*/ 3023174 h 6281670"/>
                <a:gd name="connsiteX46" fmla="*/ 5873382 w 8613217"/>
                <a:gd name="connsiteY46" fmla="*/ 3008367 h 6281670"/>
                <a:gd name="connsiteX47" fmla="*/ 5983083 w 8613217"/>
                <a:gd name="connsiteY47" fmla="*/ 3009040 h 6281670"/>
                <a:gd name="connsiteX48" fmla="*/ 6257000 w 8613217"/>
                <a:gd name="connsiteY48" fmla="*/ 2840787 h 6281670"/>
                <a:gd name="connsiteX49" fmla="*/ 6605620 w 8613217"/>
                <a:gd name="connsiteY49" fmla="*/ 2172485 h 6281670"/>
                <a:gd name="connsiteX50" fmla="*/ 6623118 w 8613217"/>
                <a:gd name="connsiteY50" fmla="*/ 1339969 h 6281670"/>
                <a:gd name="connsiteX51" fmla="*/ 6528224 w 8613217"/>
                <a:gd name="connsiteY51" fmla="*/ 660899 h 6281670"/>
                <a:gd name="connsiteX52" fmla="*/ 6514091 w 8613217"/>
                <a:gd name="connsiteY52" fmla="*/ 520239 h 6281670"/>
                <a:gd name="connsiteX53" fmla="*/ 6493900 w 8613217"/>
                <a:gd name="connsiteY53" fmla="*/ 546486 h 6281670"/>
                <a:gd name="connsiteX54" fmla="*/ 6244212 w 8613217"/>
                <a:gd name="connsiteY54" fmla="*/ 975869 h 6281670"/>
                <a:gd name="connsiteX55" fmla="*/ 5935300 w 8613217"/>
                <a:gd name="connsiteY55" fmla="*/ 1788868 h 6281670"/>
                <a:gd name="connsiteX56" fmla="*/ 5707148 w 8613217"/>
                <a:gd name="connsiteY56" fmla="*/ 2531874 h 6281670"/>
                <a:gd name="connsiteX57" fmla="*/ 5679555 w 8613217"/>
                <a:gd name="connsiteY57" fmla="*/ 2738489 h 6281670"/>
                <a:gd name="connsiteX58" fmla="*/ 5734069 w 8613217"/>
                <a:gd name="connsiteY58" fmla="*/ 2914818 h 6281670"/>
                <a:gd name="connsiteX59" fmla="*/ 5963566 w 8613217"/>
                <a:gd name="connsiteY59" fmla="*/ 2599175 h 6281670"/>
                <a:gd name="connsiteX60" fmla="*/ 6141914 w 8613217"/>
                <a:gd name="connsiteY60" fmla="*/ 2254593 h 6281670"/>
                <a:gd name="connsiteX61" fmla="*/ 6262384 w 8613217"/>
                <a:gd name="connsiteY61" fmla="*/ 1884436 h 6281670"/>
                <a:gd name="connsiteX62" fmla="*/ 6343145 w 8613217"/>
                <a:gd name="connsiteY62" fmla="*/ 1508222 h 6281670"/>
                <a:gd name="connsiteX63" fmla="*/ 6310167 w 8613217"/>
                <a:gd name="connsiteY63" fmla="*/ 1747814 h 6281670"/>
                <a:gd name="connsiteX64" fmla="*/ 6045001 w 8613217"/>
                <a:gd name="connsiteY64" fmla="*/ 2568890 h 6281670"/>
                <a:gd name="connsiteX65" fmla="*/ 5560432 w 8613217"/>
                <a:gd name="connsiteY65" fmla="*/ 3235173 h 6281670"/>
                <a:gd name="connsiteX66" fmla="*/ 5096726 w 8613217"/>
                <a:gd name="connsiteY66" fmla="*/ 3741278 h 6281670"/>
                <a:gd name="connsiteX67" fmla="*/ 5067113 w 8613217"/>
                <a:gd name="connsiteY67" fmla="*/ 3767525 h 6281670"/>
                <a:gd name="connsiteX68" fmla="*/ 4911647 w 8613217"/>
                <a:gd name="connsiteY68" fmla="*/ 3459959 h 6281670"/>
                <a:gd name="connsiteX69" fmla="*/ 4890784 w 8613217"/>
                <a:gd name="connsiteY69" fmla="*/ 3404099 h 6281670"/>
                <a:gd name="connsiteX70" fmla="*/ 4952701 w 8613217"/>
                <a:gd name="connsiteY70" fmla="*/ 2717626 h 6281670"/>
                <a:gd name="connsiteX71" fmla="*/ 5173449 w 8613217"/>
                <a:gd name="connsiteY71" fmla="*/ 2368332 h 6281670"/>
                <a:gd name="connsiteX72" fmla="*/ 5481689 w 8613217"/>
                <a:gd name="connsiteY72" fmla="*/ 1759928 h 6281670"/>
                <a:gd name="connsiteX73" fmla="*/ 5514667 w 8613217"/>
                <a:gd name="connsiteY73" fmla="*/ 1741757 h 6281670"/>
                <a:gd name="connsiteX74" fmla="*/ 5803389 w 8613217"/>
                <a:gd name="connsiteY74" fmla="*/ 1570812 h 6281670"/>
                <a:gd name="connsiteX75" fmla="*/ 5822907 w 8613217"/>
                <a:gd name="connsiteY75" fmla="*/ 1095665 h 6281670"/>
                <a:gd name="connsiteX76" fmla="*/ 5540241 w 8613217"/>
                <a:gd name="connsiteY76" fmla="*/ 601000 h 6281670"/>
                <a:gd name="connsiteX77" fmla="*/ 5514667 w 8613217"/>
                <a:gd name="connsiteY77" fmla="*/ 600327 h 6281670"/>
                <a:gd name="connsiteX78" fmla="*/ 5421791 w 8613217"/>
                <a:gd name="connsiteY78" fmla="*/ 697914 h 6281670"/>
                <a:gd name="connsiteX79" fmla="*/ 5124319 w 8613217"/>
                <a:gd name="connsiteY79" fmla="*/ 1196617 h 6281670"/>
                <a:gd name="connsiteX80" fmla="*/ 5316801 w 8613217"/>
                <a:gd name="connsiteY80" fmla="*/ 1686570 h 6281670"/>
                <a:gd name="connsiteX81" fmla="*/ 5361220 w 8613217"/>
                <a:gd name="connsiteY81" fmla="*/ 1669072 h 6281670"/>
                <a:gd name="connsiteX82" fmla="*/ 5461499 w 8613217"/>
                <a:gd name="connsiteY82" fmla="*/ 1248439 h 6281670"/>
                <a:gd name="connsiteX83" fmla="*/ 5491784 w 8613217"/>
                <a:gd name="connsiteY83" fmla="*/ 1043170 h 6281670"/>
                <a:gd name="connsiteX84" fmla="*/ 5497841 w 8613217"/>
                <a:gd name="connsiteY84" fmla="*/ 1081532 h 6281670"/>
                <a:gd name="connsiteX85" fmla="*/ 5481016 w 8613217"/>
                <a:gd name="connsiteY85" fmla="*/ 1353429 h 6281670"/>
                <a:gd name="connsiteX86" fmla="*/ 5415734 w 8613217"/>
                <a:gd name="connsiteY86" fmla="*/ 1727624 h 6281670"/>
                <a:gd name="connsiteX87" fmla="*/ 5151240 w 8613217"/>
                <a:gd name="connsiteY87" fmla="*/ 2245171 h 6281670"/>
                <a:gd name="connsiteX88" fmla="*/ 4908282 w 8613217"/>
                <a:gd name="connsiteY88" fmla="*/ 2596483 h 6281670"/>
                <a:gd name="connsiteX89" fmla="*/ 4750124 w 8613217"/>
                <a:gd name="connsiteY89" fmla="*/ 2989523 h 6281670"/>
                <a:gd name="connsiteX90" fmla="*/ 4737337 w 8613217"/>
                <a:gd name="connsiteY90" fmla="*/ 3162487 h 6281670"/>
                <a:gd name="connsiteX91" fmla="*/ 4680804 w 8613217"/>
                <a:gd name="connsiteY91" fmla="*/ 3076341 h 6281670"/>
                <a:gd name="connsiteX92" fmla="*/ 4591293 w 8613217"/>
                <a:gd name="connsiteY92" fmla="*/ 2915491 h 6281670"/>
                <a:gd name="connsiteX93" fmla="*/ 4552259 w 8613217"/>
                <a:gd name="connsiteY93" fmla="*/ 2838095 h 6281670"/>
                <a:gd name="connsiteX94" fmla="*/ 4404869 w 8613217"/>
                <a:gd name="connsiteY94" fmla="*/ 2499569 h 6281670"/>
                <a:gd name="connsiteX95" fmla="*/ 4425059 w 8613217"/>
                <a:gd name="connsiteY95" fmla="*/ 2408713 h 6281670"/>
                <a:gd name="connsiteX96" fmla="*/ 4497071 w 8613217"/>
                <a:gd name="connsiteY96" fmla="*/ 2304396 h 6281670"/>
                <a:gd name="connsiteX97" fmla="*/ 4551585 w 8613217"/>
                <a:gd name="connsiteY97" fmla="*/ 2152968 h 6281670"/>
                <a:gd name="connsiteX98" fmla="*/ 4741375 w 8613217"/>
                <a:gd name="connsiteY98" fmla="*/ 1413327 h 6281670"/>
                <a:gd name="connsiteX99" fmla="*/ 4929146 w 8613217"/>
                <a:gd name="connsiteY99" fmla="*/ 819730 h 6281670"/>
                <a:gd name="connsiteX100" fmla="*/ 5233347 w 8613217"/>
                <a:gd name="connsiteY100" fmla="*/ 28940 h 6281670"/>
                <a:gd name="connsiteX101" fmla="*/ 5238058 w 8613217"/>
                <a:gd name="connsiteY101" fmla="*/ 0 h 6281670"/>
                <a:gd name="connsiteX102" fmla="*/ 4976929 w 8613217"/>
                <a:gd name="connsiteY102" fmla="*/ 159504 h 6281670"/>
                <a:gd name="connsiteX103" fmla="*/ 4204984 w 8613217"/>
                <a:gd name="connsiteY103" fmla="*/ 890396 h 6281670"/>
                <a:gd name="connsiteX104" fmla="*/ 3943182 w 8613217"/>
                <a:gd name="connsiteY104" fmla="*/ 2139508 h 6281670"/>
                <a:gd name="connsiteX105" fmla="*/ 4076438 w 8613217"/>
                <a:gd name="connsiteY105" fmla="*/ 2389868 h 6281670"/>
                <a:gd name="connsiteX106" fmla="*/ 4215079 w 8613217"/>
                <a:gd name="connsiteY106" fmla="*/ 2474668 h 6281670"/>
                <a:gd name="connsiteX107" fmla="*/ 4244018 w 8613217"/>
                <a:gd name="connsiteY107" fmla="*/ 2445055 h 6281670"/>
                <a:gd name="connsiteX108" fmla="*/ 4230558 w 8613217"/>
                <a:gd name="connsiteY108" fmla="*/ 1718875 h 6281670"/>
                <a:gd name="connsiteX109" fmla="*/ 4411599 w 8613217"/>
                <a:gd name="connsiteY109" fmla="*/ 1186522 h 6281670"/>
                <a:gd name="connsiteX110" fmla="*/ 4552259 w 8613217"/>
                <a:gd name="connsiteY110" fmla="*/ 934815 h 6281670"/>
                <a:gd name="connsiteX111" fmla="*/ 4572449 w 8613217"/>
                <a:gd name="connsiteY111" fmla="*/ 920008 h 6281670"/>
                <a:gd name="connsiteX112" fmla="*/ 4553604 w 8613217"/>
                <a:gd name="connsiteY112" fmla="*/ 956351 h 6281670"/>
                <a:gd name="connsiteX113" fmla="*/ 4390735 w 8613217"/>
                <a:gd name="connsiteY113" fmla="*/ 1302280 h 6281670"/>
                <a:gd name="connsiteX114" fmla="*/ 4340260 w 8613217"/>
                <a:gd name="connsiteY114" fmla="*/ 2524471 h 6281670"/>
                <a:gd name="connsiteX115" fmla="*/ 4501109 w 8613217"/>
                <a:gd name="connsiteY115" fmla="*/ 2892609 h 6281670"/>
                <a:gd name="connsiteX116" fmla="*/ 4692918 w 8613217"/>
                <a:gd name="connsiteY116" fmla="*/ 3241230 h 6281670"/>
                <a:gd name="connsiteX117" fmla="*/ 4992409 w 8613217"/>
                <a:gd name="connsiteY117" fmla="*/ 3809925 h 6281670"/>
                <a:gd name="connsiteX118" fmla="*/ 5000485 w 8613217"/>
                <a:gd name="connsiteY118" fmla="*/ 3847614 h 6281670"/>
                <a:gd name="connsiteX119" fmla="*/ 4993755 w 8613217"/>
                <a:gd name="connsiteY119" fmla="*/ 3855017 h 6281670"/>
                <a:gd name="connsiteX120" fmla="*/ 4993082 w 8613217"/>
                <a:gd name="connsiteY120" fmla="*/ 3855690 h 6281670"/>
                <a:gd name="connsiteX121" fmla="*/ 4982313 w 8613217"/>
                <a:gd name="connsiteY121" fmla="*/ 3867131 h 6281670"/>
                <a:gd name="connsiteX122" fmla="*/ 4626290 w 8613217"/>
                <a:gd name="connsiteY122" fmla="*/ 4274977 h 6281670"/>
                <a:gd name="connsiteX123" fmla="*/ 4180755 w 8613217"/>
                <a:gd name="connsiteY123" fmla="*/ 4968853 h 6281670"/>
                <a:gd name="connsiteX124" fmla="*/ 4071727 w 8613217"/>
                <a:gd name="connsiteY124" fmla="*/ 5853192 h 6281670"/>
                <a:gd name="connsiteX125" fmla="*/ 4040769 w 8613217"/>
                <a:gd name="connsiteY125" fmla="*/ 5907706 h 6281670"/>
                <a:gd name="connsiteX126" fmla="*/ 4005099 w 8613217"/>
                <a:gd name="connsiteY126" fmla="*/ 5881459 h 6281670"/>
                <a:gd name="connsiteX127" fmla="*/ 4007791 w 8613217"/>
                <a:gd name="connsiteY127" fmla="*/ 5830983 h 6281670"/>
                <a:gd name="connsiteX128" fmla="*/ 3990293 w 8613217"/>
                <a:gd name="connsiteY128" fmla="*/ 5807427 h 6281670"/>
                <a:gd name="connsiteX129" fmla="*/ 3964045 w 8613217"/>
                <a:gd name="connsiteY129" fmla="*/ 5789256 h 6281670"/>
                <a:gd name="connsiteX130" fmla="*/ 3941836 w 8613217"/>
                <a:gd name="connsiteY130" fmla="*/ 5705129 h 6281670"/>
                <a:gd name="connsiteX131" fmla="*/ 3908185 w 8613217"/>
                <a:gd name="connsiteY131" fmla="*/ 5236040 h 6281670"/>
                <a:gd name="connsiteX132" fmla="*/ 3918953 w 8613217"/>
                <a:gd name="connsiteY132" fmla="*/ 4237288 h 6281670"/>
                <a:gd name="connsiteX133" fmla="*/ 3786370 w 8613217"/>
                <a:gd name="connsiteY133" fmla="*/ 3122779 h 6281670"/>
                <a:gd name="connsiteX134" fmla="*/ 3570333 w 8613217"/>
                <a:gd name="connsiteY134" fmla="*/ 2570236 h 6281670"/>
                <a:gd name="connsiteX135" fmla="*/ 3410829 w 8613217"/>
                <a:gd name="connsiteY135" fmla="*/ 2273437 h 6281670"/>
                <a:gd name="connsiteX136" fmla="*/ 3411502 w 8613217"/>
                <a:gd name="connsiteY136" fmla="*/ 2229018 h 6281670"/>
                <a:gd name="connsiteX137" fmla="*/ 3451209 w 8613217"/>
                <a:gd name="connsiteY137" fmla="*/ 2126720 h 6281670"/>
                <a:gd name="connsiteX138" fmla="*/ 3431692 w 8613217"/>
                <a:gd name="connsiteY138" fmla="*/ 1895877 h 6281670"/>
                <a:gd name="connsiteX139" fmla="*/ 3186715 w 8613217"/>
                <a:gd name="connsiteY139" fmla="*/ 1401886 h 6281670"/>
                <a:gd name="connsiteX140" fmla="*/ 2531874 w 8613217"/>
                <a:gd name="connsiteY140" fmla="*/ 701952 h 6281670"/>
                <a:gd name="connsiteX141" fmla="*/ 1731662 w 8613217"/>
                <a:gd name="connsiteY141" fmla="*/ 39035 h 6281670"/>
                <a:gd name="connsiteX142" fmla="*/ 1722913 w 8613217"/>
                <a:gd name="connsiteY142" fmla="*/ 36343 h 6281670"/>
                <a:gd name="connsiteX143" fmla="*/ 1723586 w 8613217"/>
                <a:gd name="connsiteY143" fmla="*/ 47111 h 6281670"/>
                <a:gd name="connsiteX144" fmla="*/ 1984042 w 8613217"/>
                <a:gd name="connsiteY144" fmla="*/ 871552 h 6281670"/>
                <a:gd name="connsiteX145" fmla="*/ 2773486 w 8613217"/>
                <a:gd name="connsiteY145" fmla="*/ 2064130 h 6281670"/>
                <a:gd name="connsiteX146" fmla="*/ 3058170 w 8613217"/>
                <a:gd name="connsiteY146" fmla="*/ 2286897 h 6281670"/>
                <a:gd name="connsiteX147" fmla="*/ 3235845 w 8613217"/>
                <a:gd name="connsiteY147" fmla="*/ 2329297 h 6281670"/>
                <a:gd name="connsiteX148" fmla="*/ 3256709 w 8613217"/>
                <a:gd name="connsiteY148" fmla="*/ 2294974 h 6281670"/>
                <a:gd name="connsiteX149" fmla="*/ 3083072 w 8613217"/>
                <a:gd name="connsiteY149" fmla="*/ 1999521 h 6281670"/>
                <a:gd name="connsiteX150" fmla="*/ 2450440 w 8613217"/>
                <a:gd name="connsiteY150" fmla="*/ 1092973 h 6281670"/>
                <a:gd name="connsiteX151" fmla="*/ 2432941 w 8613217"/>
                <a:gd name="connsiteY151" fmla="*/ 1062014 h 6281670"/>
                <a:gd name="connsiteX152" fmla="*/ 2454478 w 8613217"/>
                <a:gd name="connsiteY152" fmla="*/ 1076820 h 6281670"/>
                <a:gd name="connsiteX153" fmla="*/ 2967986 w 8613217"/>
                <a:gd name="connsiteY153" fmla="*/ 1739738 h 6281670"/>
                <a:gd name="connsiteX154" fmla="*/ 3266131 w 8613217"/>
                <a:gd name="connsiteY154" fmla="*/ 2175850 h 6281670"/>
                <a:gd name="connsiteX155" fmla="*/ 3457939 w 8613217"/>
                <a:gd name="connsiteY155" fmla="*/ 2509665 h 6281670"/>
                <a:gd name="connsiteX156" fmla="*/ 3464670 w 8613217"/>
                <a:gd name="connsiteY156" fmla="*/ 2523125 h 6281670"/>
                <a:gd name="connsiteX157" fmla="*/ 3504378 w 8613217"/>
                <a:gd name="connsiteY157" fmla="*/ 2605906 h 6281670"/>
                <a:gd name="connsiteX158" fmla="*/ 3733875 w 8613217"/>
                <a:gd name="connsiteY158" fmla="*/ 3249979 h 6281670"/>
                <a:gd name="connsiteX159" fmla="*/ 3823385 w 8613217"/>
                <a:gd name="connsiteY159" fmla="*/ 4359777 h 6281670"/>
                <a:gd name="connsiteX160" fmla="*/ 3816655 w 8613217"/>
                <a:gd name="connsiteY160" fmla="*/ 4369199 h 6281670"/>
                <a:gd name="connsiteX161" fmla="*/ 3800503 w 8613217"/>
                <a:gd name="connsiteY161" fmla="*/ 4322761 h 6281670"/>
                <a:gd name="connsiteX162" fmla="*/ 3407464 w 8613217"/>
                <a:gd name="connsiteY162" fmla="*/ 3663208 h 6281670"/>
                <a:gd name="connsiteX163" fmla="*/ 2516395 w 8613217"/>
                <a:gd name="connsiteY163" fmla="*/ 2980101 h 6281670"/>
                <a:gd name="connsiteX164" fmla="*/ 2502934 w 8613217"/>
                <a:gd name="connsiteY164" fmla="*/ 2971351 h 6281670"/>
                <a:gd name="connsiteX165" fmla="*/ 2390541 w 8613217"/>
                <a:gd name="connsiteY165" fmla="*/ 2898666 h 6281670"/>
                <a:gd name="connsiteX166" fmla="*/ 2247863 w 8613217"/>
                <a:gd name="connsiteY166" fmla="*/ 2802425 h 6281670"/>
                <a:gd name="connsiteX167" fmla="*/ 2055381 w 8613217"/>
                <a:gd name="connsiteY167" fmla="*/ 2665131 h 6281670"/>
                <a:gd name="connsiteX168" fmla="*/ 1471879 w 8613217"/>
                <a:gd name="connsiteY168" fmla="*/ 2148930 h 6281670"/>
                <a:gd name="connsiteX169" fmla="*/ 1461111 w 8613217"/>
                <a:gd name="connsiteY169" fmla="*/ 2109895 h 6281670"/>
                <a:gd name="connsiteX170" fmla="*/ 1501492 w 8613217"/>
                <a:gd name="connsiteY170" fmla="*/ 1918759 h 6281670"/>
                <a:gd name="connsiteX171" fmla="*/ 1395155 w 8613217"/>
                <a:gd name="connsiteY171" fmla="*/ 1570812 h 6281670"/>
                <a:gd name="connsiteX172" fmla="*/ 937507 w 8613217"/>
                <a:gd name="connsiteY172" fmla="*/ 860783 h 6281670"/>
                <a:gd name="connsiteX173" fmla="*/ 682435 w 8613217"/>
                <a:gd name="connsiteY173" fmla="*/ 471109 h 6281670"/>
                <a:gd name="connsiteX174" fmla="*/ 590905 w 8613217"/>
                <a:gd name="connsiteY174" fmla="*/ 214691 h 6281670"/>
                <a:gd name="connsiteX175" fmla="*/ 581483 w 8613217"/>
                <a:gd name="connsiteY175" fmla="*/ 222767 h 6281670"/>
                <a:gd name="connsiteX176" fmla="*/ 555909 w 8613217"/>
                <a:gd name="connsiteY176" fmla="*/ 262475 h 6281670"/>
                <a:gd name="connsiteX177" fmla="*/ 423998 w 8613217"/>
                <a:gd name="connsiteY177" fmla="*/ 619845 h 6281670"/>
                <a:gd name="connsiteX178" fmla="*/ 443515 w 8613217"/>
                <a:gd name="connsiteY178" fmla="*/ 1227575 h 6281670"/>
                <a:gd name="connsiteX179" fmla="*/ 806942 w 8613217"/>
                <a:gd name="connsiteY179" fmla="*/ 1996156 h 6281670"/>
                <a:gd name="connsiteX180" fmla="*/ 1087589 w 8613217"/>
                <a:gd name="connsiteY180" fmla="*/ 2216231 h 6281670"/>
                <a:gd name="connsiteX181" fmla="*/ 1317086 w 8613217"/>
                <a:gd name="connsiteY181" fmla="*/ 2233729 h 6281670"/>
                <a:gd name="connsiteX182" fmla="*/ 1327181 w 8613217"/>
                <a:gd name="connsiteY182" fmla="*/ 2198060 h 6281670"/>
                <a:gd name="connsiteX183" fmla="*/ 816364 w 8613217"/>
                <a:gd name="connsiteY183" fmla="*/ 1324489 h 6281670"/>
                <a:gd name="connsiteX184" fmla="*/ 702625 w 8613217"/>
                <a:gd name="connsiteY184" fmla="*/ 1031056 h 6281670"/>
                <a:gd name="connsiteX185" fmla="*/ 767908 w 8613217"/>
                <a:gd name="connsiteY185" fmla="*/ 1173061 h 6281670"/>
                <a:gd name="connsiteX186" fmla="*/ 1444285 w 8613217"/>
                <a:gd name="connsiteY186" fmla="*/ 2226326 h 6281670"/>
                <a:gd name="connsiteX187" fmla="*/ 2209501 w 8613217"/>
                <a:gd name="connsiteY187" fmla="*/ 2876457 h 6281670"/>
                <a:gd name="connsiteX188" fmla="*/ 2308434 w 8613217"/>
                <a:gd name="connsiteY188" fmla="*/ 2939720 h 6281670"/>
                <a:gd name="connsiteX189" fmla="*/ 2340738 w 8613217"/>
                <a:gd name="connsiteY189" fmla="*/ 2972025 h 6281670"/>
                <a:gd name="connsiteX190" fmla="*/ 2302377 w 8613217"/>
                <a:gd name="connsiteY190" fmla="*/ 2972025 h 6281670"/>
                <a:gd name="connsiteX191" fmla="*/ 2266034 w 8613217"/>
                <a:gd name="connsiteY191" fmla="*/ 2967313 h 6281670"/>
                <a:gd name="connsiteX192" fmla="*/ 1817807 w 8613217"/>
                <a:gd name="connsiteY192" fmla="*/ 3025866 h 6281670"/>
                <a:gd name="connsiteX193" fmla="*/ 1007500 w 8613217"/>
                <a:gd name="connsiteY193" fmla="*/ 3309877 h 6281670"/>
                <a:gd name="connsiteX194" fmla="*/ 960389 w 8613217"/>
                <a:gd name="connsiteY194" fmla="*/ 3293725 h 6281670"/>
                <a:gd name="connsiteX195" fmla="*/ 446207 w 8613217"/>
                <a:gd name="connsiteY195" fmla="*/ 3134221 h 6281670"/>
                <a:gd name="connsiteX196" fmla="*/ 217383 w 8613217"/>
                <a:gd name="connsiteY196" fmla="*/ 3227096 h 6281670"/>
                <a:gd name="connsiteX197" fmla="*/ 0 w 8613217"/>
                <a:gd name="connsiteY197" fmla="*/ 3236518 h 6281670"/>
                <a:gd name="connsiteX198" fmla="*/ 0 w 8613217"/>
                <a:gd name="connsiteY198" fmla="*/ 3330740 h 6281670"/>
                <a:gd name="connsiteX199" fmla="*/ 9422 w 8613217"/>
                <a:gd name="connsiteY199" fmla="*/ 3346892 h 6281670"/>
                <a:gd name="connsiteX200" fmla="*/ 255072 w 8613217"/>
                <a:gd name="connsiteY200" fmla="*/ 3717723 h 6281670"/>
                <a:gd name="connsiteX201" fmla="*/ 747044 w 8613217"/>
                <a:gd name="connsiteY201" fmla="*/ 3826078 h 6281670"/>
                <a:gd name="connsiteX202" fmla="*/ 1016249 w 8613217"/>
                <a:gd name="connsiteY202" fmla="*/ 3490244 h 6281670"/>
                <a:gd name="connsiteX203" fmla="*/ 981253 w 8613217"/>
                <a:gd name="connsiteY203" fmla="*/ 3461305 h 6281670"/>
                <a:gd name="connsiteX204" fmla="*/ 563312 w 8613217"/>
                <a:gd name="connsiteY204" fmla="*/ 3490917 h 6281670"/>
                <a:gd name="connsiteX205" fmla="*/ 390347 w 8613217"/>
                <a:gd name="connsiteY205" fmla="*/ 3460632 h 6281670"/>
                <a:gd name="connsiteX206" fmla="*/ 489953 w 8613217"/>
                <a:gd name="connsiteY206" fmla="*/ 3463997 h 6281670"/>
                <a:gd name="connsiteX207" fmla="*/ 903183 w 8613217"/>
                <a:gd name="connsiteY207" fmla="*/ 3408137 h 6281670"/>
                <a:gd name="connsiteX208" fmla="*/ 1043170 w 8613217"/>
                <a:gd name="connsiteY208" fmla="*/ 3372467 h 6281670"/>
                <a:gd name="connsiteX209" fmla="*/ 1508895 w 8613217"/>
                <a:gd name="connsiteY209" fmla="*/ 3218347 h 6281670"/>
                <a:gd name="connsiteX210" fmla="*/ 1912029 w 8613217"/>
                <a:gd name="connsiteY210" fmla="*/ 3101243 h 6281670"/>
                <a:gd name="connsiteX211" fmla="*/ 1912029 w 8613217"/>
                <a:gd name="connsiteY211" fmla="*/ 3101243 h 6281670"/>
                <a:gd name="connsiteX212" fmla="*/ 1924816 w 8613217"/>
                <a:gd name="connsiteY212" fmla="*/ 3099224 h 6281670"/>
                <a:gd name="connsiteX213" fmla="*/ 1986061 w 8613217"/>
                <a:gd name="connsiteY213" fmla="*/ 3087783 h 6281670"/>
                <a:gd name="connsiteX214" fmla="*/ 1992791 w 8613217"/>
                <a:gd name="connsiteY214" fmla="*/ 3087110 h 6281670"/>
                <a:gd name="connsiteX215" fmla="*/ 2087013 w 8613217"/>
                <a:gd name="connsiteY215" fmla="*/ 3074322 h 6281670"/>
                <a:gd name="connsiteX216" fmla="*/ 2113933 w 8613217"/>
                <a:gd name="connsiteY216" fmla="*/ 3072976 h 6281670"/>
                <a:gd name="connsiteX217" fmla="*/ 2118644 w 8613217"/>
                <a:gd name="connsiteY217" fmla="*/ 3064227 h 6281670"/>
                <a:gd name="connsiteX218" fmla="*/ 2257958 w 8613217"/>
                <a:gd name="connsiteY218" fmla="*/ 3064227 h 6281670"/>
                <a:gd name="connsiteX219" fmla="*/ 2262669 w 8613217"/>
                <a:gd name="connsiteY219" fmla="*/ 3072976 h 6281670"/>
                <a:gd name="connsiteX220" fmla="*/ 2434960 w 8613217"/>
                <a:gd name="connsiteY220" fmla="*/ 3101243 h 6281670"/>
                <a:gd name="connsiteX221" fmla="*/ 2635518 w 8613217"/>
                <a:gd name="connsiteY221" fmla="*/ 3164506 h 6281670"/>
                <a:gd name="connsiteX222" fmla="*/ 3038653 w 8613217"/>
                <a:gd name="connsiteY222" fmla="*/ 3453902 h 6281670"/>
                <a:gd name="connsiteX223" fmla="*/ 3580428 w 8613217"/>
                <a:gd name="connsiteY223" fmla="*/ 4087880 h 6281670"/>
                <a:gd name="connsiteX224" fmla="*/ 3776274 w 8613217"/>
                <a:gd name="connsiteY224" fmla="*/ 4626290 h 6281670"/>
                <a:gd name="connsiteX225" fmla="*/ 3813963 w 8613217"/>
                <a:gd name="connsiteY225" fmla="*/ 4802619 h 6281670"/>
                <a:gd name="connsiteX226" fmla="*/ 3811944 w 8613217"/>
                <a:gd name="connsiteY226" fmla="*/ 5407658 h 6281670"/>
                <a:gd name="connsiteX227" fmla="*/ 3881265 w 8613217"/>
                <a:gd name="connsiteY227" fmla="*/ 5874056 h 6281670"/>
                <a:gd name="connsiteX228" fmla="*/ 3879919 w 8613217"/>
                <a:gd name="connsiteY228" fmla="*/ 5898957 h 6281670"/>
                <a:gd name="connsiteX229" fmla="*/ 3757430 w 8613217"/>
                <a:gd name="connsiteY229" fmla="*/ 5946068 h 6281670"/>
                <a:gd name="connsiteX230" fmla="*/ 3743970 w 8613217"/>
                <a:gd name="connsiteY230" fmla="*/ 6053750 h 6281670"/>
                <a:gd name="connsiteX231" fmla="*/ 3803195 w 8613217"/>
                <a:gd name="connsiteY231" fmla="*/ 6092112 h 6281670"/>
                <a:gd name="connsiteX232" fmla="*/ 3896071 w 8613217"/>
                <a:gd name="connsiteY232" fmla="*/ 6023464 h 6281670"/>
                <a:gd name="connsiteX233" fmla="*/ 3920972 w 8613217"/>
                <a:gd name="connsiteY233" fmla="*/ 5996544 h 6281670"/>
                <a:gd name="connsiteX234" fmla="*/ 3918953 w 8613217"/>
                <a:gd name="connsiteY234" fmla="*/ 6053077 h 6281670"/>
                <a:gd name="connsiteX235" fmla="*/ 3931741 w 8613217"/>
                <a:gd name="connsiteY235" fmla="*/ 6077978 h 6281670"/>
                <a:gd name="connsiteX236" fmla="*/ 3951931 w 8613217"/>
                <a:gd name="connsiteY236" fmla="*/ 6055769 h 6281670"/>
                <a:gd name="connsiteX237" fmla="*/ 3972121 w 8613217"/>
                <a:gd name="connsiteY237" fmla="*/ 5988468 h 6281670"/>
                <a:gd name="connsiteX238" fmla="*/ 3994331 w 8613217"/>
                <a:gd name="connsiteY238" fmla="*/ 5968277 h 6281670"/>
                <a:gd name="connsiteX239" fmla="*/ 4005099 w 8613217"/>
                <a:gd name="connsiteY239" fmla="*/ 5995198 h 6281670"/>
                <a:gd name="connsiteX240" fmla="*/ 4071054 w 8613217"/>
                <a:gd name="connsiteY240" fmla="*/ 6040290 h 6281670"/>
                <a:gd name="connsiteX241" fmla="*/ 4100667 w 8613217"/>
                <a:gd name="connsiteY241" fmla="*/ 6026829 h 6281670"/>
                <a:gd name="connsiteX242" fmla="*/ 4110089 w 8613217"/>
                <a:gd name="connsiteY242" fmla="*/ 5993179 h 6281670"/>
                <a:gd name="connsiteX243" fmla="*/ 4124895 w 8613217"/>
                <a:gd name="connsiteY243" fmla="*/ 6032214 h 6281670"/>
                <a:gd name="connsiteX244" fmla="*/ 4117492 w 8613217"/>
                <a:gd name="connsiteY244" fmla="*/ 6106918 h 6281670"/>
                <a:gd name="connsiteX245" fmla="*/ 4080476 w 8613217"/>
                <a:gd name="connsiteY245" fmla="*/ 6141242 h 6281670"/>
                <a:gd name="connsiteX246" fmla="*/ 4176717 w 8613217"/>
                <a:gd name="connsiteY246" fmla="*/ 6189025 h 6281670"/>
                <a:gd name="connsiteX247" fmla="*/ 4170660 w 8613217"/>
                <a:gd name="connsiteY247" fmla="*/ 6271133 h 6281670"/>
                <a:gd name="connsiteX248" fmla="*/ 4195562 w 8613217"/>
                <a:gd name="connsiteY248" fmla="*/ 6277863 h 6281670"/>
                <a:gd name="connsiteX249" fmla="*/ 4261517 w 8613217"/>
                <a:gd name="connsiteY249" fmla="*/ 6267768 h 6281670"/>
                <a:gd name="connsiteX250" fmla="*/ 4289784 w 8613217"/>
                <a:gd name="connsiteY250" fmla="*/ 6247578 h 6281670"/>
                <a:gd name="connsiteX251" fmla="*/ 4295840 w 8613217"/>
                <a:gd name="connsiteY251" fmla="*/ 6204505 h 6281670"/>
                <a:gd name="connsiteX252" fmla="*/ 4305936 w 8613217"/>
                <a:gd name="connsiteY252" fmla="*/ 6182969 h 6281670"/>
                <a:gd name="connsiteX253" fmla="*/ 4324107 w 8613217"/>
                <a:gd name="connsiteY253" fmla="*/ 6199794 h 6281670"/>
                <a:gd name="connsiteX254" fmla="*/ 4336894 w 8613217"/>
                <a:gd name="connsiteY254" fmla="*/ 6230752 h 6281670"/>
                <a:gd name="connsiteX255" fmla="*/ 4342951 w 8613217"/>
                <a:gd name="connsiteY255" fmla="*/ 6226714 h 6281670"/>
                <a:gd name="connsiteX256" fmla="*/ 4369872 w 8613217"/>
                <a:gd name="connsiteY256" fmla="*/ 6185660 h 6281670"/>
                <a:gd name="connsiteX257" fmla="*/ 4382659 w 8613217"/>
                <a:gd name="connsiteY257" fmla="*/ 6234791 h 6281670"/>
                <a:gd name="connsiteX258" fmla="*/ 4406888 w 8613217"/>
                <a:gd name="connsiteY258" fmla="*/ 6265749 h 6281670"/>
                <a:gd name="connsiteX259" fmla="*/ 4484284 w 8613217"/>
                <a:gd name="connsiteY259" fmla="*/ 6275171 h 6281670"/>
                <a:gd name="connsiteX260" fmla="*/ 4499090 w 8613217"/>
                <a:gd name="connsiteY260" fmla="*/ 6272479 h 6281670"/>
                <a:gd name="connsiteX261" fmla="*/ 4512551 w 8613217"/>
                <a:gd name="connsiteY261" fmla="*/ 6181622 h 6281670"/>
                <a:gd name="connsiteX262" fmla="*/ 4572449 w 8613217"/>
                <a:gd name="connsiteY262" fmla="*/ 6153356 h 6281670"/>
                <a:gd name="connsiteX263" fmla="*/ 4575814 w 8613217"/>
                <a:gd name="connsiteY263" fmla="*/ 6127781 h 6281670"/>
                <a:gd name="connsiteX264" fmla="*/ 4538125 w 8613217"/>
                <a:gd name="connsiteY264" fmla="*/ 6076633 h 6281670"/>
                <a:gd name="connsiteX265" fmla="*/ 4536779 w 8613217"/>
                <a:gd name="connsiteY265" fmla="*/ 6042309 h 6281670"/>
                <a:gd name="connsiteX266" fmla="*/ 4573122 w 8613217"/>
                <a:gd name="connsiteY266" fmla="*/ 6032214 h 6281670"/>
                <a:gd name="connsiteX267" fmla="*/ 4637731 w 8613217"/>
                <a:gd name="connsiteY267" fmla="*/ 6051058 h 6281670"/>
                <a:gd name="connsiteX268" fmla="*/ 4665997 w 8613217"/>
                <a:gd name="connsiteY268" fmla="*/ 6029522 h 6281670"/>
                <a:gd name="connsiteX269" fmla="*/ 4665997 w 8613217"/>
                <a:gd name="connsiteY269" fmla="*/ 5985776 h 6281670"/>
                <a:gd name="connsiteX270" fmla="*/ 4681477 w 8613217"/>
                <a:gd name="connsiteY270" fmla="*/ 5966931 h 6281670"/>
                <a:gd name="connsiteX271" fmla="*/ 4701667 w 8613217"/>
                <a:gd name="connsiteY271" fmla="*/ 5981065 h 6281670"/>
                <a:gd name="connsiteX272" fmla="*/ 4724550 w 8613217"/>
                <a:gd name="connsiteY272" fmla="*/ 6054423 h 6281670"/>
                <a:gd name="connsiteX273" fmla="*/ 4743394 w 8613217"/>
                <a:gd name="connsiteY273" fmla="*/ 6073268 h 6281670"/>
                <a:gd name="connsiteX274" fmla="*/ 4752143 w 8613217"/>
                <a:gd name="connsiteY274" fmla="*/ 6050385 h 6281670"/>
                <a:gd name="connsiteX275" fmla="*/ 4752143 w 8613217"/>
                <a:gd name="connsiteY275" fmla="*/ 5996544 h 6281670"/>
                <a:gd name="connsiteX276" fmla="*/ 4800600 w 8613217"/>
                <a:gd name="connsiteY276" fmla="*/ 6046347 h 6281670"/>
                <a:gd name="connsiteX277" fmla="*/ 4859825 w 8613217"/>
                <a:gd name="connsiteY277" fmla="*/ 6088747 h 6281670"/>
                <a:gd name="connsiteX278" fmla="*/ 4932511 w 8613217"/>
                <a:gd name="connsiteY278" fmla="*/ 6036252 h 6281670"/>
                <a:gd name="connsiteX279" fmla="*/ 4919050 w 8613217"/>
                <a:gd name="connsiteY279" fmla="*/ 5940011 h 6281670"/>
                <a:gd name="connsiteX280" fmla="*/ 4830213 w 8613217"/>
                <a:gd name="connsiteY280" fmla="*/ 5933281 h 6281670"/>
                <a:gd name="connsiteX281" fmla="*/ 4779064 w 8613217"/>
                <a:gd name="connsiteY281" fmla="*/ 5876074 h 6281670"/>
                <a:gd name="connsiteX282" fmla="*/ 4778391 w 8613217"/>
                <a:gd name="connsiteY282" fmla="*/ 5829637 h 6281670"/>
                <a:gd name="connsiteX283" fmla="*/ 5091342 w 8613217"/>
                <a:gd name="connsiteY283" fmla="*/ 5236712 h 6281670"/>
                <a:gd name="connsiteX284" fmla="*/ 5116243 w 8613217"/>
                <a:gd name="connsiteY284" fmla="*/ 5202389 h 6281670"/>
                <a:gd name="connsiteX285" fmla="*/ 5269690 w 8613217"/>
                <a:gd name="connsiteY285" fmla="*/ 5086631 h 6281670"/>
                <a:gd name="connsiteX286" fmla="*/ 5744837 w 8613217"/>
                <a:gd name="connsiteY286" fmla="*/ 4795889 h 6281670"/>
                <a:gd name="connsiteX287" fmla="*/ 5814830 w 8613217"/>
                <a:gd name="connsiteY287" fmla="*/ 4775699 h 6281670"/>
                <a:gd name="connsiteX288" fmla="*/ 6103553 w 8613217"/>
                <a:gd name="connsiteY288" fmla="*/ 4765603 h 6281670"/>
                <a:gd name="connsiteX289" fmla="*/ 7086824 w 8613217"/>
                <a:gd name="connsiteY289" fmla="*/ 4811369 h 6281670"/>
                <a:gd name="connsiteX290" fmla="*/ 7489959 w 8613217"/>
                <a:gd name="connsiteY290" fmla="*/ 4805311 h 6281670"/>
                <a:gd name="connsiteX291" fmla="*/ 7516880 w 8613217"/>
                <a:gd name="connsiteY291" fmla="*/ 4801946 h 6281670"/>
                <a:gd name="connsiteX292" fmla="*/ 7536397 w 8613217"/>
                <a:gd name="connsiteY292" fmla="*/ 4800600 h 6281670"/>
                <a:gd name="connsiteX293" fmla="*/ 7619850 w 8613217"/>
                <a:gd name="connsiteY293" fmla="*/ 4791178 h 6281670"/>
                <a:gd name="connsiteX294" fmla="*/ 7661577 w 8613217"/>
                <a:gd name="connsiteY294" fmla="*/ 4813388 h 6281670"/>
                <a:gd name="connsiteX295" fmla="*/ 7920014 w 8613217"/>
                <a:gd name="connsiteY295" fmla="*/ 5004523 h 6281670"/>
                <a:gd name="connsiteX296" fmla="*/ 8354780 w 8613217"/>
                <a:gd name="connsiteY296" fmla="*/ 4830886 h 6281670"/>
                <a:gd name="connsiteX297" fmla="*/ 8579567 w 8613217"/>
                <a:gd name="connsiteY297" fmla="*/ 4409580 h 6281670"/>
                <a:gd name="connsiteX298" fmla="*/ 8613217 w 8613217"/>
                <a:gd name="connsiteY298" fmla="*/ 4250076 h 6281670"/>
                <a:gd name="connsiteX299" fmla="*/ 8613217 w 8613217"/>
                <a:gd name="connsiteY299" fmla="*/ 4196235 h 6281670"/>
                <a:gd name="connsiteX300" fmla="*/ 8420062 w 8613217"/>
                <a:gd name="connsiteY300" fmla="*/ 4211041 h 6281670"/>
                <a:gd name="connsiteX301" fmla="*/ 4571776 w 8613217"/>
                <a:gd name="connsiteY301" fmla="*/ 915970 h 6281670"/>
                <a:gd name="connsiteX302" fmla="*/ 4583890 w 8613217"/>
                <a:gd name="connsiteY302" fmla="*/ 888377 h 6281670"/>
                <a:gd name="connsiteX303" fmla="*/ 4571776 w 8613217"/>
                <a:gd name="connsiteY303" fmla="*/ 915970 h 6281670"/>
                <a:gd name="connsiteX304" fmla="*/ 2362948 w 8613217"/>
                <a:gd name="connsiteY304" fmla="*/ 965100 h 6281670"/>
                <a:gd name="connsiteX305" fmla="*/ 2363621 w 8613217"/>
                <a:gd name="connsiteY305" fmla="*/ 962408 h 6281670"/>
                <a:gd name="connsiteX306" fmla="*/ 2368332 w 8613217"/>
                <a:gd name="connsiteY306" fmla="*/ 967119 h 6281670"/>
                <a:gd name="connsiteX307" fmla="*/ 2362948 w 8613217"/>
                <a:gd name="connsiteY307" fmla="*/ 965100 h 6281670"/>
                <a:gd name="connsiteX308" fmla="*/ 2435633 w 8613217"/>
                <a:gd name="connsiteY308" fmla="*/ 1055284 h 6281670"/>
                <a:gd name="connsiteX309" fmla="*/ 2426211 w 8613217"/>
                <a:gd name="connsiteY309" fmla="*/ 1053265 h 6281670"/>
                <a:gd name="connsiteX310" fmla="*/ 2370351 w 8613217"/>
                <a:gd name="connsiteY310" fmla="*/ 968465 h 6281670"/>
                <a:gd name="connsiteX311" fmla="*/ 2432268 w 8613217"/>
                <a:gd name="connsiteY311" fmla="*/ 1045862 h 6281670"/>
                <a:gd name="connsiteX312" fmla="*/ 2435633 w 8613217"/>
                <a:gd name="connsiteY312" fmla="*/ 1055284 h 6281670"/>
                <a:gd name="connsiteX313" fmla="*/ 695895 w 8613217"/>
                <a:gd name="connsiteY313" fmla="*/ 1016922 h 6281670"/>
                <a:gd name="connsiteX314" fmla="*/ 692530 w 8613217"/>
                <a:gd name="connsiteY314" fmla="*/ 1005481 h 6281670"/>
                <a:gd name="connsiteX315" fmla="*/ 695895 w 8613217"/>
                <a:gd name="connsiteY315" fmla="*/ 1016922 h 6281670"/>
                <a:gd name="connsiteX316" fmla="*/ 4511205 w 8613217"/>
                <a:gd name="connsiteY316" fmla="*/ 6014042 h 6281670"/>
                <a:gd name="connsiteX317" fmla="*/ 4537452 w 8613217"/>
                <a:gd name="connsiteY317" fmla="*/ 5944049 h 6281670"/>
                <a:gd name="connsiteX318" fmla="*/ 4511205 w 8613217"/>
                <a:gd name="connsiteY318" fmla="*/ 6014042 h 6281670"/>
                <a:gd name="connsiteX319" fmla="*/ 4750797 w 8613217"/>
                <a:gd name="connsiteY319" fmla="*/ 5917128 h 6281670"/>
                <a:gd name="connsiteX320" fmla="*/ 4741375 w 8613217"/>
                <a:gd name="connsiteY320" fmla="*/ 5939338 h 6281670"/>
                <a:gd name="connsiteX321" fmla="*/ 4732626 w 8613217"/>
                <a:gd name="connsiteY321" fmla="*/ 5935300 h 6281670"/>
                <a:gd name="connsiteX322" fmla="*/ 4727915 w 8613217"/>
                <a:gd name="connsiteY322" fmla="*/ 5907706 h 6281670"/>
                <a:gd name="connsiteX323" fmla="*/ 4750797 w 8613217"/>
                <a:gd name="connsiteY323" fmla="*/ 5875402 h 6281670"/>
                <a:gd name="connsiteX324" fmla="*/ 4750797 w 8613217"/>
                <a:gd name="connsiteY324" fmla="*/ 5917128 h 6281670"/>
                <a:gd name="connsiteX325" fmla="*/ 4875978 w 8613217"/>
                <a:gd name="connsiteY325" fmla="*/ 5457461 h 6281670"/>
                <a:gd name="connsiteX326" fmla="*/ 4616868 w 8613217"/>
                <a:gd name="connsiteY326" fmla="*/ 5877421 h 6281670"/>
                <a:gd name="connsiteX327" fmla="*/ 4562354 w 8613217"/>
                <a:gd name="connsiteY327" fmla="*/ 5884824 h 6281670"/>
                <a:gd name="connsiteX328" fmla="*/ 4880015 w 8613217"/>
                <a:gd name="connsiteY328" fmla="*/ 5419772 h 6281670"/>
                <a:gd name="connsiteX329" fmla="*/ 4875978 w 8613217"/>
                <a:gd name="connsiteY329" fmla="*/ 5457461 h 6281670"/>
                <a:gd name="connsiteX330" fmla="*/ 5020675 w 8613217"/>
                <a:gd name="connsiteY330" fmla="*/ 5141145 h 6281670"/>
                <a:gd name="connsiteX331" fmla="*/ 4989717 w 8613217"/>
                <a:gd name="connsiteY331" fmla="*/ 5179506 h 6281670"/>
                <a:gd name="connsiteX332" fmla="*/ 4445922 w 8613217"/>
                <a:gd name="connsiteY332" fmla="*/ 5878767 h 6281670"/>
                <a:gd name="connsiteX333" fmla="*/ 4415637 w 8613217"/>
                <a:gd name="connsiteY333" fmla="*/ 5953471 h 6281670"/>
                <a:gd name="connsiteX334" fmla="*/ 4357085 w 8613217"/>
                <a:gd name="connsiteY334" fmla="*/ 6075286 h 6281670"/>
                <a:gd name="connsiteX335" fmla="*/ 4338240 w 8613217"/>
                <a:gd name="connsiteY335" fmla="*/ 6125762 h 6281670"/>
                <a:gd name="connsiteX336" fmla="*/ 4322761 w 8613217"/>
                <a:gd name="connsiteY336" fmla="*/ 6080671 h 6281670"/>
                <a:gd name="connsiteX337" fmla="*/ 4306609 w 8613217"/>
                <a:gd name="connsiteY337" fmla="*/ 6061826 h 6281670"/>
                <a:gd name="connsiteX338" fmla="*/ 4295168 w 8613217"/>
                <a:gd name="connsiteY338" fmla="*/ 6082689 h 6281670"/>
                <a:gd name="connsiteX339" fmla="*/ 4292475 w 8613217"/>
                <a:gd name="connsiteY339" fmla="*/ 6112302 h 6281670"/>
                <a:gd name="connsiteX340" fmla="*/ 4277669 w 8613217"/>
                <a:gd name="connsiteY340" fmla="*/ 6097496 h 6281670"/>
                <a:gd name="connsiteX341" fmla="*/ 4183447 w 8613217"/>
                <a:gd name="connsiteY341" fmla="*/ 5282478 h 6281670"/>
                <a:gd name="connsiteX342" fmla="*/ 4412945 w 8613217"/>
                <a:gd name="connsiteY342" fmla="*/ 4743394 h 6281670"/>
                <a:gd name="connsiteX343" fmla="*/ 5036828 w 8613217"/>
                <a:gd name="connsiteY343" fmla="*/ 3935106 h 6281670"/>
                <a:gd name="connsiteX344" fmla="*/ 5054999 w 8613217"/>
                <a:gd name="connsiteY344" fmla="*/ 3966064 h 6281670"/>
                <a:gd name="connsiteX345" fmla="*/ 5020675 w 8613217"/>
                <a:gd name="connsiteY345" fmla="*/ 5141145 h 6281670"/>
                <a:gd name="connsiteX0" fmla="*/ 8420062 w 8613217"/>
                <a:gd name="connsiteY0" fmla="*/ 4211041 h 6281670"/>
                <a:gd name="connsiteX1" fmla="*/ 7990681 w 8613217"/>
                <a:gd name="connsiteY1" fmla="*/ 4231232 h 6281670"/>
                <a:gd name="connsiteX2" fmla="*/ 7630619 w 8613217"/>
                <a:gd name="connsiteY2" fmla="*/ 4614849 h 6281670"/>
                <a:gd name="connsiteX3" fmla="*/ 7659558 w 8613217"/>
                <a:gd name="connsiteY3" fmla="*/ 4643788 h 6281670"/>
                <a:gd name="connsiteX4" fmla="*/ 7859443 w 8613217"/>
                <a:gd name="connsiteY4" fmla="*/ 4617541 h 6281670"/>
                <a:gd name="connsiteX5" fmla="*/ 8222196 w 8613217"/>
                <a:gd name="connsiteY5" fmla="*/ 4498418 h 6281670"/>
                <a:gd name="connsiteX6" fmla="*/ 8236330 w 8613217"/>
                <a:gd name="connsiteY6" fmla="*/ 4496398 h 6281670"/>
                <a:gd name="connsiteX7" fmla="*/ 8228254 w 8613217"/>
                <a:gd name="connsiteY7" fmla="*/ 4504475 h 6281670"/>
                <a:gd name="connsiteX8" fmla="*/ 7670326 w 8613217"/>
                <a:gd name="connsiteY8" fmla="*/ 4709743 h 6281670"/>
                <a:gd name="connsiteX9" fmla="*/ 7436791 w 8613217"/>
                <a:gd name="connsiteY9" fmla="*/ 4735318 h 6281670"/>
                <a:gd name="connsiteX10" fmla="*/ 6759067 w 8613217"/>
                <a:gd name="connsiteY10" fmla="*/ 4696956 h 6281670"/>
                <a:gd name="connsiteX11" fmla="*/ 6037597 w 8613217"/>
                <a:gd name="connsiteY11" fmla="*/ 4656576 h 6281670"/>
                <a:gd name="connsiteX12" fmla="*/ 6023464 w 8613217"/>
                <a:gd name="connsiteY12" fmla="*/ 4649172 h 6281670"/>
                <a:gd name="connsiteX13" fmla="*/ 6361317 w 8613217"/>
                <a:gd name="connsiteY13" fmla="*/ 4472170 h 6281670"/>
                <a:gd name="connsiteX14" fmla="*/ 6783296 w 8613217"/>
                <a:gd name="connsiteY14" fmla="*/ 4236616 h 6281670"/>
                <a:gd name="connsiteX15" fmla="*/ 7066634 w 8613217"/>
                <a:gd name="connsiteY15" fmla="*/ 4052210 h 6281670"/>
                <a:gd name="connsiteX16" fmla="*/ 7151433 w 8613217"/>
                <a:gd name="connsiteY16" fmla="*/ 4042115 h 6281670"/>
                <a:gd name="connsiteX17" fmla="*/ 7304208 w 8613217"/>
                <a:gd name="connsiteY17" fmla="*/ 4071727 h 6281670"/>
                <a:gd name="connsiteX18" fmla="*/ 7625235 w 8613217"/>
                <a:gd name="connsiteY18" fmla="*/ 3948566 h 6281670"/>
                <a:gd name="connsiteX19" fmla="*/ 8172394 w 8613217"/>
                <a:gd name="connsiteY19" fmla="*/ 2496877 h 6281670"/>
                <a:gd name="connsiteX20" fmla="*/ 7882325 w 8613217"/>
                <a:gd name="connsiteY20" fmla="*/ 1811077 h 6281670"/>
                <a:gd name="connsiteX21" fmla="*/ 7854059 w 8613217"/>
                <a:gd name="connsiteY21" fmla="*/ 1889820 h 6281670"/>
                <a:gd name="connsiteX22" fmla="*/ 7732917 w 8613217"/>
                <a:gd name="connsiteY22" fmla="*/ 2389195 h 6281670"/>
                <a:gd name="connsiteX23" fmla="*/ 7607736 w 8613217"/>
                <a:gd name="connsiteY23" fmla="*/ 2746565 h 6281670"/>
                <a:gd name="connsiteX24" fmla="*/ 7178354 w 8613217"/>
                <a:gd name="connsiteY24" fmla="*/ 3424962 h 6281670"/>
                <a:gd name="connsiteX25" fmla="*/ 7050481 w 8613217"/>
                <a:gd name="connsiteY25" fmla="*/ 3653113 h 6281670"/>
                <a:gd name="connsiteX26" fmla="*/ 7022888 w 8613217"/>
                <a:gd name="connsiteY26" fmla="*/ 3873861 h 6281670"/>
                <a:gd name="connsiteX27" fmla="*/ 7057884 w 8613217"/>
                <a:gd name="connsiteY27" fmla="*/ 3889341 h 6281670"/>
                <a:gd name="connsiteX28" fmla="*/ 7311611 w 8613217"/>
                <a:gd name="connsiteY28" fmla="*/ 3701570 h 6281670"/>
                <a:gd name="connsiteX29" fmla="*/ 7883672 w 8613217"/>
                <a:gd name="connsiteY29" fmla="*/ 2875784 h 6281670"/>
                <a:gd name="connsiteX30" fmla="*/ 7909246 w 8613217"/>
                <a:gd name="connsiteY30" fmla="*/ 2790311 h 6281670"/>
                <a:gd name="connsiteX31" fmla="*/ 7835888 w 8613217"/>
                <a:gd name="connsiteY31" fmla="*/ 3051440 h 6281670"/>
                <a:gd name="connsiteX32" fmla="*/ 7279306 w 8613217"/>
                <a:gd name="connsiteY32" fmla="*/ 3802522 h 6281670"/>
                <a:gd name="connsiteX33" fmla="*/ 6992603 w 8613217"/>
                <a:gd name="connsiteY33" fmla="*/ 4017213 h 6281670"/>
                <a:gd name="connsiteX34" fmla="*/ 6713302 w 8613217"/>
                <a:gd name="connsiteY34" fmla="*/ 4190851 h 6281670"/>
                <a:gd name="connsiteX35" fmla="*/ 6627830 w 8613217"/>
                <a:gd name="connsiteY35" fmla="*/ 4239308 h 6281670"/>
                <a:gd name="connsiteX36" fmla="*/ 6605620 w 8613217"/>
                <a:gd name="connsiteY36" fmla="*/ 4251422 h 6281670"/>
                <a:gd name="connsiteX37" fmla="*/ 6226714 w 8613217"/>
                <a:gd name="connsiteY37" fmla="*/ 4447268 h 6281670"/>
                <a:gd name="connsiteX38" fmla="*/ 5314782 w 8613217"/>
                <a:gd name="connsiteY38" fmla="*/ 4943279 h 6281670"/>
                <a:gd name="connsiteX39" fmla="*/ 5158643 w 8613217"/>
                <a:gd name="connsiteY39" fmla="*/ 5046250 h 6281670"/>
                <a:gd name="connsiteX40" fmla="*/ 5162681 w 8613217"/>
                <a:gd name="connsiteY40" fmla="*/ 5025387 h 6281670"/>
                <a:gd name="connsiteX41" fmla="*/ 5227290 w 8613217"/>
                <a:gd name="connsiteY41" fmla="*/ 4323434 h 6281670"/>
                <a:gd name="connsiteX42" fmla="*/ 5106148 w 8613217"/>
                <a:gd name="connsiteY42" fmla="*/ 3860401 h 6281670"/>
                <a:gd name="connsiteX43" fmla="*/ 5139799 w 8613217"/>
                <a:gd name="connsiteY43" fmla="*/ 3818675 h 6281670"/>
                <a:gd name="connsiteX44" fmla="*/ 5695034 w 8613217"/>
                <a:gd name="connsiteY44" fmla="*/ 3194119 h 6281670"/>
                <a:gd name="connsiteX45" fmla="*/ 5830983 w 8613217"/>
                <a:gd name="connsiteY45" fmla="*/ 3023174 h 6281670"/>
                <a:gd name="connsiteX46" fmla="*/ 5873382 w 8613217"/>
                <a:gd name="connsiteY46" fmla="*/ 3008367 h 6281670"/>
                <a:gd name="connsiteX47" fmla="*/ 5983083 w 8613217"/>
                <a:gd name="connsiteY47" fmla="*/ 3009040 h 6281670"/>
                <a:gd name="connsiteX48" fmla="*/ 6257000 w 8613217"/>
                <a:gd name="connsiteY48" fmla="*/ 2840787 h 6281670"/>
                <a:gd name="connsiteX49" fmla="*/ 6605620 w 8613217"/>
                <a:gd name="connsiteY49" fmla="*/ 2172485 h 6281670"/>
                <a:gd name="connsiteX50" fmla="*/ 6623118 w 8613217"/>
                <a:gd name="connsiteY50" fmla="*/ 1339969 h 6281670"/>
                <a:gd name="connsiteX51" fmla="*/ 6528224 w 8613217"/>
                <a:gd name="connsiteY51" fmla="*/ 660899 h 6281670"/>
                <a:gd name="connsiteX52" fmla="*/ 6514091 w 8613217"/>
                <a:gd name="connsiteY52" fmla="*/ 520239 h 6281670"/>
                <a:gd name="connsiteX53" fmla="*/ 6493900 w 8613217"/>
                <a:gd name="connsiteY53" fmla="*/ 546486 h 6281670"/>
                <a:gd name="connsiteX54" fmla="*/ 6244212 w 8613217"/>
                <a:gd name="connsiteY54" fmla="*/ 975869 h 6281670"/>
                <a:gd name="connsiteX55" fmla="*/ 5935300 w 8613217"/>
                <a:gd name="connsiteY55" fmla="*/ 1788868 h 6281670"/>
                <a:gd name="connsiteX56" fmla="*/ 5707148 w 8613217"/>
                <a:gd name="connsiteY56" fmla="*/ 2531874 h 6281670"/>
                <a:gd name="connsiteX57" fmla="*/ 5679555 w 8613217"/>
                <a:gd name="connsiteY57" fmla="*/ 2738489 h 6281670"/>
                <a:gd name="connsiteX58" fmla="*/ 5734069 w 8613217"/>
                <a:gd name="connsiteY58" fmla="*/ 2914818 h 6281670"/>
                <a:gd name="connsiteX59" fmla="*/ 5963566 w 8613217"/>
                <a:gd name="connsiteY59" fmla="*/ 2599175 h 6281670"/>
                <a:gd name="connsiteX60" fmla="*/ 6141914 w 8613217"/>
                <a:gd name="connsiteY60" fmla="*/ 2254593 h 6281670"/>
                <a:gd name="connsiteX61" fmla="*/ 6262384 w 8613217"/>
                <a:gd name="connsiteY61" fmla="*/ 1884436 h 6281670"/>
                <a:gd name="connsiteX62" fmla="*/ 6343145 w 8613217"/>
                <a:gd name="connsiteY62" fmla="*/ 1508222 h 6281670"/>
                <a:gd name="connsiteX63" fmla="*/ 6310167 w 8613217"/>
                <a:gd name="connsiteY63" fmla="*/ 1747814 h 6281670"/>
                <a:gd name="connsiteX64" fmla="*/ 6045001 w 8613217"/>
                <a:gd name="connsiteY64" fmla="*/ 2568890 h 6281670"/>
                <a:gd name="connsiteX65" fmla="*/ 5560432 w 8613217"/>
                <a:gd name="connsiteY65" fmla="*/ 3235173 h 6281670"/>
                <a:gd name="connsiteX66" fmla="*/ 5096726 w 8613217"/>
                <a:gd name="connsiteY66" fmla="*/ 3741278 h 6281670"/>
                <a:gd name="connsiteX67" fmla="*/ 5067113 w 8613217"/>
                <a:gd name="connsiteY67" fmla="*/ 3767525 h 6281670"/>
                <a:gd name="connsiteX68" fmla="*/ 4911647 w 8613217"/>
                <a:gd name="connsiteY68" fmla="*/ 3459959 h 6281670"/>
                <a:gd name="connsiteX69" fmla="*/ 4890784 w 8613217"/>
                <a:gd name="connsiteY69" fmla="*/ 3404099 h 6281670"/>
                <a:gd name="connsiteX70" fmla="*/ 4952701 w 8613217"/>
                <a:gd name="connsiteY70" fmla="*/ 2717626 h 6281670"/>
                <a:gd name="connsiteX71" fmla="*/ 5173449 w 8613217"/>
                <a:gd name="connsiteY71" fmla="*/ 2368332 h 6281670"/>
                <a:gd name="connsiteX72" fmla="*/ 5481689 w 8613217"/>
                <a:gd name="connsiteY72" fmla="*/ 1759928 h 6281670"/>
                <a:gd name="connsiteX73" fmla="*/ 5514667 w 8613217"/>
                <a:gd name="connsiteY73" fmla="*/ 1741757 h 6281670"/>
                <a:gd name="connsiteX74" fmla="*/ 5803389 w 8613217"/>
                <a:gd name="connsiteY74" fmla="*/ 1570812 h 6281670"/>
                <a:gd name="connsiteX75" fmla="*/ 5822907 w 8613217"/>
                <a:gd name="connsiteY75" fmla="*/ 1095665 h 6281670"/>
                <a:gd name="connsiteX76" fmla="*/ 5540241 w 8613217"/>
                <a:gd name="connsiteY76" fmla="*/ 601000 h 6281670"/>
                <a:gd name="connsiteX77" fmla="*/ 5514667 w 8613217"/>
                <a:gd name="connsiteY77" fmla="*/ 600327 h 6281670"/>
                <a:gd name="connsiteX78" fmla="*/ 5421791 w 8613217"/>
                <a:gd name="connsiteY78" fmla="*/ 697914 h 6281670"/>
                <a:gd name="connsiteX79" fmla="*/ 5124319 w 8613217"/>
                <a:gd name="connsiteY79" fmla="*/ 1196617 h 6281670"/>
                <a:gd name="connsiteX80" fmla="*/ 5316801 w 8613217"/>
                <a:gd name="connsiteY80" fmla="*/ 1686570 h 6281670"/>
                <a:gd name="connsiteX81" fmla="*/ 5361220 w 8613217"/>
                <a:gd name="connsiteY81" fmla="*/ 1669072 h 6281670"/>
                <a:gd name="connsiteX82" fmla="*/ 5461499 w 8613217"/>
                <a:gd name="connsiteY82" fmla="*/ 1248439 h 6281670"/>
                <a:gd name="connsiteX83" fmla="*/ 5491784 w 8613217"/>
                <a:gd name="connsiteY83" fmla="*/ 1043170 h 6281670"/>
                <a:gd name="connsiteX84" fmla="*/ 5497841 w 8613217"/>
                <a:gd name="connsiteY84" fmla="*/ 1081532 h 6281670"/>
                <a:gd name="connsiteX85" fmla="*/ 5481016 w 8613217"/>
                <a:gd name="connsiteY85" fmla="*/ 1353429 h 6281670"/>
                <a:gd name="connsiteX86" fmla="*/ 5415734 w 8613217"/>
                <a:gd name="connsiteY86" fmla="*/ 1727624 h 6281670"/>
                <a:gd name="connsiteX87" fmla="*/ 5151240 w 8613217"/>
                <a:gd name="connsiteY87" fmla="*/ 2245171 h 6281670"/>
                <a:gd name="connsiteX88" fmla="*/ 4908282 w 8613217"/>
                <a:gd name="connsiteY88" fmla="*/ 2596483 h 6281670"/>
                <a:gd name="connsiteX89" fmla="*/ 4750124 w 8613217"/>
                <a:gd name="connsiteY89" fmla="*/ 2989523 h 6281670"/>
                <a:gd name="connsiteX90" fmla="*/ 4737337 w 8613217"/>
                <a:gd name="connsiteY90" fmla="*/ 3162487 h 6281670"/>
                <a:gd name="connsiteX91" fmla="*/ 4680804 w 8613217"/>
                <a:gd name="connsiteY91" fmla="*/ 3076341 h 6281670"/>
                <a:gd name="connsiteX92" fmla="*/ 4591293 w 8613217"/>
                <a:gd name="connsiteY92" fmla="*/ 2915491 h 6281670"/>
                <a:gd name="connsiteX93" fmla="*/ 4552259 w 8613217"/>
                <a:gd name="connsiteY93" fmla="*/ 2838095 h 6281670"/>
                <a:gd name="connsiteX94" fmla="*/ 4404869 w 8613217"/>
                <a:gd name="connsiteY94" fmla="*/ 2499569 h 6281670"/>
                <a:gd name="connsiteX95" fmla="*/ 4425059 w 8613217"/>
                <a:gd name="connsiteY95" fmla="*/ 2408713 h 6281670"/>
                <a:gd name="connsiteX96" fmla="*/ 4497071 w 8613217"/>
                <a:gd name="connsiteY96" fmla="*/ 2304396 h 6281670"/>
                <a:gd name="connsiteX97" fmla="*/ 4551585 w 8613217"/>
                <a:gd name="connsiteY97" fmla="*/ 2152968 h 6281670"/>
                <a:gd name="connsiteX98" fmla="*/ 4741375 w 8613217"/>
                <a:gd name="connsiteY98" fmla="*/ 1413327 h 6281670"/>
                <a:gd name="connsiteX99" fmla="*/ 4929146 w 8613217"/>
                <a:gd name="connsiteY99" fmla="*/ 819730 h 6281670"/>
                <a:gd name="connsiteX100" fmla="*/ 5233347 w 8613217"/>
                <a:gd name="connsiteY100" fmla="*/ 28940 h 6281670"/>
                <a:gd name="connsiteX101" fmla="*/ 5238058 w 8613217"/>
                <a:gd name="connsiteY101" fmla="*/ 0 h 6281670"/>
                <a:gd name="connsiteX102" fmla="*/ 4976929 w 8613217"/>
                <a:gd name="connsiteY102" fmla="*/ 159504 h 6281670"/>
                <a:gd name="connsiteX103" fmla="*/ 4204984 w 8613217"/>
                <a:gd name="connsiteY103" fmla="*/ 890396 h 6281670"/>
                <a:gd name="connsiteX104" fmla="*/ 3943182 w 8613217"/>
                <a:gd name="connsiteY104" fmla="*/ 2139508 h 6281670"/>
                <a:gd name="connsiteX105" fmla="*/ 4076438 w 8613217"/>
                <a:gd name="connsiteY105" fmla="*/ 2389868 h 6281670"/>
                <a:gd name="connsiteX106" fmla="*/ 4215079 w 8613217"/>
                <a:gd name="connsiteY106" fmla="*/ 2474668 h 6281670"/>
                <a:gd name="connsiteX107" fmla="*/ 4244018 w 8613217"/>
                <a:gd name="connsiteY107" fmla="*/ 2445055 h 6281670"/>
                <a:gd name="connsiteX108" fmla="*/ 4230558 w 8613217"/>
                <a:gd name="connsiteY108" fmla="*/ 1718875 h 6281670"/>
                <a:gd name="connsiteX109" fmla="*/ 4411599 w 8613217"/>
                <a:gd name="connsiteY109" fmla="*/ 1186522 h 6281670"/>
                <a:gd name="connsiteX110" fmla="*/ 4552259 w 8613217"/>
                <a:gd name="connsiteY110" fmla="*/ 934815 h 6281670"/>
                <a:gd name="connsiteX111" fmla="*/ 4572449 w 8613217"/>
                <a:gd name="connsiteY111" fmla="*/ 920008 h 6281670"/>
                <a:gd name="connsiteX112" fmla="*/ 4553604 w 8613217"/>
                <a:gd name="connsiteY112" fmla="*/ 956351 h 6281670"/>
                <a:gd name="connsiteX113" fmla="*/ 4390735 w 8613217"/>
                <a:gd name="connsiteY113" fmla="*/ 1302280 h 6281670"/>
                <a:gd name="connsiteX114" fmla="*/ 4340260 w 8613217"/>
                <a:gd name="connsiteY114" fmla="*/ 2524471 h 6281670"/>
                <a:gd name="connsiteX115" fmla="*/ 4501109 w 8613217"/>
                <a:gd name="connsiteY115" fmla="*/ 2892609 h 6281670"/>
                <a:gd name="connsiteX116" fmla="*/ 4692918 w 8613217"/>
                <a:gd name="connsiteY116" fmla="*/ 3241230 h 6281670"/>
                <a:gd name="connsiteX117" fmla="*/ 4992409 w 8613217"/>
                <a:gd name="connsiteY117" fmla="*/ 3809925 h 6281670"/>
                <a:gd name="connsiteX118" fmla="*/ 5000485 w 8613217"/>
                <a:gd name="connsiteY118" fmla="*/ 3847614 h 6281670"/>
                <a:gd name="connsiteX119" fmla="*/ 4993755 w 8613217"/>
                <a:gd name="connsiteY119" fmla="*/ 3855017 h 6281670"/>
                <a:gd name="connsiteX120" fmla="*/ 4993082 w 8613217"/>
                <a:gd name="connsiteY120" fmla="*/ 3855690 h 6281670"/>
                <a:gd name="connsiteX121" fmla="*/ 4982313 w 8613217"/>
                <a:gd name="connsiteY121" fmla="*/ 3867131 h 6281670"/>
                <a:gd name="connsiteX122" fmla="*/ 4626290 w 8613217"/>
                <a:gd name="connsiteY122" fmla="*/ 4274977 h 6281670"/>
                <a:gd name="connsiteX123" fmla="*/ 4180755 w 8613217"/>
                <a:gd name="connsiteY123" fmla="*/ 4968853 h 6281670"/>
                <a:gd name="connsiteX124" fmla="*/ 4071727 w 8613217"/>
                <a:gd name="connsiteY124" fmla="*/ 5853192 h 6281670"/>
                <a:gd name="connsiteX125" fmla="*/ 4040769 w 8613217"/>
                <a:gd name="connsiteY125" fmla="*/ 5907706 h 6281670"/>
                <a:gd name="connsiteX126" fmla="*/ 4005099 w 8613217"/>
                <a:gd name="connsiteY126" fmla="*/ 5881459 h 6281670"/>
                <a:gd name="connsiteX127" fmla="*/ 4007791 w 8613217"/>
                <a:gd name="connsiteY127" fmla="*/ 5830983 h 6281670"/>
                <a:gd name="connsiteX128" fmla="*/ 3990293 w 8613217"/>
                <a:gd name="connsiteY128" fmla="*/ 5807427 h 6281670"/>
                <a:gd name="connsiteX129" fmla="*/ 3964045 w 8613217"/>
                <a:gd name="connsiteY129" fmla="*/ 5789256 h 6281670"/>
                <a:gd name="connsiteX130" fmla="*/ 3941836 w 8613217"/>
                <a:gd name="connsiteY130" fmla="*/ 5705129 h 6281670"/>
                <a:gd name="connsiteX131" fmla="*/ 3908185 w 8613217"/>
                <a:gd name="connsiteY131" fmla="*/ 5236040 h 6281670"/>
                <a:gd name="connsiteX132" fmla="*/ 3918953 w 8613217"/>
                <a:gd name="connsiteY132" fmla="*/ 4237288 h 6281670"/>
                <a:gd name="connsiteX133" fmla="*/ 3786370 w 8613217"/>
                <a:gd name="connsiteY133" fmla="*/ 3122779 h 6281670"/>
                <a:gd name="connsiteX134" fmla="*/ 3570333 w 8613217"/>
                <a:gd name="connsiteY134" fmla="*/ 2570236 h 6281670"/>
                <a:gd name="connsiteX135" fmla="*/ 3410829 w 8613217"/>
                <a:gd name="connsiteY135" fmla="*/ 2273437 h 6281670"/>
                <a:gd name="connsiteX136" fmla="*/ 3411502 w 8613217"/>
                <a:gd name="connsiteY136" fmla="*/ 2229018 h 6281670"/>
                <a:gd name="connsiteX137" fmla="*/ 3451209 w 8613217"/>
                <a:gd name="connsiteY137" fmla="*/ 2126720 h 6281670"/>
                <a:gd name="connsiteX138" fmla="*/ 3431692 w 8613217"/>
                <a:gd name="connsiteY138" fmla="*/ 1895877 h 6281670"/>
                <a:gd name="connsiteX139" fmla="*/ 3186715 w 8613217"/>
                <a:gd name="connsiteY139" fmla="*/ 1401886 h 6281670"/>
                <a:gd name="connsiteX140" fmla="*/ 2531874 w 8613217"/>
                <a:gd name="connsiteY140" fmla="*/ 701952 h 6281670"/>
                <a:gd name="connsiteX141" fmla="*/ 1731662 w 8613217"/>
                <a:gd name="connsiteY141" fmla="*/ 39035 h 6281670"/>
                <a:gd name="connsiteX142" fmla="*/ 1722913 w 8613217"/>
                <a:gd name="connsiteY142" fmla="*/ 36343 h 6281670"/>
                <a:gd name="connsiteX143" fmla="*/ 1723586 w 8613217"/>
                <a:gd name="connsiteY143" fmla="*/ 47111 h 6281670"/>
                <a:gd name="connsiteX144" fmla="*/ 1984042 w 8613217"/>
                <a:gd name="connsiteY144" fmla="*/ 871552 h 6281670"/>
                <a:gd name="connsiteX145" fmla="*/ 2773486 w 8613217"/>
                <a:gd name="connsiteY145" fmla="*/ 2064130 h 6281670"/>
                <a:gd name="connsiteX146" fmla="*/ 3058170 w 8613217"/>
                <a:gd name="connsiteY146" fmla="*/ 2286897 h 6281670"/>
                <a:gd name="connsiteX147" fmla="*/ 3235845 w 8613217"/>
                <a:gd name="connsiteY147" fmla="*/ 2329297 h 6281670"/>
                <a:gd name="connsiteX148" fmla="*/ 3256709 w 8613217"/>
                <a:gd name="connsiteY148" fmla="*/ 2294974 h 6281670"/>
                <a:gd name="connsiteX149" fmla="*/ 3083072 w 8613217"/>
                <a:gd name="connsiteY149" fmla="*/ 1999521 h 6281670"/>
                <a:gd name="connsiteX150" fmla="*/ 2450440 w 8613217"/>
                <a:gd name="connsiteY150" fmla="*/ 1092973 h 6281670"/>
                <a:gd name="connsiteX151" fmla="*/ 2432941 w 8613217"/>
                <a:gd name="connsiteY151" fmla="*/ 1062014 h 6281670"/>
                <a:gd name="connsiteX152" fmla="*/ 2454478 w 8613217"/>
                <a:gd name="connsiteY152" fmla="*/ 1076820 h 6281670"/>
                <a:gd name="connsiteX153" fmla="*/ 2967986 w 8613217"/>
                <a:gd name="connsiteY153" fmla="*/ 1739738 h 6281670"/>
                <a:gd name="connsiteX154" fmla="*/ 3266131 w 8613217"/>
                <a:gd name="connsiteY154" fmla="*/ 2175850 h 6281670"/>
                <a:gd name="connsiteX155" fmla="*/ 3457939 w 8613217"/>
                <a:gd name="connsiteY155" fmla="*/ 2509665 h 6281670"/>
                <a:gd name="connsiteX156" fmla="*/ 3504378 w 8613217"/>
                <a:gd name="connsiteY156" fmla="*/ 2605906 h 6281670"/>
                <a:gd name="connsiteX157" fmla="*/ 3733875 w 8613217"/>
                <a:gd name="connsiteY157" fmla="*/ 3249979 h 6281670"/>
                <a:gd name="connsiteX158" fmla="*/ 3823385 w 8613217"/>
                <a:gd name="connsiteY158" fmla="*/ 4359777 h 6281670"/>
                <a:gd name="connsiteX159" fmla="*/ 3816655 w 8613217"/>
                <a:gd name="connsiteY159" fmla="*/ 4369199 h 6281670"/>
                <a:gd name="connsiteX160" fmla="*/ 3800503 w 8613217"/>
                <a:gd name="connsiteY160" fmla="*/ 4322761 h 6281670"/>
                <a:gd name="connsiteX161" fmla="*/ 3407464 w 8613217"/>
                <a:gd name="connsiteY161" fmla="*/ 3663208 h 6281670"/>
                <a:gd name="connsiteX162" fmla="*/ 2516395 w 8613217"/>
                <a:gd name="connsiteY162" fmla="*/ 2980101 h 6281670"/>
                <a:gd name="connsiteX163" fmla="*/ 2502934 w 8613217"/>
                <a:gd name="connsiteY163" fmla="*/ 2971351 h 6281670"/>
                <a:gd name="connsiteX164" fmla="*/ 2390541 w 8613217"/>
                <a:gd name="connsiteY164" fmla="*/ 2898666 h 6281670"/>
                <a:gd name="connsiteX165" fmla="*/ 2247863 w 8613217"/>
                <a:gd name="connsiteY165" fmla="*/ 2802425 h 6281670"/>
                <a:gd name="connsiteX166" fmla="*/ 2055381 w 8613217"/>
                <a:gd name="connsiteY166" fmla="*/ 2665131 h 6281670"/>
                <a:gd name="connsiteX167" fmla="*/ 1471879 w 8613217"/>
                <a:gd name="connsiteY167" fmla="*/ 2148930 h 6281670"/>
                <a:gd name="connsiteX168" fmla="*/ 1461111 w 8613217"/>
                <a:gd name="connsiteY168" fmla="*/ 2109895 h 6281670"/>
                <a:gd name="connsiteX169" fmla="*/ 1501492 w 8613217"/>
                <a:gd name="connsiteY169" fmla="*/ 1918759 h 6281670"/>
                <a:gd name="connsiteX170" fmla="*/ 1395155 w 8613217"/>
                <a:gd name="connsiteY170" fmla="*/ 1570812 h 6281670"/>
                <a:gd name="connsiteX171" fmla="*/ 937507 w 8613217"/>
                <a:gd name="connsiteY171" fmla="*/ 860783 h 6281670"/>
                <a:gd name="connsiteX172" fmla="*/ 682435 w 8613217"/>
                <a:gd name="connsiteY172" fmla="*/ 471109 h 6281670"/>
                <a:gd name="connsiteX173" fmla="*/ 590905 w 8613217"/>
                <a:gd name="connsiteY173" fmla="*/ 214691 h 6281670"/>
                <a:gd name="connsiteX174" fmla="*/ 581483 w 8613217"/>
                <a:gd name="connsiteY174" fmla="*/ 222767 h 6281670"/>
                <a:gd name="connsiteX175" fmla="*/ 555909 w 8613217"/>
                <a:gd name="connsiteY175" fmla="*/ 262475 h 6281670"/>
                <a:gd name="connsiteX176" fmla="*/ 423998 w 8613217"/>
                <a:gd name="connsiteY176" fmla="*/ 619845 h 6281670"/>
                <a:gd name="connsiteX177" fmla="*/ 443515 w 8613217"/>
                <a:gd name="connsiteY177" fmla="*/ 1227575 h 6281670"/>
                <a:gd name="connsiteX178" fmla="*/ 806942 w 8613217"/>
                <a:gd name="connsiteY178" fmla="*/ 1996156 h 6281670"/>
                <a:gd name="connsiteX179" fmla="*/ 1087589 w 8613217"/>
                <a:gd name="connsiteY179" fmla="*/ 2216231 h 6281670"/>
                <a:gd name="connsiteX180" fmla="*/ 1317086 w 8613217"/>
                <a:gd name="connsiteY180" fmla="*/ 2233729 h 6281670"/>
                <a:gd name="connsiteX181" fmla="*/ 1327181 w 8613217"/>
                <a:gd name="connsiteY181" fmla="*/ 2198060 h 6281670"/>
                <a:gd name="connsiteX182" fmla="*/ 816364 w 8613217"/>
                <a:gd name="connsiteY182" fmla="*/ 1324489 h 6281670"/>
                <a:gd name="connsiteX183" fmla="*/ 702625 w 8613217"/>
                <a:gd name="connsiteY183" fmla="*/ 1031056 h 6281670"/>
                <a:gd name="connsiteX184" fmla="*/ 767908 w 8613217"/>
                <a:gd name="connsiteY184" fmla="*/ 1173061 h 6281670"/>
                <a:gd name="connsiteX185" fmla="*/ 1444285 w 8613217"/>
                <a:gd name="connsiteY185" fmla="*/ 2226326 h 6281670"/>
                <a:gd name="connsiteX186" fmla="*/ 2209501 w 8613217"/>
                <a:gd name="connsiteY186" fmla="*/ 2876457 h 6281670"/>
                <a:gd name="connsiteX187" fmla="*/ 2308434 w 8613217"/>
                <a:gd name="connsiteY187" fmla="*/ 2939720 h 6281670"/>
                <a:gd name="connsiteX188" fmla="*/ 2340738 w 8613217"/>
                <a:gd name="connsiteY188" fmla="*/ 2972025 h 6281670"/>
                <a:gd name="connsiteX189" fmla="*/ 2302377 w 8613217"/>
                <a:gd name="connsiteY189" fmla="*/ 2972025 h 6281670"/>
                <a:gd name="connsiteX190" fmla="*/ 2266034 w 8613217"/>
                <a:gd name="connsiteY190" fmla="*/ 2967313 h 6281670"/>
                <a:gd name="connsiteX191" fmla="*/ 1817807 w 8613217"/>
                <a:gd name="connsiteY191" fmla="*/ 3025866 h 6281670"/>
                <a:gd name="connsiteX192" fmla="*/ 1007500 w 8613217"/>
                <a:gd name="connsiteY192" fmla="*/ 3309877 h 6281670"/>
                <a:gd name="connsiteX193" fmla="*/ 960389 w 8613217"/>
                <a:gd name="connsiteY193" fmla="*/ 3293725 h 6281670"/>
                <a:gd name="connsiteX194" fmla="*/ 446207 w 8613217"/>
                <a:gd name="connsiteY194" fmla="*/ 3134221 h 6281670"/>
                <a:gd name="connsiteX195" fmla="*/ 217383 w 8613217"/>
                <a:gd name="connsiteY195" fmla="*/ 3227096 h 6281670"/>
                <a:gd name="connsiteX196" fmla="*/ 0 w 8613217"/>
                <a:gd name="connsiteY196" fmla="*/ 3236518 h 6281670"/>
                <a:gd name="connsiteX197" fmla="*/ 0 w 8613217"/>
                <a:gd name="connsiteY197" fmla="*/ 3330740 h 6281670"/>
                <a:gd name="connsiteX198" fmla="*/ 9422 w 8613217"/>
                <a:gd name="connsiteY198" fmla="*/ 3346892 h 6281670"/>
                <a:gd name="connsiteX199" fmla="*/ 255072 w 8613217"/>
                <a:gd name="connsiteY199" fmla="*/ 3717723 h 6281670"/>
                <a:gd name="connsiteX200" fmla="*/ 747044 w 8613217"/>
                <a:gd name="connsiteY200" fmla="*/ 3826078 h 6281670"/>
                <a:gd name="connsiteX201" fmla="*/ 1016249 w 8613217"/>
                <a:gd name="connsiteY201" fmla="*/ 3490244 h 6281670"/>
                <a:gd name="connsiteX202" fmla="*/ 981253 w 8613217"/>
                <a:gd name="connsiteY202" fmla="*/ 3461305 h 6281670"/>
                <a:gd name="connsiteX203" fmla="*/ 563312 w 8613217"/>
                <a:gd name="connsiteY203" fmla="*/ 3490917 h 6281670"/>
                <a:gd name="connsiteX204" fmla="*/ 390347 w 8613217"/>
                <a:gd name="connsiteY204" fmla="*/ 3460632 h 6281670"/>
                <a:gd name="connsiteX205" fmla="*/ 489953 w 8613217"/>
                <a:gd name="connsiteY205" fmla="*/ 3463997 h 6281670"/>
                <a:gd name="connsiteX206" fmla="*/ 903183 w 8613217"/>
                <a:gd name="connsiteY206" fmla="*/ 3408137 h 6281670"/>
                <a:gd name="connsiteX207" fmla="*/ 1043170 w 8613217"/>
                <a:gd name="connsiteY207" fmla="*/ 3372467 h 6281670"/>
                <a:gd name="connsiteX208" fmla="*/ 1508895 w 8613217"/>
                <a:gd name="connsiteY208" fmla="*/ 3218347 h 6281670"/>
                <a:gd name="connsiteX209" fmla="*/ 1912029 w 8613217"/>
                <a:gd name="connsiteY209" fmla="*/ 3101243 h 6281670"/>
                <a:gd name="connsiteX210" fmla="*/ 1912029 w 8613217"/>
                <a:gd name="connsiteY210" fmla="*/ 3101243 h 6281670"/>
                <a:gd name="connsiteX211" fmla="*/ 1924816 w 8613217"/>
                <a:gd name="connsiteY211" fmla="*/ 3099224 h 6281670"/>
                <a:gd name="connsiteX212" fmla="*/ 1986061 w 8613217"/>
                <a:gd name="connsiteY212" fmla="*/ 3087783 h 6281670"/>
                <a:gd name="connsiteX213" fmla="*/ 1992791 w 8613217"/>
                <a:gd name="connsiteY213" fmla="*/ 3087110 h 6281670"/>
                <a:gd name="connsiteX214" fmla="*/ 2087013 w 8613217"/>
                <a:gd name="connsiteY214" fmla="*/ 3074322 h 6281670"/>
                <a:gd name="connsiteX215" fmla="*/ 2113933 w 8613217"/>
                <a:gd name="connsiteY215" fmla="*/ 3072976 h 6281670"/>
                <a:gd name="connsiteX216" fmla="*/ 2118644 w 8613217"/>
                <a:gd name="connsiteY216" fmla="*/ 3064227 h 6281670"/>
                <a:gd name="connsiteX217" fmla="*/ 2257958 w 8613217"/>
                <a:gd name="connsiteY217" fmla="*/ 3064227 h 6281670"/>
                <a:gd name="connsiteX218" fmla="*/ 2262669 w 8613217"/>
                <a:gd name="connsiteY218" fmla="*/ 3072976 h 6281670"/>
                <a:gd name="connsiteX219" fmla="*/ 2434960 w 8613217"/>
                <a:gd name="connsiteY219" fmla="*/ 3101243 h 6281670"/>
                <a:gd name="connsiteX220" fmla="*/ 2635518 w 8613217"/>
                <a:gd name="connsiteY220" fmla="*/ 3164506 h 6281670"/>
                <a:gd name="connsiteX221" fmla="*/ 3038653 w 8613217"/>
                <a:gd name="connsiteY221" fmla="*/ 3453902 h 6281670"/>
                <a:gd name="connsiteX222" fmla="*/ 3580428 w 8613217"/>
                <a:gd name="connsiteY222" fmla="*/ 4087880 h 6281670"/>
                <a:gd name="connsiteX223" fmla="*/ 3776274 w 8613217"/>
                <a:gd name="connsiteY223" fmla="*/ 4626290 h 6281670"/>
                <a:gd name="connsiteX224" fmla="*/ 3813963 w 8613217"/>
                <a:gd name="connsiteY224" fmla="*/ 4802619 h 6281670"/>
                <a:gd name="connsiteX225" fmla="*/ 3811944 w 8613217"/>
                <a:gd name="connsiteY225" fmla="*/ 5407658 h 6281670"/>
                <a:gd name="connsiteX226" fmla="*/ 3881265 w 8613217"/>
                <a:gd name="connsiteY226" fmla="*/ 5874056 h 6281670"/>
                <a:gd name="connsiteX227" fmla="*/ 3879919 w 8613217"/>
                <a:gd name="connsiteY227" fmla="*/ 5898957 h 6281670"/>
                <a:gd name="connsiteX228" fmla="*/ 3757430 w 8613217"/>
                <a:gd name="connsiteY228" fmla="*/ 5946068 h 6281670"/>
                <a:gd name="connsiteX229" fmla="*/ 3743970 w 8613217"/>
                <a:gd name="connsiteY229" fmla="*/ 6053750 h 6281670"/>
                <a:gd name="connsiteX230" fmla="*/ 3803195 w 8613217"/>
                <a:gd name="connsiteY230" fmla="*/ 6092112 h 6281670"/>
                <a:gd name="connsiteX231" fmla="*/ 3896071 w 8613217"/>
                <a:gd name="connsiteY231" fmla="*/ 6023464 h 6281670"/>
                <a:gd name="connsiteX232" fmla="*/ 3920972 w 8613217"/>
                <a:gd name="connsiteY232" fmla="*/ 5996544 h 6281670"/>
                <a:gd name="connsiteX233" fmla="*/ 3918953 w 8613217"/>
                <a:gd name="connsiteY233" fmla="*/ 6053077 h 6281670"/>
                <a:gd name="connsiteX234" fmla="*/ 3931741 w 8613217"/>
                <a:gd name="connsiteY234" fmla="*/ 6077978 h 6281670"/>
                <a:gd name="connsiteX235" fmla="*/ 3951931 w 8613217"/>
                <a:gd name="connsiteY235" fmla="*/ 6055769 h 6281670"/>
                <a:gd name="connsiteX236" fmla="*/ 3972121 w 8613217"/>
                <a:gd name="connsiteY236" fmla="*/ 5988468 h 6281670"/>
                <a:gd name="connsiteX237" fmla="*/ 3994331 w 8613217"/>
                <a:gd name="connsiteY237" fmla="*/ 5968277 h 6281670"/>
                <a:gd name="connsiteX238" fmla="*/ 4005099 w 8613217"/>
                <a:gd name="connsiteY238" fmla="*/ 5995198 h 6281670"/>
                <a:gd name="connsiteX239" fmla="*/ 4071054 w 8613217"/>
                <a:gd name="connsiteY239" fmla="*/ 6040290 h 6281670"/>
                <a:gd name="connsiteX240" fmla="*/ 4100667 w 8613217"/>
                <a:gd name="connsiteY240" fmla="*/ 6026829 h 6281670"/>
                <a:gd name="connsiteX241" fmla="*/ 4110089 w 8613217"/>
                <a:gd name="connsiteY241" fmla="*/ 5993179 h 6281670"/>
                <a:gd name="connsiteX242" fmla="*/ 4124895 w 8613217"/>
                <a:gd name="connsiteY242" fmla="*/ 6032214 h 6281670"/>
                <a:gd name="connsiteX243" fmla="*/ 4117492 w 8613217"/>
                <a:gd name="connsiteY243" fmla="*/ 6106918 h 6281670"/>
                <a:gd name="connsiteX244" fmla="*/ 4080476 w 8613217"/>
                <a:gd name="connsiteY244" fmla="*/ 6141242 h 6281670"/>
                <a:gd name="connsiteX245" fmla="*/ 4176717 w 8613217"/>
                <a:gd name="connsiteY245" fmla="*/ 6189025 h 6281670"/>
                <a:gd name="connsiteX246" fmla="*/ 4170660 w 8613217"/>
                <a:gd name="connsiteY246" fmla="*/ 6271133 h 6281670"/>
                <a:gd name="connsiteX247" fmla="*/ 4195562 w 8613217"/>
                <a:gd name="connsiteY247" fmla="*/ 6277863 h 6281670"/>
                <a:gd name="connsiteX248" fmla="*/ 4261517 w 8613217"/>
                <a:gd name="connsiteY248" fmla="*/ 6267768 h 6281670"/>
                <a:gd name="connsiteX249" fmla="*/ 4289784 w 8613217"/>
                <a:gd name="connsiteY249" fmla="*/ 6247578 h 6281670"/>
                <a:gd name="connsiteX250" fmla="*/ 4295840 w 8613217"/>
                <a:gd name="connsiteY250" fmla="*/ 6204505 h 6281670"/>
                <a:gd name="connsiteX251" fmla="*/ 4305936 w 8613217"/>
                <a:gd name="connsiteY251" fmla="*/ 6182969 h 6281670"/>
                <a:gd name="connsiteX252" fmla="*/ 4324107 w 8613217"/>
                <a:gd name="connsiteY252" fmla="*/ 6199794 h 6281670"/>
                <a:gd name="connsiteX253" fmla="*/ 4336894 w 8613217"/>
                <a:gd name="connsiteY253" fmla="*/ 6230752 h 6281670"/>
                <a:gd name="connsiteX254" fmla="*/ 4342951 w 8613217"/>
                <a:gd name="connsiteY254" fmla="*/ 6226714 h 6281670"/>
                <a:gd name="connsiteX255" fmla="*/ 4369872 w 8613217"/>
                <a:gd name="connsiteY255" fmla="*/ 6185660 h 6281670"/>
                <a:gd name="connsiteX256" fmla="*/ 4382659 w 8613217"/>
                <a:gd name="connsiteY256" fmla="*/ 6234791 h 6281670"/>
                <a:gd name="connsiteX257" fmla="*/ 4406888 w 8613217"/>
                <a:gd name="connsiteY257" fmla="*/ 6265749 h 6281670"/>
                <a:gd name="connsiteX258" fmla="*/ 4484284 w 8613217"/>
                <a:gd name="connsiteY258" fmla="*/ 6275171 h 6281670"/>
                <a:gd name="connsiteX259" fmla="*/ 4499090 w 8613217"/>
                <a:gd name="connsiteY259" fmla="*/ 6272479 h 6281670"/>
                <a:gd name="connsiteX260" fmla="*/ 4512551 w 8613217"/>
                <a:gd name="connsiteY260" fmla="*/ 6181622 h 6281670"/>
                <a:gd name="connsiteX261" fmla="*/ 4572449 w 8613217"/>
                <a:gd name="connsiteY261" fmla="*/ 6153356 h 6281670"/>
                <a:gd name="connsiteX262" fmla="*/ 4575814 w 8613217"/>
                <a:gd name="connsiteY262" fmla="*/ 6127781 h 6281670"/>
                <a:gd name="connsiteX263" fmla="*/ 4538125 w 8613217"/>
                <a:gd name="connsiteY263" fmla="*/ 6076633 h 6281670"/>
                <a:gd name="connsiteX264" fmla="*/ 4536779 w 8613217"/>
                <a:gd name="connsiteY264" fmla="*/ 6042309 h 6281670"/>
                <a:gd name="connsiteX265" fmla="*/ 4573122 w 8613217"/>
                <a:gd name="connsiteY265" fmla="*/ 6032214 h 6281670"/>
                <a:gd name="connsiteX266" fmla="*/ 4637731 w 8613217"/>
                <a:gd name="connsiteY266" fmla="*/ 6051058 h 6281670"/>
                <a:gd name="connsiteX267" fmla="*/ 4665997 w 8613217"/>
                <a:gd name="connsiteY267" fmla="*/ 6029522 h 6281670"/>
                <a:gd name="connsiteX268" fmla="*/ 4665997 w 8613217"/>
                <a:gd name="connsiteY268" fmla="*/ 5985776 h 6281670"/>
                <a:gd name="connsiteX269" fmla="*/ 4681477 w 8613217"/>
                <a:gd name="connsiteY269" fmla="*/ 5966931 h 6281670"/>
                <a:gd name="connsiteX270" fmla="*/ 4701667 w 8613217"/>
                <a:gd name="connsiteY270" fmla="*/ 5981065 h 6281670"/>
                <a:gd name="connsiteX271" fmla="*/ 4724550 w 8613217"/>
                <a:gd name="connsiteY271" fmla="*/ 6054423 h 6281670"/>
                <a:gd name="connsiteX272" fmla="*/ 4743394 w 8613217"/>
                <a:gd name="connsiteY272" fmla="*/ 6073268 h 6281670"/>
                <a:gd name="connsiteX273" fmla="*/ 4752143 w 8613217"/>
                <a:gd name="connsiteY273" fmla="*/ 6050385 h 6281670"/>
                <a:gd name="connsiteX274" fmla="*/ 4752143 w 8613217"/>
                <a:gd name="connsiteY274" fmla="*/ 5996544 h 6281670"/>
                <a:gd name="connsiteX275" fmla="*/ 4800600 w 8613217"/>
                <a:gd name="connsiteY275" fmla="*/ 6046347 h 6281670"/>
                <a:gd name="connsiteX276" fmla="*/ 4859825 w 8613217"/>
                <a:gd name="connsiteY276" fmla="*/ 6088747 h 6281670"/>
                <a:gd name="connsiteX277" fmla="*/ 4932511 w 8613217"/>
                <a:gd name="connsiteY277" fmla="*/ 6036252 h 6281670"/>
                <a:gd name="connsiteX278" fmla="*/ 4919050 w 8613217"/>
                <a:gd name="connsiteY278" fmla="*/ 5940011 h 6281670"/>
                <a:gd name="connsiteX279" fmla="*/ 4830213 w 8613217"/>
                <a:gd name="connsiteY279" fmla="*/ 5933281 h 6281670"/>
                <a:gd name="connsiteX280" fmla="*/ 4779064 w 8613217"/>
                <a:gd name="connsiteY280" fmla="*/ 5876074 h 6281670"/>
                <a:gd name="connsiteX281" fmla="*/ 4778391 w 8613217"/>
                <a:gd name="connsiteY281" fmla="*/ 5829637 h 6281670"/>
                <a:gd name="connsiteX282" fmla="*/ 5091342 w 8613217"/>
                <a:gd name="connsiteY282" fmla="*/ 5236712 h 6281670"/>
                <a:gd name="connsiteX283" fmla="*/ 5116243 w 8613217"/>
                <a:gd name="connsiteY283" fmla="*/ 5202389 h 6281670"/>
                <a:gd name="connsiteX284" fmla="*/ 5269690 w 8613217"/>
                <a:gd name="connsiteY284" fmla="*/ 5086631 h 6281670"/>
                <a:gd name="connsiteX285" fmla="*/ 5744837 w 8613217"/>
                <a:gd name="connsiteY285" fmla="*/ 4795889 h 6281670"/>
                <a:gd name="connsiteX286" fmla="*/ 5814830 w 8613217"/>
                <a:gd name="connsiteY286" fmla="*/ 4775699 h 6281670"/>
                <a:gd name="connsiteX287" fmla="*/ 6103553 w 8613217"/>
                <a:gd name="connsiteY287" fmla="*/ 4765603 h 6281670"/>
                <a:gd name="connsiteX288" fmla="*/ 7086824 w 8613217"/>
                <a:gd name="connsiteY288" fmla="*/ 4811369 h 6281670"/>
                <a:gd name="connsiteX289" fmla="*/ 7489959 w 8613217"/>
                <a:gd name="connsiteY289" fmla="*/ 4805311 h 6281670"/>
                <a:gd name="connsiteX290" fmla="*/ 7516880 w 8613217"/>
                <a:gd name="connsiteY290" fmla="*/ 4801946 h 6281670"/>
                <a:gd name="connsiteX291" fmla="*/ 7536397 w 8613217"/>
                <a:gd name="connsiteY291" fmla="*/ 4800600 h 6281670"/>
                <a:gd name="connsiteX292" fmla="*/ 7619850 w 8613217"/>
                <a:gd name="connsiteY292" fmla="*/ 4791178 h 6281670"/>
                <a:gd name="connsiteX293" fmla="*/ 7661577 w 8613217"/>
                <a:gd name="connsiteY293" fmla="*/ 4813388 h 6281670"/>
                <a:gd name="connsiteX294" fmla="*/ 7920014 w 8613217"/>
                <a:gd name="connsiteY294" fmla="*/ 5004523 h 6281670"/>
                <a:gd name="connsiteX295" fmla="*/ 8354780 w 8613217"/>
                <a:gd name="connsiteY295" fmla="*/ 4830886 h 6281670"/>
                <a:gd name="connsiteX296" fmla="*/ 8579567 w 8613217"/>
                <a:gd name="connsiteY296" fmla="*/ 4409580 h 6281670"/>
                <a:gd name="connsiteX297" fmla="*/ 8613217 w 8613217"/>
                <a:gd name="connsiteY297" fmla="*/ 4250076 h 6281670"/>
                <a:gd name="connsiteX298" fmla="*/ 8613217 w 8613217"/>
                <a:gd name="connsiteY298" fmla="*/ 4196235 h 6281670"/>
                <a:gd name="connsiteX299" fmla="*/ 8420062 w 8613217"/>
                <a:gd name="connsiteY299" fmla="*/ 4211041 h 6281670"/>
                <a:gd name="connsiteX300" fmla="*/ 4571776 w 8613217"/>
                <a:gd name="connsiteY300" fmla="*/ 915970 h 6281670"/>
                <a:gd name="connsiteX301" fmla="*/ 4583890 w 8613217"/>
                <a:gd name="connsiteY301" fmla="*/ 888377 h 6281670"/>
                <a:gd name="connsiteX302" fmla="*/ 4571776 w 8613217"/>
                <a:gd name="connsiteY302" fmla="*/ 915970 h 6281670"/>
                <a:gd name="connsiteX303" fmla="*/ 2362948 w 8613217"/>
                <a:gd name="connsiteY303" fmla="*/ 965100 h 6281670"/>
                <a:gd name="connsiteX304" fmla="*/ 2363621 w 8613217"/>
                <a:gd name="connsiteY304" fmla="*/ 962408 h 6281670"/>
                <a:gd name="connsiteX305" fmla="*/ 2368332 w 8613217"/>
                <a:gd name="connsiteY305" fmla="*/ 967119 h 6281670"/>
                <a:gd name="connsiteX306" fmla="*/ 2362948 w 8613217"/>
                <a:gd name="connsiteY306" fmla="*/ 965100 h 6281670"/>
                <a:gd name="connsiteX307" fmla="*/ 2435633 w 8613217"/>
                <a:gd name="connsiteY307" fmla="*/ 1055284 h 6281670"/>
                <a:gd name="connsiteX308" fmla="*/ 2426211 w 8613217"/>
                <a:gd name="connsiteY308" fmla="*/ 1053265 h 6281670"/>
                <a:gd name="connsiteX309" fmla="*/ 2370351 w 8613217"/>
                <a:gd name="connsiteY309" fmla="*/ 968465 h 6281670"/>
                <a:gd name="connsiteX310" fmla="*/ 2432268 w 8613217"/>
                <a:gd name="connsiteY310" fmla="*/ 1045862 h 6281670"/>
                <a:gd name="connsiteX311" fmla="*/ 2435633 w 8613217"/>
                <a:gd name="connsiteY311" fmla="*/ 1055284 h 6281670"/>
                <a:gd name="connsiteX312" fmla="*/ 695895 w 8613217"/>
                <a:gd name="connsiteY312" fmla="*/ 1016922 h 6281670"/>
                <a:gd name="connsiteX313" fmla="*/ 692530 w 8613217"/>
                <a:gd name="connsiteY313" fmla="*/ 1005481 h 6281670"/>
                <a:gd name="connsiteX314" fmla="*/ 695895 w 8613217"/>
                <a:gd name="connsiteY314" fmla="*/ 1016922 h 6281670"/>
                <a:gd name="connsiteX315" fmla="*/ 4511205 w 8613217"/>
                <a:gd name="connsiteY315" fmla="*/ 6014042 h 6281670"/>
                <a:gd name="connsiteX316" fmla="*/ 4537452 w 8613217"/>
                <a:gd name="connsiteY316" fmla="*/ 5944049 h 6281670"/>
                <a:gd name="connsiteX317" fmla="*/ 4511205 w 8613217"/>
                <a:gd name="connsiteY317" fmla="*/ 6014042 h 6281670"/>
                <a:gd name="connsiteX318" fmla="*/ 4750797 w 8613217"/>
                <a:gd name="connsiteY318" fmla="*/ 5917128 h 6281670"/>
                <a:gd name="connsiteX319" fmla="*/ 4741375 w 8613217"/>
                <a:gd name="connsiteY319" fmla="*/ 5939338 h 6281670"/>
                <a:gd name="connsiteX320" fmla="*/ 4732626 w 8613217"/>
                <a:gd name="connsiteY320" fmla="*/ 5935300 h 6281670"/>
                <a:gd name="connsiteX321" fmla="*/ 4727915 w 8613217"/>
                <a:gd name="connsiteY321" fmla="*/ 5907706 h 6281670"/>
                <a:gd name="connsiteX322" fmla="*/ 4750797 w 8613217"/>
                <a:gd name="connsiteY322" fmla="*/ 5875402 h 6281670"/>
                <a:gd name="connsiteX323" fmla="*/ 4750797 w 8613217"/>
                <a:gd name="connsiteY323" fmla="*/ 5917128 h 6281670"/>
                <a:gd name="connsiteX324" fmla="*/ 4875978 w 8613217"/>
                <a:gd name="connsiteY324" fmla="*/ 5457461 h 6281670"/>
                <a:gd name="connsiteX325" fmla="*/ 4616868 w 8613217"/>
                <a:gd name="connsiteY325" fmla="*/ 5877421 h 6281670"/>
                <a:gd name="connsiteX326" fmla="*/ 4562354 w 8613217"/>
                <a:gd name="connsiteY326" fmla="*/ 5884824 h 6281670"/>
                <a:gd name="connsiteX327" fmla="*/ 4880015 w 8613217"/>
                <a:gd name="connsiteY327" fmla="*/ 5419772 h 6281670"/>
                <a:gd name="connsiteX328" fmla="*/ 4875978 w 8613217"/>
                <a:gd name="connsiteY328" fmla="*/ 5457461 h 6281670"/>
                <a:gd name="connsiteX329" fmla="*/ 5020675 w 8613217"/>
                <a:gd name="connsiteY329" fmla="*/ 5141145 h 6281670"/>
                <a:gd name="connsiteX330" fmla="*/ 4989717 w 8613217"/>
                <a:gd name="connsiteY330" fmla="*/ 5179506 h 6281670"/>
                <a:gd name="connsiteX331" fmla="*/ 4445922 w 8613217"/>
                <a:gd name="connsiteY331" fmla="*/ 5878767 h 6281670"/>
                <a:gd name="connsiteX332" fmla="*/ 4415637 w 8613217"/>
                <a:gd name="connsiteY332" fmla="*/ 5953471 h 6281670"/>
                <a:gd name="connsiteX333" fmla="*/ 4357085 w 8613217"/>
                <a:gd name="connsiteY333" fmla="*/ 6075286 h 6281670"/>
                <a:gd name="connsiteX334" fmla="*/ 4338240 w 8613217"/>
                <a:gd name="connsiteY334" fmla="*/ 6125762 h 6281670"/>
                <a:gd name="connsiteX335" fmla="*/ 4322761 w 8613217"/>
                <a:gd name="connsiteY335" fmla="*/ 6080671 h 6281670"/>
                <a:gd name="connsiteX336" fmla="*/ 4306609 w 8613217"/>
                <a:gd name="connsiteY336" fmla="*/ 6061826 h 6281670"/>
                <a:gd name="connsiteX337" fmla="*/ 4295168 w 8613217"/>
                <a:gd name="connsiteY337" fmla="*/ 6082689 h 6281670"/>
                <a:gd name="connsiteX338" fmla="*/ 4292475 w 8613217"/>
                <a:gd name="connsiteY338" fmla="*/ 6112302 h 6281670"/>
                <a:gd name="connsiteX339" fmla="*/ 4277669 w 8613217"/>
                <a:gd name="connsiteY339" fmla="*/ 6097496 h 6281670"/>
                <a:gd name="connsiteX340" fmla="*/ 4183447 w 8613217"/>
                <a:gd name="connsiteY340" fmla="*/ 5282478 h 6281670"/>
                <a:gd name="connsiteX341" fmla="*/ 4412945 w 8613217"/>
                <a:gd name="connsiteY341" fmla="*/ 4743394 h 6281670"/>
                <a:gd name="connsiteX342" fmla="*/ 5036828 w 8613217"/>
                <a:gd name="connsiteY342" fmla="*/ 3935106 h 6281670"/>
                <a:gd name="connsiteX343" fmla="*/ 5054999 w 8613217"/>
                <a:gd name="connsiteY343" fmla="*/ 3966064 h 6281670"/>
                <a:gd name="connsiteX344" fmla="*/ 5020675 w 8613217"/>
                <a:gd name="connsiteY344" fmla="*/ 5141145 h 6281670"/>
                <a:gd name="connsiteX0" fmla="*/ 8420062 w 8613217"/>
                <a:gd name="connsiteY0" fmla="*/ 4211041 h 6281670"/>
                <a:gd name="connsiteX1" fmla="*/ 7990681 w 8613217"/>
                <a:gd name="connsiteY1" fmla="*/ 4231232 h 6281670"/>
                <a:gd name="connsiteX2" fmla="*/ 7630619 w 8613217"/>
                <a:gd name="connsiteY2" fmla="*/ 4614849 h 6281670"/>
                <a:gd name="connsiteX3" fmla="*/ 7659558 w 8613217"/>
                <a:gd name="connsiteY3" fmla="*/ 4643788 h 6281670"/>
                <a:gd name="connsiteX4" fmla="*/ 7859443 w 8613217"/>
                <a:gd name="connsiteY4" fmla="*/ 4617541 h 6281670"/>
                <a:gd name="connsiteX5" fmla="*/ 8222196 w 8613217"/>
                <a:gd name="connsiteY5" fmla="*/ 4498418 h 6281670"/>
                <a:gd name="connsiteX6" fmla="*/ 8236330 w 8613217"/>
                <a:gd name="connsiteY6" fmla="*/ 4496398 h 6281670"/>
                <a:gd name="connsiteX7" fmla="*/ 8228254 w 8613217"/>
                <a:gd name="connsiteY7" fmla="*/ 4504475 h 6281670"/>
                <a:gd name="connsiteX8" fmla="*/ 7670326 w 8613217"/>
                <a:gd name="connsiteY8" fmla="*/ 4709743 h 6281670"/>
                <a:gd name="connsiteX9" fmla="*/ 7436791 w 8613217"/>
                <a:gd name="connsiteY9" fmla="*/ 4735318 h 6281670"/>
                <a:gd name="connsiteX10" fmla="*/ 6759067 w 8613217"/>
                <a:gd name="connsiteY10" fmla="*/ 4696956 h 6281670"/>
                <a:gd name="connsiteX11" fmla="*/ 6037597 w 8613217"/>
                <a:gd name="connsiteY11" fmla="*/ 4656576 h 6281670"/>
                <a:gd name="connsiteX12" fmla="*/ 6023464 w 8613217"/>
                <a:gd name="connsiteY12" fmla="*/ 4649172 h 6281670"/>
                <a:gd name="connsiteX13" fmla="*/ 6361317 w 8613217"/>
                <a:gd name="connsiteY13" fmla="*/ 4472170 h 6281670"/>
                <a:gd name="connsiteX14" fmla="*/ 6783296 w 8613217"/>
                <a:gd name="connsiteY14" fmla="*/ 4236616 h 6281670"/>
                <a:gd name="connsiteX15" fmla="*/ 7066634 w 8613217"/>
                <a:gd name="connsiteY15" fmla="*/ 4052210 h 6281670"/>
                <a:gd name="connsiteX16" fmla="*/ 7151433 w 8613217"/>
                <a:gd name="connsiteY16" fmla="*/ 4042115 h 6281670"/>
                <a:gd name="connsiteX17" fmla="*/ 7304208 w 8613217"/>
                <a:gd name="connsiteY17" fmla="*/ 4071727 h 6281670"/>
                <a:gd name="connsiteX18" fmla="*/ 7625235 w 8613217"/>
                <a:gd name="connsiteY18" fmla="*/ 3948566 h 6281670"/>
                <a:gd name="connsiteX19" fmla="*/ 8172394 w 8613217"/>
                <a:gd name="connsiteY19" fmla="*/ 2496877 h 6281670"/>
                <a:gd name="connsiteX20" fmla="*/ 7882325 w 8613217"/>
                <a:gd name="connsiteY20" fmla="*/ 1811077 h 6281670"/>
                <a:gd name="connsiteX21" fmla="*/ 7854059 w 8613217"/>
                <a:gd name="connsiteY21" fmla="*/ 1889820 h 6281670"/>
                <a:gd name="connsiteX22" fmla="*/ 7732917 w 8613217"/>
                <a:gd name="connsiteY22" fmla="*/ 2389195 h 6281670"/>
                <a:gd name="connsiteX23" fmla="*/ 7607736 w 8613217"/>
                <a:gd name="connsiteY23" fmla="*/ 2746565 h 6281670"/>
                <a:gd name="connsiteX24" fmla="*/ 7178354 w 8613217"/>
                <a:gd name="connsiteY24" fmla="*/ 3424962 h 6281670"/>
                <a:gd name="connsiteX25" fmla="*/ 7050481 w 8613217"/>
                <a:gd name="connsiteY25" fmla="*/ 3653113 h 6281670"/>
                <a:gd name="connsiteX26" fmla="*/ 7022888 w 8613217"/>
                <a:gd name="connsiteY26" fmla="*/ 3873861 h 6281670"/>
                <a:gd name="connsiteX27" fmla="*/ 7057884 w 8613217"/>
                <a:gd name="connsiteY27" fmla="*/ 3889341 h 6281670"/>
                <a:gd name="connsiteX28" fmla="*/ 7311611 w 8613217"/>
                <a:gd name="connsiteY28" fmla="*/ 3701570 h 6281670"/>
                <a:gd name="connsiteX29" fmla="*/ 7883672 w 8613217"/>
                <a:gd name="connsiteY29" fmla="*/ 2875784 h 6281670"/>
                <a:gd name="connsiteX30" fmla="*/ 7909246 w 8613217"/>
                <a:gd name="connsiteY30" fmla="*/ 2790311 h 6281670"/>
                <a:gd name="connsiteX31" fmla="*/ 7835888 w 8613217"/>
                <a:gd name="connsiteY31" fmla="*/ 3051440 h 6281670"/>
                <a:gd name="connsiteX32" fmla="*/ 7279306 w 8613217"/>
                <a:gd name="connsiteY32" fmla="*/ 3802522 h 6281670"/>
                <a:gd name="connsiteX33" fmla="*/ 6992603 w 8613217"/>
                <a:gd name="connsiteY33" fmla="*/ 4017213 h 6281670"/>
                <a:gd name="connsiteX34" fmla="*/ 6713302 w 8613217"/>
                <a:gd name="connsiteY34" fmla="*/ 4190851 h 6281670"/>
                <a:gd name="connsiteX35" fmla="*/ 6627830 w 8613217"/>
                <a:gd name="connsiteY35" fmla="*/ 4239308 h 6281670"/>
                <a:gd name="connsiteX36" fmla="*/ 6605620 w 8613217"/>
                <a:gd name="connsiteY36" fmla="*/ 4251422 h 6281670"/>
                <a:gd name="connsiteX37" fmla="*/ 6226714 w 8613217"/>
                <a:gd name="connsiteY37" fmla="*/ 4447268 h 6281670"/>
                <a:gd name="connsiteX38" fmla="*/ 5314782 w 8613217"/>
                <a:gd name="connsiteY38" fmla="*/ 4943279 h 6281670"/>
                <a:gd name="connsiteX39" fmla="*/ 5158643 w 8613217"/>
                <a:gd name="connsiteY39" fmla="*/ 5046250 h 6281670"/>
                <a:gd name="connsiteX40" fmla="*/ 5162681 w 8613217"/>
                <a:gd name="connsiteY40" fmla="*/ 5025387 h 6281670"/>
                <a:gd name="connsiteX41" fmla="*/ 5227290 w 8613217"/>
                <a:gd name="connsiteY41" fmla="*/ 4323434 h 6281670"/>
                <a:gd name="connsiteX42" fmla="*/ 5106148 w 8613217"/>
                <a:gd name="connsiteY42" fmla="*/ 3860401 h 6281670"/>
                <a:gd name="connsiteX43" fmla="*/ 5139799 w 8613217"/>
                <a:gd name="connsiteY43" fmla="*/ 3818675 h 6281670"/>
                <a:gd name="connsiteX44" fmla="*/ 5695034 w 8613217"/>
                <a:gd name="connsiteY44" fmla="*/ 3194119 h 6281670"/>
                <a:gd name="connsiteX45" fmla="*/ 5830983 w 8613217"/>
                <a:gd name="connsiteY45" fmla="*/ 3023174 h 6281670"/>
                <a:gd name="connsiteX46" fmla="*/ 5873382 w 8613217"/>
                <a:gd name="connsiteY46" fmla="*/ 3008367 h 6281670"/>
                <a:gd name="connsiteX47" fmla="*/ 5983083 w 8613217"/>
                <a:gd name="connsiteY47" fmla="*/ 3009040 h 6281670"/>
                <a:gd name="connsiteX48" fmla="*/ 6257000 w 8613217"/>
                <a:gd name="connsiteY48" fmla="*/ 2840787 h 6281670"/>
                <a:gd name="connsiteX49" fmla="*/ 6605620 w 8613217"/>
                <a:gd name="connsiteY49" fmla="*/ 2172485 h 6281670"/>
                <a:gd name="connsiteX50" fmla="*/ 6623118 w 8613217"/>
                <a:gd name="connsiteY50" fmla="*/ 1339969 h 6281670"/>
                <a:gd name="connsiteX51" fmla="*/ 6528224 w 8613217"/>
                <a:gd name="connsiteY51" fmla="*/ 660899 h 6281670"/>
                <a:gd name="connsiteX52" fmla="*/ 6514091 w 8613217"/>
                <a:gd name="connsiteY52" fmla="*/ 520239 h 6281670"/>
                <a:gd name="connsiteX53" fmla="*/ 6493900 w 8613217"/>
                <a:gd name="connsiteY53" fmla="*/ 546486 h 6281670"/>
                <a:gd name="connsiteX54" fmla="*/ 6244212 w 8613217"/>
                <a:gd name="connsiteY54" fmla="*/ 975869 h 6281670"/>
                <a:gd name="connsiteX55" fmla="*/ 5935300 w 8613217"/>
                <a:gd name="connsiteY55" fmla="*/ 1788868 h 6281670"/>
                <a:gd name="connsiteX56" fmla="*/ 5707148 w 8613217"/>
                <a:gd name="connsiteY56" fmla="*/ 2531874 h 6281670"/>
                <a:gd name="connsiteX57" fmla="*/ 5679555 w 8613217"/>
                <a:gd name="connsiteY57" fmla="*/ 2738489 h 6281670"/>
                <a:gd name="connsiteX58" fmla="*/ 5734069 w 8613217"/>
                <a:gd name="connsiteY58" fmla="*/ 2914818 h 6281670"/>
                <a:gd name="connsiteX59" fmla="*/ 5963566 w 8613217"/>
                <a:gd name="connsiteY59" fmla="*/ 2599175 h 6281670"/>
                <a:gd name="connsiteX60" fmla="*/ 6141914 w 8613217"/>
                <a:gd name="connsiteY60" fmla="*/ 2254593 h 6281670"/>
                <a:gd name="connsiteX61" fmla="*/ 6262384 w 8613217"/>
                <a:gd name="connsiteY61" fmla="*/ 1884436 h 6281670"/>
                <a:gd name="connsiteX62" fmla="*/ 6343145 w 8613217"/>
                <a:gd name="connsiteY62" fmla="*/ 1508222 h 6281670"/>
                <a:gd name="connsiteX63" fmla="*/ 6310167 w 8613217"/>
                <a:gd name="connsiteY63" fmla="*/ 1747814 h 6281670"/>
                <a:gd name="connsiteX64" fmla="*/ 6045001 w 8613217"/>
                <a:gd name="connsiteY64" fmla="*/ 2568890 h 6281670"/>
                <a:gd name="connsiteX65" fmla="*/ 5560432 w 8613217"/>
                <a:gd name="connsiteY65" fmla="*/ 3235173 h 6281670"/>
                <a:gd name="connsiteX66" fmla="*/ 5096726 w 8613217"/>
                <a:gd name="connsiteY66" fmla="*/ 3741278 h 6281670"/>
                <a:gd name="connsiteX67" fmla="*/ 5067113 w 8613217"/>
                <a:gd name="connsiteY67" fmla="*/ 3767525 h 6281670"/>
                <a:gd name="connsiteX68" fmla="*/ 4911647 w 8613217"/>
                <a:gd name="connsiteY68" fmla="*/ 3459959 h 6281670"/>
                <a:gd name="connsiteX69" fmla="*/ 4890784 w 8613217"/>
                <a:gd name="connsiteY69" fmla="*/ 3404099 h 6281670"/>
                <a:gd name="connsiteX70" fmla="*/ 4952701 w 8613217"/>
                <a:gd name="connsiteY70" fmla="*/ 2717626 h 6281670"/>
                <a:gd name="connsiteX71" fmla="*/ 5173449 w 8613217"/>
                <a:gd name="connsiteY71" fmla="*/ 2368332 h 6281670"/>
                <a:gd name="connsiteX72" fmla="*/ 5481689 w 8613217"/>
                <a:gd name="connsiteY72" fmla="*/ 1759928 h 6281670"/>
                <a:gd name="connsiteX73" fmla="*/ 5514667 w 8613217"/>
                <a:gd name="connsiteY73" fmla="*/ 1741757 h 6281670"/>
                <a:gd name="connsiteX74" fmla="*/ 5803389 w 8613217"/>
                <a:gd name="connsiteY74" fmla="*/ 1570812 h 6281670"/>
                <a:gd name="connsiteX75" fmla="*/ 5822907 w 8613217"/>
                <a:gd name="connsiteY75" fmla="*/ 1095665 h 6281670"/>
                <a:gd name="connsiteX76" fmla="*/ 5540241 w 8613217"/>
                <a:gd name="connsiteY76" fmla="*/ 601000 h 6281670"/>
                <a:gd name="connsiteX77" fmla="*/ 5514667 w 8613217"/>
                <a:gd name="connsiteY77" fmla="*/ 600327 h 6281670"/>
                <a:gd name="connsiteX78" fmla="*/ 5421791 w 8613217"/>
                <a:gd name="connsiteY78" fmla="*/ 697914 h 6281670"/>
                <a:gd name="connsiteX79" fmla="*/ 5124319 w 8613217"/>
                <a:gd name="connsiteY79" fmla="*/ 1196617 h 6281670"/>
                <a:gd name="connsiteX80" fmla="*/ 5316801 w 8613217"/>
                <a:gd name="connsiteY80" fmla="*/ 1686570 h 6281670"/>
                <a:gd name="connsiteX81" fmla="*/ 5361220 w 8613217"/>
                <a:gd name="connsiteY81" fmla="*/ 1669072 h 6281670"/>
                <a:gd name="connsiteX82" fmla="*/ 5461499 w 8613217"/>
                <a:gd name="connsiteY82" fmla="*/ 1248439 h 6281670"/>
                <a:gd name="connsiteX83" fmla="*/ 5491784 w 8613217"/>
                <a:gd name="connsiteY83" fmla="*/ 1043170 h 6281670"/>
                <a:gd name="connsiteX84" fmla="*/ 5497841 w 8613217"/>
                <a:gd name="connsiteY84" fmla="*/ 1081532 h 6281670"/>
                <a:gd name="connsiteX85" fmla="*/ 5481016 w 8613217"/>
                <a:gd name="connsiteY85" fmla="*/ 1353429 h 6281670"/>
                <a:gd name="connsiteX86" fmla="*/ 5415734 w 8613217"/>
                <a:gd name="connsiteY86" fmla="*/ 1727624 h 6281670"/>
                <a:gd name="connsiteX87" fmla="*/ 5151240 w 8613217"/>
                <a:gd name="connsiteY87" fmla="*/ 2245171 h 6281670"/>
                <a:gd name="connsiteX88" fmla="*/ 4908282 w 8613217"/>
                <a:gd name="connsiteY88" fmla="*/ 2596483 h 6281670"/>
                <a:gd name="connsiteX89" fmla="*/ 4750124 w 8613217"/>
                <a:gd name="connsiteY89" fmla="*/ 2989523 h 6281670"/>
                <a:gd name="connsiteX90" fmla="*/ 4737337 w 8613217"/>
                <a:gd name="connsiteY90" fmla="*/ 3162487 h 6281670"/>
                <a:gd name="connsiteX91" fmla="*/ 4680804 w 8613217"/>
                <a:gd name="connsiteY91" fmla="*/ 3076341 h 6281670"/>
                <a:gd name="connsiteX92" fmla="*/ 4591293 w 8613217"/>
                <a:gd name="connsiteY92" fmla="*/ 2915491 h 6281670"/>
                <a:gd name="connsiteX93" fmla="*/ 4552259 w 8613217"/>
                <a:gd name="connsiteY93" fmla="*/ 2838095 h 6281670"/>
                <a:gd name="connsiteX94" fmla="*/ 4404869 w 8613217"/>
                <a:gd name="connsiteY94" fmla="*/ 2499569 h 6281670"/>
                <a:gd name="connsiteX95" fmla="*/ 4425059 w 8613217"/>
                <a:gd name="connsiteY95" fmla="*/ 2408713 h 6281670"/>
                <a:gd name="connsiteX96" fmla="*/ 4497071 w 8613217"/>
                <a:gd name="connsiteY96" fmla="*/ 2304396 h 6281670"/>
                <a:gd name="connsiteX97" fmla="*/ 4551585 w 8613217"/>
                <a:gd name="connsiteY97" fmla="*/ 2152968 h 6281670"/>
                <a:gd name="connsiteX98" fmla="*/ 4741375 w 8613217"/>
                <a:gd name="connsiteY98" fmla="*/ 1413327 h 6281670"/>
                <a:gd name="connsiteX99" fmla="*/ 4929146 w 8613217"/>
                <a:gd name="connsiteY99" fmla="*/ 819730 h 6281670"/>
                <a:gd name="connsiteX100" fmla="*/ 5233347 w 8613217"/>
                <a:gd name="connsiteY100" fmla="*/ 28940 h 6281670"/>
                <a:gd name="connsiteX101" fmla="*/ 5238058 w 8613217"/>
                <a:gd name="connsiteY101" fmla="*/ 0 h 6281670"/>
                <a:gd name="connsiteX102" fmla="*/ 4976929 w 8613217"/>
                <a:gd name="connsiteY102" fmla="*/ 159504 h 6281670"/>
                <a:gd name="connsiteX103" fmla="*/ 4204984 w 8613217"/>
                <a:gd name="connsiteY103" fmla="*/ 890396 h 6281670"/>
                <a:gd name="connsiteX104" fmla="*/ 3943182 w 8613217"/>
                <a:gd name="connsiteY104" fmla="*/ 2139508 h 6281670"/>
                <a:gd name="connsiteX105" fmla="*/ 4076438 w 8613217"/>
                <a:gd name="connsiteY105" fmla="*/ 2389868 h 6281670"/>
                <a:gd name="connsiteX106" fmla="*/ 4215079 w 8613217"/>
                <a:gd name="connsiteY106" fmla="*/ 2474668 h 6281670"/>
                <a:gd name="connsiteX107" fmla="*/ 4244018 w 8613217"/>
                <a:gd name="connsiteY107" fmla="*/ 2445055 h 6281670"/>
                <a:gd name="connsiteX108" fmla="*/ 4230558 w 8613217"/>
                <a:gd name="connsiteY108" fmla="*/ 1718875 h 6281670"/>
                <a:gd name="connsiteX109" fmla="*/ 4411599 w 8613217"/>
                <a:gd name="connsiteY109" fmla="*/ 1186522 h 6281670"/>
                <a:gd name="connsiteX110" fmla="*/ 4552259 w 8613217"/>
                <a:gd name="connsiteY110" fmla="*/ 934815 h 6281670"/>
                <a:gd name="connsiteX111" fmla="*/ 4572449 w 8613217"/>
                <a:gd name="connsiteY111" fmla="*/ 920008 h 6281670"/>
                <a:gd name="connsiteX112" fmla="*/ 4553604 w 8613217"/>
                <a:gd name="connsiteY112" fmla="*/ 956351 h 6281670"/>
                <a:gd name="connsiteX113" fmla="*/ 4390735 w 8613217"/>
                <a:gd name="connsiteY113" fmla="*/ 1302280 h 6281670"/>
                <a:gd name="connsiteX114" fmla="*/ 4340260 w 8613217"/>
                <a:gd name="connsiteY114" fmla="*/ 2524471 h 6281670"/>
                <a:gd name="connsiteX115" fmla="*/ 4501109 w 8613217"/>
                <a:gd name="connsiteY115" fmla="*/ 2892609 h 6281670"/>
                <a:gd name="connsiteX116" fmla="*/ 4692918 w 8613217"/>
                <a:gd name="connsiteY116" fmla="*/ 3241230 h 6281670"/>
                <a:gd name="connsiteX117" fmla="*/ 4992409 w 8613217"/>
                <a:gd name="connsiteY117" fmla="*/ 3809925 h 6281670"/>
                <a:gd name="connsiteX118" fmla="*/ 5000485 w 8613217"/>
                <a:gd name="connsiteY118" fmla="*/ 3847614 h 6281670"/>
                <a:gd name="connsiteX119" fmla="*/ 4993755 w 8613217"/>
                <a:gd name="connsiteY119" fmla="*/ 3855017 h 6281670"/>
                <a:gd name="connsiteX120" fmla="*/ 4993082 w 8613217"/>
                <a:gd name="connsiteY120" fmla="*/ 3855690 h 6281670"/>
                <a:gd name="connsiteX121" fmla="*/ 4982313 w 8613217"/>
                <a:gd name="connsiteY121" fmla="*/ 3867131 h 6281670"/>
                <a:gd name="connsiteX122" fmla="*/ 4626290 w 8613217"/>
                <a:gd name="connsiteY122" fmla="*/ 4274977 h 6281670"/>
                <a:gd name="connsiteX123" fmla="*/ 4180755 w 8613217"/>
                <a:gd name="connsiteY123" fmla="*/ 4968853 h 6281670"/>
                <a:gd name="connsiteX124" fmla="*/ 4071727 w 8613217"/>
                <a:gd name="connsiteY124" fmla="*/ 5853192 h 6281670"/>
                <a:gd name="connsiteX125" fmla="*/ 4040769 w 8613217"/>
                <a:gd name="connsiteY125" fmla="*/ 5907706 h 6281670"/>
                <a:gd name="connsiteX126" fmla="*/ 4005099 w 8613217"/>
                <a:gd name="connsiteY126" fmla="*/ 5881459 h 6281670"/>
                <a:gd name="connsiteX127" fmla="*/ 4007791 w 8613217"/>
                <a:gd name="connsiteY127" fmla="*/ 5830983 h 6281670"/>
                <a:gd name="connsiteX128" fmla="*/ 3990293 w 8613217"/>
                <a:gd name="connsiteY128" fmla="*/ 5807427 h 6281670"/>
                <a:gd name="connsiteX129" fmla="*/ 3964045 w 8613217"/>
                <a:gd name="connsiteY129" fmla="*/ 5789256 h 6281670"/>
                <a:gd name="connsiteX130" fmla="*/ 3941836 w 8613217"/>
                <a:gd name="connsiteY130" fmla="*/ 5705129 h 6281670"/>
                <a:gd name="connsiteX131" fmla="*/ 3908185 w 8613217"/>
                <a:gd name="connsiteY131" fmla="*/ 5236040 h 6281670"/>
                <a:gd name="connsiteX132" fmla="*/ 3918953 w 8613217"/>
                <a:gd name="connsiteY132" fmla="*/ 4237288 h 6281670"/>
                <a:gd name="connsiteX133" fmla="*/ 3786370 w 8613217"/>
                <a:gd name="connsiteY133" fmla="*/ 3122779 h 6281670"/>
                <a:gd name="connsiteX134" fmla="*/ 3570333 w 8613217"/>
                <a:gd name="connsiteY134" fmla="*/ 2570236 h 6281670"/>
                <a:gd name="connsiteX135" fmla="*/ 3410829 w 8613217"/>
                <a:gd name="connsiteY135" fmla="*/ 2273437 h 6281670"/>
                <a:gd name="connsiteX136" fmla="*/ 3411502 w 8613217"/>
                <a:gd name="connsiteY136" fmla="*/ 2229018 h 6281670"/>
                <a:gd name="connsiteX137" fmla="*/ 3451209 w 8613217"/>
                <a:gd name="connsiteY137" fmla="*/ 2126720 h 6281670"/>
                <a:gd name="connsiteX138" fmla="*/ 3431692 w 8613217"/>
                <a:gd name="connsiteY138" fmla="*/ 1895877 h 6281670"/>
                <a:gd name="connsiteX139" fmla="*/ 3186715 w 8613217"/>
                <a:gd name="connsiteY139" fmla="*/ 1401886 h 6281670"/>
                <a:gd name="connsiteX140" fmla="*/ 2531874 w 8613217"/>
                <a:gd name="connsiteY140" fmla="*/ 701952 h 6281670"/>
                <a:gd name="connsiteX141" fmla="*/ 1731662 w 8613217"/>
                <a:gd name="connsiteY141" fmla="*/ 39035 h 6281670"/>
                <a:gd name="connsiteX142" fmla="*/ 1722913 w 8613217"/>
                <a:gd name="connsiteY142" fmla="*/ 36343 h 6281670"/>
                <a:gd name="connsiteX143" fmla="*/ 1723586 w 8613217"/>
                <a:gd name="connsiteY143" fmla="*/ 47111 h 6281670"/>
                <a:gd name="connsiteX144" fmla="*/ 1984042 w 8613217"/>
                <a:gd name="connsiteY144" fmla="*/ 871552 h 6281670"/>
                <a:gd name="connsiteX145" fmla="*/ 2773486 w 8613217"/>
                <a:gd name="connsiteY145" fmla="*/ 2064130 h 6281670"/>
                <a:gd name="connsiteX146" fmla="*/ 3058170 w 8613217"/>
                <a:gd name="connsiteY146" fmla="*/ 2286897 h 6281670"/>
                <a:gd name="connsiteX147" fmla="*/ 3235845 w 8613217"/>
                <a:gd name="connsiteY147" fmla="*/ 2329297 h 6281670"/>
                <a:gd name="connsiteX148" fmla="*/ 3256709 w 8613217"/>
                <a:gd name="connsiteY148" fmla="*/ 2294974 h 6281670"/>
                <a:gd name="connsiteX149" fmla="*/ 3083072 w 8613217"/>
                <a:gd name="connsiteY149" fmla="*/ 1999521 h 6281670"/>
                <a:gd name="connsiteX150" fmla="*/ 2450440 w 8613217"/>
                <a:gd name="connsiteY150" fmla="*/ 1092973 h 6281670"/>
                <a:gd name="connsiteX151" fmla="*/ 2432941 w 8613217"/>
                <a:gd name="connsiteY151" fmla="*/ 1062014 h 6281670"/>
                <a:gd name="connsiteX152" fmla="*/ 2454478 w 8613217"/>
                <a:gd name="connsiteY152" fmla="*/ 1076820 h 6281670"/>
                <a:gd name="connsiteX153" fmla="*/ 2967986 w 8613217"/>
                <a:gd name="connsiteY153" fmla="*/ 1739738 h 6281670"/>
                <a:gd name="connsiteX154" fmla="*/ 3266131 w 8613217"/>
                <a:gd name="connsiteY154" fmla="*/ 2175850 h 6281670"/>
                <a:gd name="connsiteX155" fmla="*/ 3457939 w 8613217"/>
                <a:gd name="connsiteY155" fmla="*/ 2509665 h 6281670"/>
                <a:gd name="connsiteX156" fmla="*/ 3733875 w 8613217"/>
                <a:gd name="connsiteY156" fmla="*/ 3249979 h 6281670"/>
                <a:gd name="connsiteX157" fmla="*/ 3823385 w 8613217"/>
                <a:gd name="connsiteY157" fmla="*/ 4359777 h 6281670"/>
                <a:gd name="connsiteX158" fmla="*/ 3816655 w 8613217"/>
                <a:gd name="connsiteY158" fmla="*/ 4369199 h 6281670"/>
                <a:gd name="connsiteX159" fmla="*/ 3800503 w 8613217"/>
                <a:gd name="connsiteY159" fmla="*/ 4322761 h 6281670"/>
                <a:gd name="connsiteX160" fmla="*/ 3407464 w 8613217"/>
                <a:gd name="connsiteY160" fmla="*/ 3663208 h 6281670"/>
                <a:gd name="connsiteX161" fmla="*/ 2516395 w 8613217"/>
                <a:gd name="connsiteY161" fmla="*/ 2980101 h 6281670"/>
                <a:gd name="connsiteX162" fmla="*/ 2502934 w 8613217"/>
                <a:gd name="connsiteY162" fmla="*/ 2971351 h 6281670"/>
                <a:gd name="connsiteX163" fmla="*/ 2390541 w 8613217"/>
                <a:gd name="connsiteY163" fmla="*/ 2898666 h 6281670"/>
                <a:gd name="connsiteX164" fmla="*/ 2247863 w 8613217"/>
                <a:gd name="connsiteY164" fmla="*/ 2802425 h 6281670"/>
                <a:gd name="connsiteX165" fmla="*/ 2055381 w 8613217"/>
                <a:gd name="connsiteY165" fmla="*/ 2665131 h 6281670"/>
                <a:gd name="connsiteX166" fmla="*/ 1471879 w 8613217"/>
                <a:gd name="connsiteY166" fmla="*/ 2148930 h 6281670"/>
                <a:gd name="connsiteX167" fmla="*/ 1461111 w 8613217"/>
                <a:gd name="connsiteY167" fmla="*/ 2109895 h 6281670"/>
                <a:gd name="connsiteX168" fmla="*/ 1501492 w 8613217"/>
                <a:gd name="connsiteY168" fmla="*/ 1918759 h 6281670"/>
                <a:gd name="connsiteX169" fmla="*/ 1395155 w 8613217"/>
                <a:gd name="connsiteY169" fmla="*/ 1570812 h 6281670"/>
                <a:gd name="connsiteX170" fmla="*/ 937507 w 8613217"/>
                <a:gd name="connsiteY170" fmla="*/ 860783 h 6281670"/>
                <a:gd name="connsiteX171" fmla="*/ 682435 w 8613217"/>
                <a:gd name="connsiteY171" fmla="*/ 471109 h 6281670"/>
                <a:gd name="connsiteX172" fmla="*/ 590905 w 8613217"/>
                <a:gd name="connsiteY172" fmla="*/ 214691 h 6281670"/>
                <a:gd name="connsiteX173" fmla="*/ 581483 w 8613217"/>
                <a:gd name="connsiteY173" fmla="*/ 222767 h 6281670"/>
                <a:gd name="connsiteX174" fmla="*/ 555909 w 8613217"/>
                <a:gd name="connsiteY174" fmla="*/ 262475 h 6281670"/>
                <a:gd name="connsiteX175" fmla="*/ 423998 w 8613217"/>
                <a:gd name="connsiteY175" fmla="*/ 619845 h 6281670"/>
                <a:gd name="connsiteX176" fmla="*/ 443515 w 8613217"/>
                <a:gd name="connsiteY176" fmla="*/ 1227575 h 6281670"/>
                <a:gd name="connsiteX177" fmla="*/ 806942 w 8613217"/>
                <a:gd name="connsiteY177" fmla="*/ 1996156 h 6281670"/>
                <a:gd name="connsiteX178" fmla="*/ 1087589 w 8613217"/>
                <a:gd name="connsiteY178" fmla="*/ 2216231 h 6281670"/>
                <a:gd name="connsiteX179" fmla="*/ 1317086 w 8613217"/>
                <a:gd name="connsiteY179" fmla="*/ 2233729 h 6281670"/>
                <a:gd name="connsiteX180" fmla="*/ 1327181 w 8613217"/>
                <a:gd name="connsiteY180" fmla="*/ 2198060 h 6281670"/>
                <a:gd name="connsiteX181" fmla="*/ 816364 w 8613217"/>
                <a:gd name="connsiteY181" fmla="*/ 1324489 h 6281670"/>
                <a:gd name="connsiteX182" fmla="*/ 702625 w 8613217"/>
                <a:gd name="connsiteY182" fmla="*/ 1031056 h 6281670"/>
                <a:gd name="connsiteX183" fmla="*/ 767908 w 8613217"/>
                <a:gd name="connsiteY183" fmla="*/ 1173061 h 6281670"/>
                <a:gd name="connsiteX184" fmla="*/ 1444285 w 8613217"/>
                <a:gd name="connsiteY184" fmla="*/ 2226326 h 6281670"/>
                <a:gd name="connsiteX185" fmla="*/ 2209501 w 8613217"/>
                <a:gd name="connsiteY185" fmla="*/ 2876457 h 6281670"/>
                <a:gd name="connsiteX186" fmla="*/ 2308434 w 8613217"/>
                <a:gd name="connsiteY186" fmla="*/ 2939720 h 6281670"/>
                <a:gd name="connsiteX187" fmla="*/ 2340738 w 8613217"/>
                <a:gd name="connsiteY187" fmla="*/ 2972025 h 6281670"/>
                <a:gd name="connsiteX188" fmla="*/ 2302377 w 8613217"/>
                <a:gd name="connsiteY188" fmla="*/ 2972025 h 6281670"/>
                <a:gd name="connsiteX189" fmla="*/ 2266034 w 8613217"/>
                <a:gd name="connsiteY189" fmla="*/ 2967313 h 6281670"/>
                <a:gd name="connsiteX190" fmla="*/ 1817807 w 8613217"/>
                <a:gd name="connsiteY190" fmla="*/ 3025866 h 6281670"/>
                <a:gd name="connsiteX191" fmla="*/ 1007500 w 8613217"/>
                <a:gd name="connsiteY191" fmla="*/ 3309877 h 6281670"/>
                <a:gd name="connsiteX192" fmla="*/ 960389 w 8613217"/>
                <a:gd name="connsiteY192" fmla="*/ 3293725 h 6281670"/>
                <a:gd name="connsiteX193" fmla="*/ 446207 w 8613217"/>
                <a:gd name="connsiteY193" fmla="*/ 3134221 h 6281670"/>
                <a:gd name="connsiteX194" fmla="*/ 217383 w 8613217"/>
                <a:gd name="connsiteY194" fmla="*/ 3227096 h 6281670"/>
                <a:gd name="connsiteX195" fmla="*/ 0 w 8613217"/>
                <a:gd name="connsiteY195" fmla="*/ 3236518 h 6281670"/>
                <a:gd name="connsiteX196" fmla="*/ 0 w 8613217"/>
                <a:gd name="connsiteY196" fmla="*/ 3330740 h 6281670"/>
                <a:gd name="connsiteX197" fmla="*/ 9422 w 8613217"/>
                <a:gd name="connsiteY197" fmla="*/ 3346892 h 6281670"/>
                <a:gd name="connsiteX198" fmla="*/ 255072 w 8613217"/>
                <a:gd name="connsiteY198" fmla="*/ 3717723 h 6281670"/>
                <a:gd name="connsiteX199" fmla="*/ 747044 w 8613217"/>
                <a:gd name="connsiteY199" fmla="*/ 3826078 h 6281670"/>
                <a:gd name="connsiteX200" fmla="*/ 1016249 w 8613217"/>
                <a:gd name="connsiteY200" fmla="*/ 3490244 h 6281670"/>
                <a:gd name="connsiteX201" fmla="*/ 981253 w 8613217"/>
                <a:gd name="connsiteY201" fmla="*/ 3461305 h 6281670"/>
                <a:gd name="connsiteX202" fmla="*/ 563312 w 8613217"/>
                <a:gd name="connsiteY202" fmla="*/ 3490917 h 6281670"/>
                <a:gd name="connsiteX203" fmla="*/ 390347 w 8613217"/>
                <a:gd name="connsiteY203" fmla="*/ 3460632 h 6281670"/>
                <a:gd name="connsiteX204" fmla="*/ 489953 w 8613217"/>
                <a:gd name="connsiteY204" fmla="*/ 3463997 h 6281670"/>
                <a:gd name="connsiteX205" fmla="*/ 903183 w 8613217"/>
                <a:gd name="connsiteY205" fmla="*/ 3408137 h 6281670"/>
                <a:gd name="connsiteX206" fmla="*/ 1043170 w 8613217"/>
                <a:gd name="connsiteY206" fmla="*/ 3372467 h 6281670"/>
                <a:gd name="connsiteX207" fmla="*/ 1508895 w 8613217"/>
                <a:gd name="connsiteY207" fmla="*/ 3218347 h 6281670"/>
                <a:gd name="connsiteX208" fmla="*/ 1912029 w 8613217"/>
                <a:gd name="connsiteY208" fmla="*/ 3101243 h 6281670"/>
                <a:gd name="connsiteX209" fmla="*/ 1912029 w 8613217"/>
                <a:gd name="connsiteY209" fmla="*/ 3101243 h 6281670"/>
                <a:gd name="connsiteX210" fmla="*/ 1924816 w 8613217"/>
                <a:gd name="connsiteY210" fmla="*/ 3099224 h 6281670"/>
                <a:gd name="connsiteX211" fmla="*/ 1986061 w 8613217"/>
                <a:gd name="connsiteY211" fmla="*/ 3087783 h 6281670"/>
                <a:gd name="connsiteX212" fmla="*/ 1992791 w 8613217"/>
                <a:gd name="connsiteY212" fmla="*/ 3087110 h 6281670"/>
                <a:gd name="connsiteX213" fmla="*/ 2087013 w 8613217"/>
                <a:gd name="connsiteY213" fmla="*/ 3074322 h 6281670"/>
                <a:gd name="connsiteX214" fmla="*/ 2113933 w 8613217"/>
                <a:gd name="connsiteY214" fmla="*/ 3072976 h 6281670"/>
                <a:gd name="connsiteX215" fmla="*/ 2118644 w 8613217"/>
                <a:gd name="connsiteY215" fmla="*/ 3064227 h 6281670"/>
                <a:gd name="connsiteX216" fmla="*/ 2257958 w 8613217"/>
                <a:gd name="connsiteY216" fmla="*/ 3064227 h 6281670"/>
                <a:gd name="connsiteX217" fmla="*/ 2262669 w 8613217"/>
                <a:gd name="connsiteY217" fmla="*/ 3072976 h 6281670"/>
                <a:gd name="connsiteX218" fmla="*/ 2434960 w 8613217"/>
                <a:gd name="connsiteY218" fmla="*/ 3101243 h 6281670"/>
                <a:gd name="connsiteX219" fmla="*/ 2635518 w 8613217"/>
                <a:gd name="connsiteY219" fmla="*/ 3164506 h 6281670"/>
                <a:gd name="connsiteX220" fmla="*/ 3038653 w 8613217"/>
                <a:gd name="connsiteY220" fmla="*/ 3453902 h 6281670"/>
                <a:gd name="connsiteX221" fmla="*/ 3580428 w 8613217"/>
                <a:gd name="connsiteY221" fmla="*/ 4087880 h 6281670"/>
                <a:gd name="connsiteX222" fmla="*/ 3776274 w 8613217"/>
                <a:gd name="connsiteY222" fmla="*/ 4626290 h 6281670"/>
                <a:gd name="connsiteX223" fmla="*/ 3813963 w 8613217"/>
                <a:gd name="connsiteY223" fmla="*/ 4802619 h 6281670"/>
                <a:gd name="connsiteX224" fmla="*/ 3811944 w 8613217"/>
                <a:gd name="connsiteY224" fmla="*/ 5407658 h 6281670"/>
                <a:gd name="connsiteX225" fmla="*/ 3881265 w 8613217"/>
                <a:gd name="connsiteY225" fmla="*/ 5874056 h 6281670"/>
                <a:gd name="connsiteX226" fmla="*/ 3879919 w 8613217"/>
                <a:gd name="connsiteY226" fmla="*/ 5898957 h 6281670"/>
                <a:gd name="connsiteX227" fmla="*/ 3757430 w 8613217"/>
                <a:gd name="connsiteY227" fmla="*/ 5946068 h 6281670"/>
                <a:gd name="connsiteX228" fmla="*/ 3743970 w 8613217"/>
                <a:gd name="connsiteY228" fmla="*/ 6053750 h 6281670"/>
                <a:gd name="connsiteX229" fmla="*/ 3803195 w 8613217"/>
                <a:gd name="connsiteY229" fmla="*/ 6092112 h 6281670"/>
                <a:gd name="connsiteX230" fmla="*/ 3896071 w 8613217"/>
                <a:gd name="connsiteY230" fmla="*/ 6023464 h 6281670"/>
                <a:gd name="connsiteX231" fmla="*/ 3920972 w 8613217"/>
                <a:gd name="connsiteY231" fmla="*/ 5996544 h 6281670"/>
                <a:gd name="connsiteX232" fmla="*/ 3918953 w 8613217"/>
                <a:gd name="connsiteY232" fmla="*/ 6053077 h 6281670"/>
                <a:gd name="connsiteX233" fmla="*/ 3931741 w 8613217"/>
                <a:gd name="connsiteY233" fmla="*/ 6077978 h 6281670"/>
                <a:gd name="connsiteX234" fmla="*/ 3951931 w 8613217"/>
                <a:gd name="connsiteY234" fmla="*/ 6055769 h 6281670"/>
                <a:gd name="connsiteX235" fmla="*/ 3972121 w 8613217"/>
                <a:gd name="connsiteY235" fmla="*/ 5988468 h 6281670"/>
                <a:gd name="connsiteX236" fmla="*/ 3994331 w 8613217"/>
                <a:gd name="connsiteY236" fmla="*/ 5968277 h 6281670"/>
                <a:gd name="connsiteX237" fmla="*/ 4005099 w 8613217"/>
                <a:gd name="connsiteY237" fmla="*/ 5995198 h 6281670"/>
                <a:gd name="connsiteX238" fmla="*/ 4071054 w 8613217"/>
                <a:gd name="connsiteY238" fmla="*/ 6040290 h 6281670"/>
                <a:gd name="connsiteX239" fmla="*/ 4100667 w 8613217"/>
                <a:gd name="connsiteY239" fmla="*/ 6026829 h 6281670"/>
                <a:gd name="connsiteX240" fmla="*/ 4110089 w 8613217"/>
                <a:gd name="connsiteY240" fmla="*/ 5993179 h 6281670"/>
                <a:gd name="connsiteX241" fmla="*/ 4124895 w 8613217"/>
                <a:gd name="connsiteY241" fmla="*/ 6032214 h 6281670"/>
                <a:gd name="connsiteX242" fmla="*/ 4117492 w 8613217"/>
                <a:gd name="connsiteY242" fmla="*/ 6106918 h 6281670"/>
                <a:gd name="connsiteX243" fmla="*/ 4080476 w 8613217"/>
                <a:gd name="connsiteY243" fmla="*/ 6141242 h 6281670"/>
                <a:gd name="connsiteX244" fmla="*/ 4176717 w 8613217"/>
                <a:gd name="connsiteY244" fmla="*/ 6189025 h 6281670"/>
                <a:gd name="connsiteX245" fmla="*/ 4170660 w 8613217"/>
                <a:gd name="connsiteY245" fmla="*/ 6271133 h 6281670"/>
                <a:gd name="connsiteX246" fmla="*/ 4195562 w 8613217"/>
                <a:gd name="connsiteY246" fmla="*/ 6277863 h 6281670"/>
                <a:gd name="connsiteX247" fmla="*/ 4261517 w 8613217"/>
                <a:gd name="connsiteY247" fmla="*/ 6267768 h 6281670"/>
                <a:gd name="connsiteX248" fmla="*/ 4289784 w 8613217"/>
                <a:gd name="connsiteY248" fmla="*/ 6247578 h 6281670"/>
                <a:gd name="connsiteX249" fmla="*/ 4295840 w 8613217"/>
                <a:gd name="connsiteY249" fmla="*/ 6204505 h 6281670"/>
                <a:gd name="connsiteX250" fmla="*/ 4305936 w 8613217"/>
                <a:gd name="connsiteY250" fmla="*/ 6182969 h 6281670"/>
                <a:gd name="connsiteX251" fmla="*/ 4324107 w 8613217"/>
                <a:gd name="connsiteY251" fmla="*/ 6199794 h 6281670"/>
                <a:gd name="connsiteX252" fmla="*/ 4336894 w 8613217"/>
                <a:gd name="connsiteY252" fmla="*/ 6230752 h 6281670"/>
                <a:gd name="connsiteX253" fmla="*/ 4342951 w 8613217"/>
                <a:gd name="connsiteY253" fmla="*/ 6226714 h 6281670"/>
                <a:gd name="connsiteX254" fmla="*/ 4369872 w 8613217"/>
                <a:gd name="connsiteY254" fmla="*/ 6185660 h 6281670"/>
                <a:gd name="connsiteX255" fmla="*/ 4382659 w 8613217"/>
                <a:gd name="connsiteY255" fmla="*/ 6234791 h 6281670"/>
                <a:gd name="connsiteX256" fmla="*/ 4406888 w 8613217"/>
                <a:gd name="connsiteY256" fmla="*/ 6265749 h 6281670"/>
                <a:gd name="connsiteX257" fmla="*/ 4484284 w 8613217"/>
                <a:gd name="connsiteY257" fmla="*/ 6275171 h 6281670"/>
                <a:gd name="connsiteX258" fmla="*/ 4499090 w 8613217"/>
                <a:gd name="connsiteY258" fmla="*/ 6272479 h 6281670"/>
                <a:gd name="connsiteX259" fmla="*/ 4512551 w 8613217"/>
                <a:gd name="connsiteY259" fmla="*/ 6181622 h 6281670"/>
                <a:gd name="connsiteX260" fmla="*/ 4572449 w 8613217"/>
                <a:gd name="connsiteY260" fmla="*/ 6153356 h 6281670"/>
                <a:gd name="connsiteX261" fmla="*/ 4575814 w 8613217"/>
                <a:gd name="connsiteY261" fmla="*/ 6127781 h 6281670"/>
                <a:gd name="connsiteX262" fmla="*/ 4538125 w 8613217"/>
                <a:gd name="connsiteY262" fmla="*/ 6076633 h 6281670"/>
                <a:gd name="connsiteX263" fmla="*/ 4536779 w 8613217"/>
                <a:gd name="connsiteY263" fmla="*/ 6042309 h 6281670"/>
                <a:gd name="connsiteX264" fmla="*/ 4573122 w 8613217"/>
                <a:gd name="connsiteY264" fmla="*/ 6032214 h 6281670"/>
                <a:gd name="connsiteX265" fmla="*/ 4637731 w 8613217"/>
                <a:gd name="connsiteY265" fmla="*/ 6051058 h 6281670"/>
                <a:gd name="connsiteX266" fmla="*/ 4665997 w 8613217"/>
                <a:gd name="connsiteY266" fmla="*/ 6029522 h 6281670"/>
                <a:gd name="connsiteX267" fmla="*/ 4665997 w 8613217"/>
                <a:gd name="connsiteY267" fmla="*/ 5985776 h 6281670"/>
                <a:gd name="connsiteX268" fmla="*/ 4681477 w 8613217"/>
                <a:gd name="connsiteY268" fmla="*/ 5966931 h 6281670"/>
                <a:gd name="connsiteX269" fmla="*/ 4701667 w 8613217"/>
                <a:gd name="connsiteY269" fmla="*/ 5981065 h 6281670"/>
                <a:gd name="connsiteX270" fmla="*/ 4724550 w 8613217"/>
                <a:gd name="connsiteY270" fmla="*/ 6054423 h 6281670"/>
                <a:gd name="connsiteX271" fmla="*/ 4743394 w 8613217"/>
                <a:gd name="connsiteY271" fmla="*/ 6073268 h 6281670"/>
                <a:gd name="connsiteX272" fmla="*/ 4752143 w 8613217"/>
                <a:gd name="connsiteY272" fmla="*/ 6050385 h 6281670"/>
                <a:gd name="connsiteX273" fmla="*/ 4752143 w 8613217"/>
                <a:gd name="connsiteY273" fmla="*/ 5996544 h 6281670"/>
                <a:gd name="connsiteX274" fmla="*/ 4800600 w 8613217"/>
                <a:gd name="connsiteY274" fmla="*/ 6046347 h 6281670"/>
                <a:gd name="connsiteX275" fmla="*/ 4859825 w 8613217"/>
                <a:gd name="connsiteY275" fmla="*/ 6088747 h 6281670"/>
                <a:gd name="connsiteX276" fmla="*/ 4932511 w 8613217"/>
                <a:gd name="connsiteY276" fmla="*/ 6036252 h 6281670"/>
                <a:gd name="connsiteX277" fmla="*/ 4919050 w 8613217"/>
                <a:gd name="connsiteY277" fmla="*/ 5940011 h 6281670"/>
                <a:gd name="connsiteX278" fmla="*/ 4830213 w 8613217"/>
                <a:gd name="connsiteY278" fmla="*/ 5933281 h 6281670"/>
                <a:gd name="connsiteX279" fmla="*/ 4779064 w 8613217"/>
                <a:gd name="connsiteY279" fmla="*/ 5876074 h 6281670"/>
                <a:gd name="connsiteX280" fmla="*/ 4778391 w 8613217"/>
                <a:gd name="connsiteY280" fmla="*/ 5829637 h 6281670"/>
                <a:gd name="connsiteX281" fmla="*/ 5091342 w 8613217"/>
                <a:gd name="connsiteY281" fmla="*/ 5236712 h 6281670"/>
                <a:gd name="connsiteX282" fmla="*/ 5116243 w 8613217"/>
                <a:gd name="connsiteY282" fmla="*/ 5202389 h 6281670"/>
                <a:gd name="connsiteX283" fmla="*/ 5269690 w 8613217"/>
                <a:gd name="connsiteY283" fmla="*/ 5086631 h 6281670"/>
                <a:gd name="connsiteX284" fmla="*/ 5744837 w 8613217"/>
                <a:gd name="connsiteY284" fmla="*/ 4795889 h 6281670"/>
                <a:gd name="connsiteX285" fmla="*/ 5814830 w 8613217"/>
                <a:gd name="connsiteY285" fmla="*/ 4775699 h 6281670"/>
                <a:gd name="connsiteX286" fmla="*/ 6103553 w 8613217"/>
                <a:gd name="connsiteY286" fmla="*/ 4765603 h 6281670"/>
                <a:gd name="connsiteX287" fmla="*/ 7086824 w 8613217"/>
                <a:gd name="connsiteY287" fmla="*/ 4811369 h 6281670"/>
                <a:gd name="connsiteX288" fmla="*/ 7489959 w 8613217"/>
                <a:gd name="connsiteY288" fmla="*/ 4805311 h 6281670"/>
                <a:gd name="connsiteX289" fmla="*/ 7516880 w 8613217"/>
                <a:gd name="connsiteY289" fmla="*/ 4801946 h 6281670"/>
                <a:gd name="connsiteX290" fmla="*/ 7536397 w 8613217"/>
                <a:gd name="connsiteY290" fmla="*/ 4800600 h 6281670"/>
                <a:gd name="connsiteX291" fmla="*/ 7619850 w 8613217"/>
                <a:gd name="connsiteY291" fmla="*/ 4791178 h 6281670"/>
                <a:gd name="connsiteX292" fmla="*/ 7661577 w 8613217"/>
                <a:gd name="connsiteY292" fmla="*/ 4813388 h 6281670"/>
                <a:gd name="connsiteX293" fmla="*/ 7920014 w 8613217"/>
                <a:gd name="connsiteY293" fmla="*/ 5004523 h 6281670"/>
                <a:gd name="connsiteX294" fmla="*/ 8354780 w 8613217"/>
                <a:gd name="connsiteY294" fmla="*/ 4830886 h 6281670"/>
                <a:gd name="connsiteX295" fmla="*/ 8579567 w 8613217"/>
                <a:gd name="connsiteY295" fmla="*/ 4409580 h 6281670"/>
                <a:gd name="connsiteX296" fmla="*/ 8613217 w 8613217"/>
                <a:gd name="connsiteY296" fmla="*/ 4250076 h 6281670"/>
                <a:gd name="connsiteX297" fmla="*/ 8613217 w 8613217"/>
                <a:gd name="connsiteY297" fmla="*/ 4196235 h 6281670"/>
                <a:gd name="connsiteX298" fmla="*/ 8420062 w 8613217"/>
                <a:gd name="connsiteY298" fmla="*/ 4211041 h 6281670"/>
                <a:gd name="connsiteX299" fmla="*/ 4571776 w 8613217"/>
                <a:gd name="connsiteY299" fmla="*/ 915970 h 6281670"/>
                <a:gd name="connsiteX300" fmla="*/ 4583890 w 8613217"/>
                <a:gd name="connsiteY300" fmla="*/ 888377 h 6281670"/>
                <a:gd name="connsiteX301" fmla="*/ 4571776 w 8613217"/>
                <a:gd name="connsiteY301" fmla="*/ 915970 h 6281670"/>
                <a:gd name="connsiteX302" fmla="*/ 2362948 w 8613217"/>
                <a:gd name="connsiteY302" fmla="*/ 965100 h 6281670"/>
                <a:gd name="connsiteX303" fmla="*/ 2363621 w 8613217"/>
                <a:gd name="connsiteY303" fmla="*/ 962408 h 6281670"/>
                <a:gd name="connsiteX304" fmla="*/ 2368332 w 8613217"/>
                <a:gd name="connsiteY304" fmla="*/ 967119 h 6281670"/>
                <a:gd name="connsiteX305" fmla="*/ 2362948 w 8613217"/>
                <a:gd name="connsiteY305" fmla="*/ 965100 h 6281670"/>
                <a:gd name="connsiteX306" fmla="*/ 2435633 w 8613217"/>
                <a:gd name="connsiteY306" fmla="*/ 1055284 h 6281670"/>
                <a:gd name="connsiteX307" fmla="*/ 2426211 w 8613217"/>
                <a:gd name="connsiteY307" fmla="*/ 1053265 h 6281670"/>
                <a:gd name="connsiteX308" fmla="*/ 2370351 w 8613217"/>
                <a:gd name="connsiteY308" fmla="*/ 968465 h 6281670"/>
                <a:gd name="connsiteX309" fmla="*/ 2432268 w 8613217"/>
                <a:gd name="connsiteY309" fmla="*/ 1045862 h 6281670"/>
                <a:gd name="connsiteX310" fmla="*/ 2435633 w 8613217"/>
                <a:gd name="connsiteY310" fmla="*/ 1055284 h 6281670"/>
                <a:gd name="connsiteX311" fmla="*/ 695895 w 8613217"/>
                <a:gd name="connsiteY311" fmla="*/ 1016922 h 6281670"/>
                <a:gd name="connsiteX312" fmla="*/ 692530 w 8613217"/>
                <a:gd name="connsiteY312" fmla="*/ 1005481 h 6281670"/>
                <a:gd name="connsiteX313" fmla="*/ 695895 w 8613217"/>
                <a:gd name="connsiteY313" fmla="*/ 1016922 h 6281670"/>
                <a:gd name="connsiteX314" fmla="*/ 4511205 w 8613217"/>
                <a:gd name="connsiteY314" fmla="*/ 6014042 h 6281670"/>
                <a:gd name="connsiteX315" fmla="*/ 4537452 w 8613217"/>
                <a:gd name="connsiteY315" fmla="*/ 5944049 h 6281670"/>
                <a:gd name="connsiteX316" fmla="*/ 4511205 w 8613217"/>
                <a:gd name="connsiteY316" fmla="*/ 6014042 h 6281670"/>
                <a:gd name="connsiteX317" fmla="*/ 4750797 w 8613217"/>
                <a:gd name="connsiteY317" fmla="*/ 5917128 h 6281670"/>
                <a:gd name="connsiteX318" fmla="*/ 4741375 w 8613217"/>
                <a:gd name="connsiteY318" fmla="*/ 5939338 h 6281670"/>
                <a:gd name="connsiteX319" fmla="*/ 4732626 w 8613217"/>
                <a:gd name="connsiteY319" fmla="*/ 5935300 h 6281670"/>
                <a:gd name="connsiteX320" fmla="*/ 4727915 w 8613217"/>
                <a:gd name="connsiteY320" fmla="*/ 5907706 h 6281670"/>
                <a:gd name="connsiteX321" fmla="*/ 4750797 w 8613217"/>
                <a:gd name="connsiteY321" fmla="*/ 5875402 h 6281670"/>
                <a:gd name="connsiteX322" fmla="*/ 4750797 w 8613217"/>
                <a:gd name="connsiteY322" fmla="*/ 5917128 h 6281670"/>
                <a:gd name="connsiteX323" fmla="*/ 4875978 w 8613217"/>
                <a:gd name="connsiteY323" fmla="*/ 5457461 h 6281670"/>
                <a:gd name="connsiteX324" fmla="*/ 4616868 w 8613217"/>
                <a:gd name="connsiteY324" fmla="*/ 5877421 h 6281670"/>
                <a:gd name="connsiteX325" fmla="*/ 4562354 w 8613217"/>
                <a:gd name="connsiteY325" fmla="*/ 5884824 h 6281670"/>
                <a:gd name="connsiteX326" fmla="*/ 4880015 w 8613217"/>
                <a:gd name="connsiteY326" fmla="*/ 5419772 h 6281670"/>
                <a:gd name="connsiteX327" fmla="*/ 4875978 w 8613217"/>
                <a:gd name="connsiteY327" fmla="*/ 5457461 h 6281670"/>
                <a:gd name="connsiteX328" fmla="*/ 5020675 w 8613217"/>
                <a:gd name="connsiteY328" fmla="*/ 5141145 h 6281670"/>
                <a:gd name="connsiteX329" fmla="*/ 4989717 w 8613217"/>
                <a:gd name="connsiteY329" fmla="*/ 5179506 h 6281670"/>
                <a:gd name="connsiteX330" fmla="*/ 4445922 w 8613217"/>
                <a:gd name="connsiteY330" fmla="*/ 5878767 h 6281670"/>
                <a:gd name="connsiteX331" fmla="*/ 4415637 w 8613217"/>
                <a:gd name="connsiteY331" fmla="*/ 5953471 h 6281670"/>
                <a:gd name="connsiteX332" fmla="*/ 4357085 w 8613217"/>
                <a:gd name="connsiteY332" fmla="*/ 6075286 h 6281670"/>
                <a:gd name="connsiteX333" fmla="*/ 4338240 w 8613217"/>
                <a:gd name="connsiteY333" fmla="*/ 6125762 h 6281670"/>
                <a:gd name="connsiteX334" fmla="*/ 4322761 w 8613217"/>
                <a:gd name="connsiteY334" fmla="*/ 6080671 h 6281670"/>
                <a:gd name="connsiteX335" fmla="*/ 4306609 w 8613217"/>
                <a:gd name="connsiteY335" fmla="*/ 6061826 h 6281670"/>
                <a:gd name="connsiteX336" fmla="*/ 4295168 w 8613217"/>
                <a:gd name="connsiteY336" fmla="*/ 6082689 h 6281670"/>
                <a:gd name="connsiteX337" fmla="*/ 4292475 w 8613217"/>
                <a:gd name="connsiteY337" fmla="*/ 6112302 h 6281670"/>
                <a:gd name="connsiteX338" fmla="*/ 4277669 w 8613217"/>
                <a:gd name="connsiteY338" fmla="*/ 6097496 h 6281670"/>
                <a:gd name="connsiteX339" fmla="*/ 4183447 w 8613217"/>
                <a:gd name="connsiteY339" fmla="*/ 5282478 h 6281670"/>
                <a:gd name="connsiteX340" fmla="*/ 4412945 w 8613217"/>
                <a:gd name="connsiteY340" fmla="*/ 4743394 h 6281670"/>
                <a:gd name="connsiteX341" fmla="*/ 5036828 w 8613217"/>
                <a:gd name="connsiteY341" fmla="*/ 3935106 h 6281670"/>
                <a:gd name="connsiteX342" fmla="*/ 5054999 w 8613217"/>
                <a:gd name="connsiteY342" fmla="*/ 3966064 h 6281670"/>
                <a:gd name="connsiteX343" fmla="*/ 5020675 w 8613217"/>
                <a:gd name="connsiteY343" fmla="*/ 5141145 h 6281670"/>
                <a:gd name="connsiteX0" fmla="*/ 8420062 w 8613217"/>
                <a:gd name="connsiteY0" fmla="*/ 4211041 h 6281670"/>
                <a:gd name="connsiteX1" fmla="*/ 7990681 w 8613217"/>
                <a:gd name="connsiteY1" fmla="*/ 4231232 h 6281670"/>
                <a:gd name="connsiteX2" fmla="*/ 7630619 w 8613217"/>
                <a:gd name="connsiteY2" fmla="*/ 4614849 h 6281670"/>
                <a:gd name="connsiteX3" fmla="*/ 7659558 w 8613217"/>
                <a:gd name="connsiteY3" fmla="*/ 4643788 h 6281670"/>
                <a:gd name="connsiteX4" fmla="*/ 7859443 w 8613217"/>
                <a:gd name="connsiteY4" fmla="*/ 4617541 h 6281670"/>
                <a:gd name="connsiteX5" fmla="*/ 8222196 w 8613217"/>
                <a:gd name="connsiteY5" fmla="*/ 4498418 h 6281670"/>
                <a:gd name="connsiteX6" fmla="*/ 8236330 w 8613217"/>
                <a:gd name="connsiteY6" fmla="*/ 4496398 h 6281670"/>
                <a:gd name="connsiteX7" fmla="*/ 8228254 w 8613217"/>
                <a:gd name="connsiteY7" fmla="*/ 4504475 h 6281670"/>
                <a:gd name="connsiteX8" fmla="*/ 7670326 w 8613217"/>
                <a:gd name="connsiteY8" fmla="*/ 4709743 h 6281670"/>
                <a:gd name="connsiteX9" fmla="*/ 7436791 w 8613217"/>
                <a:gd name="connsiteY9" fmla="*/ 4735318 h 6281670"/>
                <a:gd name="connsiteX10" fmla="*/ 6759067 w 8613217"/>
                <a:gd name="connsiteY10" fmla="*/ 4696956 h 6281670"/>
                <a:gd name="connsiteX11" fmla="*/ 6037597 w 8613217"/>
                <a:gd name="connsiteY11" fmla="*/ 4656576 h 6281670"/>
                <a:gd name="connsiteX12" fmla="*/ 6023464 w 8613217"/>
                <a:gd name="connsiteY12" fmla="*/ 4649172 h 6281670"/>
                <a:gd name="connsiteX13" fmla="*/ 6361317 w 8613217"/>
                <a:gd name="connsiteY13" fmla="*/ 4472170 h 6281670"/>
                <a:gd name="connsiteX14" fmla="*/ 6783296 w 8613217"/>
                <a:gd name="connsiteY14" fmla="*/ 4236616 h 6281670"/>
                <a:gd name="connsiteX15" fmla="*/ 7066634 w 8613217"/>
                <a:gd name="connsiteY15" fmla="*/ 4052210 h 6281670"/>
                <a:gd name="connsiteX16" fmla="*/ 7151433 w 8613217"/>
                <a:gd name="connsiteY16" fmla="*/ 4042115 h 6281670"/>
                <a:gd name="connsiteX17" fmla="*/ 7304208 w 8613217"/>
                <a:gd name="connsiteY17" fmla="*/ 4071727 h 6281670"/>
                <a:gd name="connsiteX18" fmla="*/ 7625235 w 8613217"/>
                <a:gd name="connsiteY18" fmla="*/ 3948566 h 6281670"/>
                <a:gd name="connsiteX19" fmla="*/ 8172394 w 8613217"/>
                <a:gd name="connsiteY19" fmla="*/ 2496877 h 6281670"/>
                <a:gd name="connsiteX20" fmla="*/ 7882325 w 8613217"/>
                <a:gd name="connsiteY20" fmla="*/ 1811077 h 6281670"/>
                <a:gd name="connsiteX21" fmla="*/ 7854059 w 8613217"/>
                <a:gd name="connsiteY21" fmla="*/ 1889820 h 6281670"/>
                <a:gd name="connsiteX22" fmla="*/ 7732917 w 8613217"/>
                <a:gd name="connsiteY22" fmla="*/ 2389195 h 6281670"/>
                <a:gd name="connsiteX23" fmla="*/ 7607736 w 8613217"/>
                <a:gd name="connsiteY23" fmla="*/ 2746565 h 6281670"/>
                <a:gd name="connsiteX24" fmla="*/ 7178354 w 8613217"/>
                <a:gd name="connsiteY24" fmla="*/ 3424962 h 6281670"/>
                <a:gd name="connsiteX25" fmla="*/ 7050481 w 8613217"/>
                <a:gd name="connsiteY25" fmla="*/ 3653113 h 6281670"/>
                <a:gd name="connsiteX26" fmla="*/ 7022888 w 8613217"/>
                <a:gd name="connsiteY26" fmla="*/ 3873861 h 6281670"/>
                <a:gd name="connsiteX27" fmla="*/ 7057884 w 8613217"/>
                <a:gd name="connsiteY27" fmla="*/ 3889341 h 6281670"/>
                <a:gd name="connsiteX28" fmla="*/ 7311611 w 8613217"/>
                <a:gd name="connsiteY28" fmla="*/ 3701570 h 6281670"/>
                <a:gd name="connsiteX29" fmla="*/ 7883672 w 8613217"/>
                <a:gd name="connsiteY29" fmla="*/ 2875784 h 6281670"/>
                <a:gd name="connsiteX30" fmla="*/ 7909246 w 8613217"/>
                <a:gd name="connsiteY30" fmla="*/ 2790311 h 6281670"/>
                <a:gd name="connsiteX31" fmla="*/ 7835888 w 8613217"/>
                <a:gd name="connsiteY31" fmla="*/ 3051440 h 6281670"/>
                <a:gd name="connsiteX32" fmla="*/ 7279306 w 8613217"/>
                <a:gd name="connsiteY32" fmla="*/ 3802522 h 6281670"/>
                <a:gd name="connsiteX33" fmla="*/ 6992603 w 8613217"/>
                <a:gd name="connsiteY33" fmla="*/ 4017213 h 6281670"/>
                <a:gd name="connsiteX34" fmla="*/ 6713302 w 8613217"/>
                <a:gd name="connsiteY34" fmla="*/ 4190851 h 6281670"/>
                <a:gd name="connsiteX35" fmla="*/ 6627830 w 8613217"/>
                <a:gd name="connsiteY35" fmla="*/ 4239308 h 6281670"/>
                <a:gd name="connsiteX36" fmla="*/ 6605620 w 8613217"/>
                <a:gd name="connsiteY36" fmla="*/ 4251422 h 6281670"/>
                <a:gd name="connsiteX37" fmla="*/ 6226714 w 8613217"/>
                <a:gd name="connsiteY37" fmla="*/ 4447268 h 6281670"/>
                <a:gd name="connsiteX38" fmla="*/ 5314782 w 8613217"/>
                <a:gd name="connsiteY38" fmla="*/ 4943279 h 6281670"/>
                <a:gd name="connsiteX39" fmla="*/ 5158643 w 8613217"/>
                <a:gd name="connsiteY39" fmla="*/ 5046250 h 6281670"/>
                <a:gd name="connsiteX40" fmla="*/ 5162681 w 8613217"/>
                <a:gd name="connsiteY40" fmla="*/ 5025387 h 6281670"/>
                <a:gd name="connsiteX41" fmla="*/ 5227290 w 8613217"/>
                <a:gd name="connsiteY41" fmla="*/ 4323434 h 6281670"/>
                <a:gd name="connsiteX42" fmla="*/ 5106148 w 8613217"/>
                <a:gd name="connsiteY42" fmla="*/ 3860401 h 6281670"/>
                <a:gd name="connsiteX43" fmla="*/ 5139799 w 8613217"/>
                <a:gd name="connsiteY43" fmla="*/ 3818675 h 6281670"/>
                <a:gd name="connsiteX44" fmla="*/ 5695034 w 8613217"/>
                <a:gd name="connsiteY44" fmla="*/ 3194119 h 6281670"/>
                <a:gd name="connsiteX45" fmla="*/ 5830983 w 8613217"/>
                <a:gd name="connsiteY45" fmla="*/ 3023174 h 6281670"/>
                <a:gd name="connsiteX46" fmla="*/ 5873382 w 8613217"/>
                <a:gd name="connsiteY46" fmla="*/ 3008367 h 6281670"/>
                <a:gd name="connsiteX47" fmla="*/ 5983083 w 8613217"/>
                <a:gd name="connsiteY47" fmla="*/ 3009040 h 6281670"/>
                <a:gd name="connsiteX48" fmla="*/ 6257000 w 8613217"/>
                <a:gd name="connsiteY48" fmla="*/ 2840787 h 6281670"/>
                <a:gd name="connsiteX49" fmla="*/ 6605620 w 8613217"/>
                <a:gd name="connsiteY49" fmla="*/ 2172485 h 6281670"/>
                <a:gd name="connsiteX50" fmla="*/ 6623118 w 8613217"/>
                <a:gd name="connsiteY50" fmla="*/ 1339969 h 6281670"/>
                <a:gd name="connsiteX51" fmla="*/ 6528224 w 8613217"/>
                <a:gd name="connsiteY51" fmla="*/ 660899 h 6281670"/>
                <a:gd name="connsiteX52" fmla="*/ 6514091 w 8613217"/>
                <a:gd name="connsiteY52" fmla="*/ 520239 h 6281670"/>
                <a:gd name="connsiteX53" fmla="*/ 6493900 w 8613217"/>
                <a:gd name="connsiteY53" fmla="*/ 546486 h 6281670"/>
                <a:gd name="connsiteX54" fmla="*/ 6244212 w 8613217"/>
                <a:gd name="connsiteY54" fmla="*/ 975869 h 6281670"/>
                <a:gd name="connsiteX55" fmla="*/ 5935300 w 8613217"/>
                <a:gd name="connsiteY55" fmla="*/ 1788868 h 6281670"/>
                <a:gd name="connsiteX56" fmla="*/ 5707148 w 8613217"/>
                <a:gd name="connsiteY56" fmla="*/ 2531874 h 6281670"/>
                <a:gd name="connsiteX57" fmla="*/ 5679555 w 8613217"/>
                <a:gd name="connsiteY57" fmla="*/ 2738489 h 6281670"/>
                <a:gd name="connsiteX58" fmla="*/ 5734069 w 8613217"/>
                <a:gd name="connsiteY58" fmla="*/ 2914818 h 6281670"/>
                <a:gd name="connsiteX59" fmla="*/ 5963566 w 8613217"/>
                <a:gd name="connsiteY59" fmla="*/ 2599175 h 6281670"/>
                <a:gd name="connsiteX60" fmla="*/ 6141914 w 8613217"/>
                <a:gd name="connsiteY60" fmla="*/ 2254593 h 6281670"/>
                <a:gd name="connsiteX61" fmla="*/ 6262384 w 8613217"/>
                <a:gd name="connsiteY61" fmla="*/ 1884436 h 6281670"/>
                <a:gd name="connsiteX62" fmla="*/ 6343145 w 8613217"/>
                <a:gd name="connsiteY62" fmla="*/ 1508222 h 6281670"/>
                <a:gd name="connsiteX63" fmla="*/ 6310167 w 8613217"/>
                <a:gd name="connsiteY63" fmla="*/ 1747814 h 6281670"/>
                <a:gd name="connsiteX64" fmla="*/ 6045001 w 8613217"/>
                <a:gd name="connsiteY64" fmla="*/ 2568890 h 6281670"/>
                <a:gd name="connsiteX65" fmla="*/ 5560432 w 8613217"/>
                <a:gd name="connsiteY65" fmla="*/ 3235173 h 6281670"/>
                <a:gd name="connsiteX66" fmla="*/ 5096726 w 8613217"/>
                <a:gd name="connsiteY66" fmla="*/ 3741278 h 6281670"/>
                <a:gd name="connsiteX67" fmla="*/ 5067113 w 8613217"/>
                <a:gd name="connsiteY67" fmla="*/ 3767525 h 6281670"/>
                <a:gd name="connsiteX68" fmla="*/ 4911647 w 8613217"/>
                <a:gd name="connsiteY68" fmla="*/ 3459959 h 6281670"/>
                <a:gd name="connsiteX69" fmla="*/ 4890784 w 8613217"/>
                <a:gd name="connsiteY69" fmla="*/ 3404099 h 6281670"/>
                <a:gd name="connsiteX70" fmla="*/ 4952701 w 8613217"/>
                <a:gd name="connsiteY70" fmla="*/ 2717626 h 6281670"/>
                <a:gd name="connsiteX71" fmla="*/ 5173449 w 8613217"/>
                <a:gd name="connsiteY71" fmla="*/ 2368332 h 6281670"/>
                <a:gd name="connsiteX72" fmla="*/ 5481689 w 8613217"/>
                <a:gd name="connsiteY72" fmla="*/ 1759928 h 6281670"/>
                <a:gd name="connsiteX73" fmla="*/ 5514667 w 8613217"/>
                <a:gd name="connsiteY73" fmla="*/ 1741757 h 6281670"/>
                <a:gd name="connsiteX74" fmla="*/ 5803389 w 8613217"/>
                <a:gd name="connsiteY74" fmla="*/ 1570812 h 6281670"/>
                <a:gd name="connsiteX75" fmla="*/ 5822907 w 8613217"/>
                <a:gd name="connsiteY75" fmla="*/ 1095665 h 6281670"/>
                <a:gd name="connsiteX76" fmla="*/ 5540241 w 8613217"/>
                <a:gd name="connsiteY76" fmla="*/ 601000 h 6281670"/>
                <a:gd name="connsiteX77" fmla="*/ 5514667 w 8613217"/>
                <a:gd name="connsiteY77" fmla="*/ 600327 h 6281670"/>
                <a:gd name="connsiteX78" fmla="*/ 5421791 w 8613217"/>
                <a:gd name="connsiteY78" fmla="*/ 697914 h 6281670"/>
                <a:gd name="connsiteX79" fmla="*/ 5124319 w 8613217"/>
                <a:gd name="connsiteY79" fmla="*/ 1196617 h 6281670"/>
                <a:gd name="connsiteX80" fmla="*/ 5316801 w 8613217"/>
                <a:gd name="connsiteY80" fmla="*/ 1686570 h 6281670"/>
                <a:gd name="connsiteX81" fmla="*/ 5361220 w 8613217"/>
                <a:gd name="connsiteY81" fmla="*/ 1669072 h 6281670"/>
                <a:gd name="connsiteX82" fmla="*/ 5461499 w 8613217"/>
                <a:gd name="connsiteY82" fmla="*/ 1248439 h 6281670"/>
                <a:gd name="connsiteX83" fmla="*/ 5491784 w 8613217"/>
                <a:gd name="connsiteY83" fmla="*/ 1043170 h 6281670"/>
                <a:gd name="connsiteX84" fmla="*/ 5497841 w 8613217"/>
                <a:gd name="connsiteY84" fmla="*/ 1081532 h 6281670"/>
                <a:gd name="connsiteX85" fmla="*/ 5481016 w 8613217"/>
                <a:gd name="connsiteY85" fmla="*/ 1353429 h 6281670"/>
                <a:gd name="connsiteX86" fmla="*/ 5415734 w 8613217"/>
                <a:gd name="connsiteY86" fmla="*/ 1727624 h 6281670"/>
                <a:gd name="connsiteX87" fmla="*/ 5151240 w 8613217"/>
                <a:gd name="connsiteY87" fmla="*/ 2245171 h 6281670"/>
                <a:gd name="connsiteX88" fmla="*/ 4908282 w 8613217"/>
                <a:gd name="connsiteY88" fmla="*/ 2596483 h 6281670"/>
                <a:gd name="connsiteX89" fmla="*/ 4750124 w 8613217"/>
                <a:gd name="connsiteY89" fmla="*/ 2989523 h 6281670"/>
                <a:gd name="connsiteX90" fmla="*/ 4737337 w 8613217"/>
                <a:gd name="connsiteY90" fmla="*/ 3162487 h 6281670"/>
                <a:gd name="connsiteX91" fmla="*/ 4680804 w 8613217"/>
                <a:gd name="connsiteY91" fmla="*/ 3076341 h 6281670"/>
                <a:gd name="connsiteX92" fmla="*/ 4591293 w 8613217"/>
                <a:gd name="connsiteY92" fmla="*/ 2915491 h 6281670"/>
                <a:gd name="connsiteX93" fmla="*/ 4552259 w 8613217"/>
                <a:gd name="connsiteY93" fmla="*/ 2838095 h 6281670"/>
                <a:gd name="connsiteX94" fmla="*/ 4404869 w 8613217"/>
                <a:gd name="connsiteY94" fmla="*/ 2499569 h 6281670"/>
                <a:gd name="connsiteX95" fmla="*/ 4425059 w 8613217"/>
                <a:gd name="connsiteY95" fmla="*/ 2408713 h 6281670"/>
                <a:gd name="connsiteX96" fmla="*/ 4497071 w 8613217"/>
                <a:gd name="connsiteY96" fmla="*/ 2304396 h 6281670"/>
                <a:gd name="connsiteX97" fmla="*/ 4551585 w 8613217"/>
                <a:gd name="connsiteY97" fmla="*/ 2152968 h 6281670"/>
                <a:gd name="connsiteX98" fmla="*/ 4741375 w 8613217"/>
                <a:gd name="connsiteY98" fmla="*/ 1413327 h 6281670"/>
                <a:gd name="connsiteX99" fmla="*/ 4929146 w 8613217"/>
                <a:gd name="connsiteY99" fmla="*/ 819730 h 6281670"/>
                <a:gd name="connsiteX100" fmla="*/ 5233347 w 8613217"/>
                <a:gd name="connsiteY100" fmla="*/ 28940 h 6281670"/>
                <a:gd name="connsiteX101" fmla="*/ 5238058 w 8613217"/>
                <a:gd name="connsiteY101" fmla="*/ 0 h 6281670"/>
                <a:gd name="connsiteX102" fmla="*/ 4976929 w 8613217"/>
                <a:gd name="connsiteY102" fmla="*/ 159504 h 6281670"/>
                <a:gd name="connsiteX103" fmla="*/ 4204984 w 8613217"/>
                <a:gd name="connsiteY103" fmla="*/ 890396 h 6281670"/>
                <a:gd name="connsiteX104" fmla="*/ 3943182 w 8613217"/>
                <a:gd name="connsiteY104" fmla="*/ 2139508 h 6281670"/>
                <a:gd name="connsiteX105" fmla="*/ 4076438 w 8613217"/>
                <a:gd name="connsiteY105" fmla="*/ 2389868 h 6281670"/>
                <a:gd name="connsiteX106" fmla="*/ 4215079 w 8613217"/>
                <a:gd name="connsiteY106" fmla="*/ 2474668 h 6281670"/>
                <a:gd name="connsiteX107" fmla="*/ 4244018 w 8613217"/>
                <a:gd name="connsiteY107" fmla="*/ 2445055 h 6281670"/>
                <a:gd name="connsiteX108" fmla="*/ 4230558 w 8613217"/>
                <a:gd name="connsiteY108" fmla="*/ 1718875 h 6281670"/>
                <a:gd name="connsiteX109" fmla="*/ 4411599 w 8613217"/>
                <a:gd name="connsiteY109" fmla="*/ 1186522 h 6281670"/>
                <a:gd name="connsiteX110" fmla="*/ 4552259 w 8613217"/>
                <a:gd name="connsiteY110" fmla="*/ 934815 h 6281670"/>
                <a:gd name="connsiteX111" fmla="*/ 4572449 w 8613217"/>
                <a:gd name="connsiteY111" fmla="*/ 920008 h 6281670"/>
                <a:gd name="connsiteX112" fmla="*/ 4553604 w 8613217"/>
                <a:gd name="connsiteY112" fmla="*/ 956351 h 6281670"/>
                <a:gd name="connsiteX113" fmla="*/ 4390735 w 8613217"/>
                <a:gd name="connsiteY113" fmla="*/ 1302280 h 6281670"/>
                <a:gd name="connsiteX114" fmla="*/ 4340260 w 8613217"/>
                <a:gd name="connsiteY114" fmla="*/ 2524471 h 6281670"/>
                <a:gd name="connsiteX115" fmla="*/ 4501109 w 8613217"/>
                <a:gd name="connsiteY115" fmla="*/ 2892609 h 6281670"/>
                <a:gd name="connsiteX116" fmla="*/ 4692918 w 8613217"/>
                <a:gd name="connsiteY116" fmla="*/ 3241230 h 6281670"/>
                <a:gd name="connsiteX117" fmla="*/ 4992409 w 8613217"/>
                <a:gd name="connsiteY117" fmla="*/ 3809925 h 6281670"/>
                <a:gd name="connsiteX118" fmla="*/ 5000485 w 8613217"/>
                <a:gd name="connsiteY118" fmla="*/ 3847614 h 6281670"/>
                <a:gd name="connsiteX119" fmla="*/ 4993755 w 8613217"/>
                <a:gd name="connsiteY119" fmla="*/ 3855017 h 6281670"/>
                <a:gd name="connsiteX120" fmla="*/ 4993082 w 8613217"/>
                <a:gd name="connsiteY120" fmla="*/ 3855690 h 6281670"/>
                <a:gd name="connsiteX121" fmla="*/ 4982313 w 8613217"/>
                <a:gd name="connsiteY121" fmla="*/ 3867131 h 6281670"/>
                <a:gd name="connsiteX122" fmla="*/ 4626290 w 8613217"/>
                <a:gd name="connsiteY122" fmla="*/ 4274977 h 6281670"/>
                <a:gd name="connsiteX123" fmla="*/ 4180755 w 8613217"/>
                <a:gd name="connsiteY123" fmla="*/ 4968853 h 6281670"/>
                <a:gd name="connsiteX124" fmla="*/ 4071727 w 8613217"/>
                <a:gd name="connsiteY124" fmla="*/ 5853192 h 6281670"/>
                <a:gd name="connsiteX125" fmla="*/ 4040769 w 8613217"/>
                <a:gd name="connsiteY125" fmla="*/ 5907706 h 6281670"/>
                <a:gd name="connsiteX126" fmla="*/ 4005099 w 8613217"/>
                <a:gd name="connsiteY126" fmla="*/ 5881459 h 6281670"/>
                <a:gd name="connsiteX127" fmla="*/ 4007791 w 8613217"/>
                <a:gd name="connsiteY127" fmla="*/ 5830983 h 6281670"/>
                <a:gd name="connsiteX128" fmla="*/ 3990293 w 8613217"/>
                <a:gd name="connsiteY128" fmla="*/ 5807427 h 6281670"/>
                <a:gd name="connsiteX129" fmla="*/ 3964045 w 8613217"/>
                <a:gd name="connsiteY129" fmla="*/ 5789256 h 6281670"/>
                <a:gd name="connsiteX130" fmla="*/ 3941836 w 8613217"/>
                <a:gd name="connsiteY130" fmla="*/ 5705129 h 6281670"/>
                <a:gd name="connsiteX131" fmla="*/ 3908185 w 8613217"/>
                <a:gd name="connsiteY131" fmla="*/ 5236040 h 6281670"/>
                <a:gd name="connsiteX132" fmla="*/ 3918953 w 8613217"/>
                <a:gd name="connsiteY132" fmla="*/ 4237288 h 6281670"/>
                <a:gd name="connsiteX133" fmla="*/ 3786370 w 8613217"/>
                <a:gd name="connsiteY133" fmla="*/ 3122779 h 6281670"/>
                <a:gd name="connsiteX134" fmla="*/ 3570333 w 8613217"/>
                <a:gd name="connsiteY134" fmla="*/ 2570236 h 6281670"/>
                <a:gd name="connsiteX135" fmla="*/ 3410829 w 8613217"/>
                <a:gd name="connsiteY135" fmla="*/ 2273437 h 6281670"/>
                <a:gd name="connsiteX136" fmla="*/ 3411502 w 8613217"/>
                <a:gd name="connsiteY136" fmla="*/ 2229018 h 6281670"/>
                <a:gd name="connsiteX137" fmla="*/ 3451209 w 8613217"/>
                <a:gd name="connsiteY137" fmla="*/ 2126720 h 6281670"/>
                <a:gd name="connsiteX138" fmla="*/ 3431692 w 8613217"/>
                <a:gd name="connsiteY138" fmla="*/ 1895877 h 6281670"/>
                <a:gd name="connsiteX139" fmla="*/ 3186715 w 8613217"/>
                <a:gd name="connsiteY139" fmla="*/ 1401886 h 6281670"/>
                <a:gd name="connsiteX140" fmla="*/ 2531874 w 8613217"/>
                <a:gd name="connsiteY140" fmla="*/ 701952 h 6281670"/>
                <a:gd name="connsiteX141" fmla="*/ 1731662 w 8613217"/>
                <a:gd name="connsiteY141" fmla="*/ 39035 h 6281670"/>
                <a:gd name="connsiteX142" fmla="*/ 1722913 w 8613217"/>
                <a:gd name="connsiteY142" fmla="*/ 36343 h 6281670"/>
                <a:gd name="connsiteX143" fmla="*/ 1723586 w 8613217"/>
                <a:gd name="connsiteY143" fmla="*/ 47111 h 6281670"/>
                <a:gd name="connsiteX144" fmla="*/ 1984042 w 8613217"/>
                <a:gd name="connsiteY144" fmla="*/ 871552 h 6281670"/>
                <a:gd name="connsiteX145" fmla="*/ 2773486 w 8613217"/>
                <a:gd name="connsiteY145" fmla="*/ 2064130 h 6281670"/>
                <a:gd name="connsiteX146" fmla="*/ 3058170 w 8613217"/>
                <a:gd name="connsiteY146" fmla="*/ 2286897 h 6281670"/>
                <a:gd name="connsiteX147" fmla="*/ 3235845 w 8613217"/>
                <a:gd name="connsiteY147" fmla="*/ 2329297 h 6281670"/>
                <a:gd name="connsiteX148" fmla="*/ 3256709 w 8613217"/>
                <a:gd name="connsiteY148" fmla="*/ 2294974 h 6281670"/>
                <a:gd name="connsiteX149" fmla="*/ 3083072 w 8613217"/>
                <a:gd name="connsiteY149" fmla="*/ 1999521 h 6281670"/>
                <a:gd name="connsiteX150" fmla="*/ 2450440 w 8613217"/>
                <a:gd name="connsiteY150" fmla="*/ 1092973 h 6281670"/>
                <a:gd name="connsiteX151" fmla="*/ 2432941 w 8613217"/>
                <a:gd name="connsiteY151" fmla="*/ 1062014 h 6281670"/>
                <a:gd name="connsiteX152" fmla="*/ 2454478 w 8613217"/>
                <a:gd name="connsiteY152" fmla="*/ 1076820 h 6281670"/>
                <a:gd name="connsiteX153" fmla="*/ 2967986 w 8613217"/>
                <a:gd name="connsiteY153" fmla="*/ 1739738 h 6281670"/>
                <a:gd name="connsiteX154" fmla="*/ 3266131 w 8613217"/>
                <a:gd name="connsiteY154" fmla="*/ 2175850 h 6281670"/>
                <a:gd name="connsiteX155" fmla="*/ 3457939 w 8613217"/>
                <a:gd name="connsiteY155" fmla="*/ 2509665 h 6281670"/>
                <a:gd name="connsiteX156" fmla="*/ 3733875 w 8613217"/>
                <a:gd name="connsiteY156" fmla="*/ 3249979 h 6281670"/>
                <a:gd name="connsiteX157" fmla="*/ 3823385 w 8613217"/>
                <a:gd name="connsiteY157" fmla="*/ 4359777 h 6281670"/>
                <a:gd name="connsiteX158" fmla="*/ 3816655 w 8613217"/>
                <a:gd name="connsiteY158" fmla="*/ 4369199 h 6281670"/>
                <a:gd name="connsiteX159" fmla="*/ 3800503 w 8613217"/>
                <a:gd name="connsiteY159" fmla="*/ 4322761 h 6281670"/>
                <a:gd name="connsiteX160" fmla="*/ 3407464 w 8613217"/>
                <a:gd name="connsiteY160" fmla="*/ 3663208 h 6281670"/>
                <a:gd name="connsiteX161" fmla="*/ 2516395 w 8613217"/>
                <a:gd name="connsiteY161" fmla="*/ 2980101 h 6281670"/>
                <a:gd name="connsiteX162" fmla="*/ 2502934 w 8613217"/>
                <a:gd name="connsiteY162" fmla="*/ 2971351 h 6281670"/>
                <a:gd name="connsiteX163" fmla="*/ 2390541 w 8613217"/>
                <a:gd name="connsiteY163" fmla="*/ 2898666 h 6281670"/>
                <a:gd name="connsiteX164" fmla="*/ 2247863 w 8613217"/>
                <a:gd name="connsiteY164" fmla="*/ 2802425 h 6281670"/>
                <a:gd name="connsiteX165" fmla="*/ 2055381 w 8613217"/>
                <a:gd name="connsiteY165" fmla="*/ 2665131 h 6281670"/>
                <a:gd name="connsiteX166" fmla="*/ 1471879 w 8613217"/>
                <a:gd name="connsiteY166" fmla="*/ 2148930 h 6281670"/>
                <a:gd name="connsiteX167" fmla="*/ 1461111 w 8613217"/>
                <a:gd name="connsiteY167" fmla="*/ 2109895 h 6281670"/>
                <a:gd name="connsiteX168" fmla="*/ 1501492 w 8613217"/>
                <a:gd name="connsiteY168" fmla="*/ 1918759 h 6281670"/>
                <a:gd name="connsiteX169" fmla="*/ 1395155 w 8613217"/>
                <a:gd name="connsiteY169" fmla="*/ 1570812 h 6281670"/>
                <a:gd name="connsiteX170" fmla="*/ 937507 w 8613217"/>
                <a:gd name="connsiteY170" fmla="*/ 860783 h 6281670"/>
                <a:gd name="connsiteX171" fmla="*/ 682435 w 8613217"/>
                <a:gd name="connsiteY171" fmla="*/ 471109 h 6281670"/>
                <a:gd name="connsiteX172" fmla="*/ 590905 w 8613217"/>
                <a:gd name="connsiteY172" fmla="*/ 214691 h 6281670"/>
                <a:gd name="connsiteX173" fmla="*/ 581483 w 8613217"/>
                <a:gd name="connsiteY173" fmla="*/ 222767 h 6281670"/>
                <a:gd name="connsiteX174" fmla="*/ 555909 w 8613217"/>
                <a:gd name="connsiteY174" fmla="*/ 262475 h 6281670"/>
                <a:gd name="connsiteX175" fmla="*/ 423998 w 8613217"/>
                <a:gd name="connsiteY175" fmla="*/ 619845 h 6281670"/>
                <a:gd name="connsiteX176" fmla="*/ 443515 w 8613217"/>
                <a:gd name="connsiteY176" fmla="*/ 1227575 h 6281670"/>
                <a:gd name="connsiteX177" fmla="*/ 806942 w 8613217"/>
                <a:gd name="connsiteY177" fmla="*/ 1996156 h 6281670"/>
                <a:gd name="connsiteX178" fmla="*/ 1087589 w 8613217"/>
                <a:gd name="connsiteY178" fmla="*/ 2216231 h 6281670"/>
                <a:gd name="connsiteX179" fmla="*/ 1317086 w 8613217"/>
                <a:gd name="connsiteY179" fmla="*/ 2233729 h 6281670"/>
                <a:gd name="connsiteX180" fmla="*/ 1327181 w 8613217"/>
                <a:gd name="connsiteY180" fmla="*/ 2198060 h 6281670"/>
                <a:gd name="connsiteX181" fmla="*/ 816364 w 8613217"/>
                <a:gd name="connsiteY181" fmla="*/ 1324489 h 6281670"/>
                <a:gd name="connsiteX182" fmla="*/ 702625 w 8613217"/>
                <a:gd name="connsiteY182" fmla="*/ 1031056 h 6281670"/>
                <a:gd name="connsiteX183" fmla="*/ 767908 w 8613217"/>
                <a:gd name="connsiteY183" fmla="*/ 1173061 h 6281670"/>
                <a:gd name="connsiteX184" fmla="*/ 1444285 w 8613217"/>
                <a:gd name="connsiteY184" fmla="*/ 2226326 h 6281670"/>
                <a:gd name="connsiteX185" fmla="*/ 2209501 w 8613217"/>
                <a:gd name="connsiteY185" fmla="*/ 2876457 h 6281670"/>
                <a:gd name="connsiteX186" fmla="*/ 2308434 w 8613217"/>
                <a:gd name="connsiteY186" fmla="*/ 2939720 h 6281670"/>
                <a:gd name="connsiteX187" fmla="*/ 2340738 w 8613217"/>
                <a:gd name="connsiteY187" fmla="*/ 2972025 h 6281670"/>
                <a:gd name="connsiteX188" fmla="*/ 2302377 w 8613217"/>
                <a:gd name="connsiteY188" fmla="*/ 2972025 h 6281670"/>
                <a:gd name="connsiteX189" fmla="*/ 2266034 w 8613217"/>
                <a:gd name="connsiteY189" fmla="*/ 2967313 h 6281670"/>
                <a:gd name="connsiteX190" fmla="*/ 1817807 w 8613217"/>
                <a:gd name="connsiteY190" fmla="*/ 3025866 h 6281670"/>
                <a:gd name="connsiteX191" fmla="*/ 1007500 w 8613217"/>
                <a:gd name="connsiteY191" fmla="*/ 3309877 h 6281670"/>
                <a:gd name="connsiteX192" fmla="*/ 960389 w 8613217"/>
                <a:gd name="connsiteY192" fmla="*/ 3293725 h 6281670"/>
                <a:gd name="connsiteX193" fmla="*/ 446207 w 8613217"/>
                <a:gd name="connsiteY193" fmla="*/ 3134221 h 6281670"/>
                <a:gd name="connsiteX194" fmla="*/ 217383 w 8613217"/>
                <a:gd name="connsiteY194" fmla="*/ 3227096 h 6281670"/>
                <a:gd name="connsiteX195" fmla="*/ 0 w 8613217"/>
                <a:gd name="connsiteY195" fmla="*/ 3236518 h 6281670"/>
                <a:gd name="connsiteX196" fmla="*/ 0 w 8613217"/>
                <a:gd name="connsiteY196" fmla="*/ 3330740 h 6281670"/>
                <a:gd name="connsiteX197" fmla="*/ 9422 w 8613217"/>
                <a:gd name="connsiteY197" fmla="*/ 3346892 h 6281670"/>
                <a:gd name="connsiteX198" fmla="*/ 255072 w 8613217"/>
                <a:gd name="connsiteY198" fmla="*/ 3717723 h 6281670"/>
                <a:gd name="connsiteX199" fmla="*/ 747044 w 8613217"/>
                <a:gd name="connsiteY199" fmla="*/ 3826078 h 6281670"/>
                <a:gd name="connsiteX200" fmla="*/ 1016249 w 8613217"/>
                <a:gd name="connsiteY200" fmla="*/ 3490244 h 6281670"/>
                <a:gd name="connsiteX201" fmla="*/ 981253 w 8613217"/>
                <a:gd name="connsiteY201" fmla="*/ 3461305 h 6281670"/>
                <a:gd name="connsiteX202" fmla="*/ 563312 w 8613217"/>
                <a:gd name="connsiteY202" fmla="*/ 3490917 h 6281670"/>
                <a:gd name="connsiteX203" fmla="*/ 390347 w 8613217"/>
                <a:gd name="connsiteY203" fmla="*/ 3460632 h 6281670"/>
                <a:gd name="connsiteX204" fmla="*/ 489953 w 8613217"/>
                <a:gd name="connsiteY204" fmla="*/ 3463997 h 6281670"/>
                <a:gd name="connsiteX205" fmla="*/ 903183 w 8613217"/>
                <a:gd name="connsiteY205" fmla="*/ 3408137 h 6281670"/>
                <a:gd name="connsiteX206" fmla="*/ 1043170 w 8613217"/>
                <a:gd name="connsiteY206" fmla="*/ 3372467 h 6281670"/>
                <a:gd name="connsiteX207" fmla="*/ 1508895 w 8613217"/>
                <a:gd name="connsiteY207" fmla="*/ 3218347 h 6281670"/>
                <a:gd name="connsiteX208" fmla="*/ 1912029 w 8613217"/>
                <a:gd name="connsiteY208" fmla="*/ 3101243 h 6281670"/>
                <a:gd name="connsiteX209" fmla="*/ 1912029 w 8613217"/>
                <a:gd name="connsiteY209" fmla="*/ 3101243 h 6281670"/>
                <a:gd name="connsiteX210" fmla="*/ 1924816 w 8613217"/>
                <a:gd name="connsiteY210" fmla="*/ 3099224 h 6281670"/>
                <a:gd name="connsiteX211" fmla="*/ 1986061 w 8613217"/>
                <a:gd name="connsiteY211" fmla="*/ 3087783 h 6281670"/>
                <a:gd name="connsiteX212" fmla="*/ 1992791 w 8613217"/>
                <a:gd name="connsiteY212" fmla="*/ 3087110 h 6281670"/>
                <a:gd name="connsiteX213" fmla="*/ 2113933 w 8613217"/>
                <a:gd name="connsiteY213" fmla="*/ 3072976 h 6281670"/>
                <a:gd name="connsiteX214" fmla="*/ 2118644 w 8613217"/>
                <a:gd name="connsiteY214" fmla="*/ 3064227 h 6281670"/>
                <a:gd name="connsiteX215" fmla="*/ 2257958 w 8613217"/>
                <a:gd name="connsiteY215" fmla="*/ 3064227 h 6281670"/>
                <a:gd name="connsiteX216" fmla="*/ 2262669 w 8613217"/>
                <a:gd name="connsiteY216" fmla="*/ 3072976 h 6281670"/>
                <a:gd name="connsiteX217" fmla="*/ 2434960 w 8613217"/>
                <a:gd name="connsiteY217" fmla="*/ 3101243 h 6281670"/>
                <a:gd name="connsiteX218" fmla="*/ 2635518 w 8613217"/>
                <a:gd name="connsiteY218" fmla="*/ 3164506 h 6281670"/>
                <a:gd name="connsiteX219" fmla="*/ 3038653 w 8613217"/>
                <a:gd name="connsiteY219" fmla="*/ 3453902 h 6281670"/>
                <a:gd name="connsiteX220" fmla="*/ 3580428 w 8613217"/>
                <a:gd name="connsiteY220" fmla="*/ 4087880 h 6281670"/>
                <a:gd name="connsiteX221" fmla="*/ 3776274 w 8613217"/>
                <a:gd name="connsiteY221" fmla="*/ 4626290 h 6281670"/>
                <a:gd name="connsiteX222" fmla="*/ 3813963 w 8613217"/>
                <a:gd name="connsiteY222" fmla="*/ 4802619 h 6281670"/>
                <a:gd name="connsiteX223" fmla="*/ 3811944 w 8613217"/>
                <a:gd name="connsiteY223" fmla="*/ 5407658 h 6281670"/>
                <a:gd name="connsiteX224" fmla="*/ 3881265 w 8613217"/>
                <a:gd name="connsiteY224" fmla="*/ 5874056 h 6281670"/>
                <a:gd name="connsiteX225" fmla="*/ 3879919 w 8613217"/>
                <a:gd name="connsiteY225" fmla="*/ 5898957 h 6281670"/>
                <a:gd name="connsiteX226" fmla="*/ 3757430 w 8613217"/>
                <a:gd name="connsiteY226" fmla="*/ 5946068 h 6281670"/>
                <a:gd name="connsiteX227" fmla="*/ 3743970 w 8613217"/>
                <a:gd name="connsiteY227" fmla="*/ 6053750 h 6281670"/>
                <a:gd name="connsiteX228" fmla="*/ 3803195 w 8613217"/>
                <a:gd name="connsiteY228" fmla="*/ 6092112 h 6281670"/>
                <a:gd name="connsiteX229" fmla="*/ 3896071 w 8613217"/>
                <a:gd name="connsiteY229" fmla="*/ 6023464 h 6281670"/>
                <a:gd name="connsiteX230" fmla="*/ 3920972 w 8613217"/>
                <a:gd name="connsiteY230" fmla="*/ 5996544 h 6281670"/>
                <a:gd name="connsiteX231" fmla="*/ 3918953 w 8613217"/>
                <a:gd name="connsiteY231" fmla="*/ 6053077 h 6281670"/>
                <a:gd name="connsiteX232" fmla="*/ 3931741 w 8613217"/>
                <a:gd name="connsiteY232" fmla="*/ 6077978 h 6281670"/>
                <a:gd name="connsiteX233" fmla="*/ 3951931 w 8613217"/>
                <a:gd name="connsiteY233" fmla="*/ 6055769 h 6281670"/>
                <a:gd name="connsiteX234" fmla="*/ 3972121 w 8613217"/>
                <a:gd name="connsiteY234" fmla="*/ 5988468 h 6281670"/>
                <a:gd name="connsiteX235" fmla="*/ 3994331 w 8613217"/>
                <a:gd name="connsiteY235" fmla="*/ 5968277 h 6281670"/>
                <a:gd name="connsiteX236" fmla="*/ 4005099 w 8613217"/>
                <a:gd name="connsiteY236" fmla="*/ 5995198 h 6281670"/>
                <a:gd name="connsiteX237" fmla="*/ 4071054 w 8613217"/>
                <a:gd name="connsiteY237" fmla="*/ 6040290 h 6281670"/>
                <a:gd name="connsiteX238" fmla="*/ 4100667 w 8613217"/>
                <a:gd name="connsiteY238" fmla="*/ 6026829 h 6281670"/>
                <a:gd name="connsiteX239" fmla="*/ 4110089 w 8613217"/>
                <a:gd name="connsiteY239" fmla="*/ 5993179 h 6281670"/>
                <a:gd name="connsiteX240" fmla="*/ 4124895 w 8613217"/>
                <a:gd name="connsiteY240" fmla="*/ 6032214 h 6281670"/>
                <a:gd name="connsiteX241" fmla="*/ 4117492 w 8613217"/>
                <a:gd name="connsiteY241" fmla="*/ 6106918 h 6281670"/>
                <a:gd name="connsiteX242" fmla="*/ 4080476 w 8613217"/>
                <a:gd name="connsiteY242" fmla="*/ 6141242 h 6281670"/>
                <a:gd name="connsiteX243" fmla="*/ 4176717 w 8613217"/>
                <a:gd name="connsiteY243" fmla="*/ 6189025 h 6281670"/>
                <a:gd name="connsiteX244" fmla="*/ 4170660 w 8613217"/>
                <a:gd name="connsiteY244" fmla="*/ 6271133 h 6281670"/>
                <a:gd name="connsiteX245" fmla="*/ 4195562 w 8613217"/>
                <a:gd name="connsiteY245" fmla="*/ 6277863 h 6281670"/>
                <a:gd name="connsiteX246" fmla="*/ 4261517 w 8613217"/>
                <a:gd name="connsiteY246" fmla="*/ 6267768 h 6281670"/>
                <a:gd name="connsiteX247" fmla="*/ 4289784 w 8613217"/>
                <a:gd name="connsiteY247" fmla="*/ 6247578 h 6281670"/>
                <a:gd name="connsiteX248" fmla="*/ 4295840 w 8613217"/>
                <a:gd name="connsiteY248" fmla="*/ 6204505 h 6281670"/>
                <a:gd name="connsiteX249" fmla="*/ 4305936 w 8613217"/>
                <a:gd name="connsiteY249" fmla="*/ 6182969 h 6281670"/>
                <a:gd name="connsiteX250" fmla="*/ 4324107 w 8613217"/>
                <a:gd name="connsiteY250" fmla="*/ 6199794 h 6281670"/>
                <a:gd name="connsiteX251" fmla="*/ 4336894 w 8613217"/>
                <a:gd name="connsiteY251" fmla="*/ 6230752 h 6281670"/>
                <a:gd name="connsiteX252" fmla="*/ 4342951 w 8613217"/>
                <a:gd name="connsiteY252" fmla="*/ 6226714 h 6281670"/>
                <a:gd name="connsiteX253" fmla="*/ 4369872 w 8613217"/>
                <a:gd name="connsiteY253" fmla="*/ 6185660 h 6281670"/>
                <a:gd name="connsiteX254" fmla="*/ 4382659 w 8613217"/>
                <a:gd name="connsiteY254" fmla="*/ 6234791 h 6281670"/>
                <a:gd name="connsiteX255" fmla="*/ 4406888 w 8613217"/>
                <a:gd name="connsiteY255" fmla="*/ 6265749 h 6281670"/>
                <a:gd name="connsiteX256" fmla="*/ 4484284 w 8613217"/>
                <a:gd name="connsiteY256" fmla="*/ 6275171 h 6281670"/>
                <a:gd name="connsiteX257" fmla="*/ 4499090 w 8613217"/>
                <a:gd name="connsiteY257" fmla="*/ 6272479 h 6281670"/>
                <a:gd name="connsiteX258" fmla="*/ 4512551 w 8613217"/>
                <a:gd name="connsiteY258" fmla="*/ 6181622 h 6281670"/>
                <a:gd name="connsiteX259" fmla="*/ 4572449 w 8613217"/>
                <a:gd name="connsiteY259" fmla="*/ 6153356 h 6281670"/>
                <a:gd name="connsiteX260" fmla="*/ 4575814 w 8613217"/>
                <a:gd name="connsiteY260" fmla="*/ 6127781 h 6281670"/>
                <a:gd name="connsiteX261" fmla="*/ 4538125 w 8613217"/>
                <a:gd name="connsiteY261" fmla="*/ 6076633 h 6281670"/>
                <a:gd name="connsiteX262" fmla="*/ 4536779 w 8613217"/>
                <a:gd name="connsiteY262" fmla="*/ 6042309 h 6281670"/>
                <a:gd name="connsiteX263" fmla="*/ 4573122 w 8613217"/>
                <a:gd name="connsiteY263" fmla="*/ 6032214 h 6281670"/>
                <a:gd name="connsiteX264" fmla="*/ 4637731 w 8613217"/>
                <a:gd name="connsiteY264" fmla="*/ 6051058 h 6281670"/>
                <a:gd name="connsiteX265" fmla="*/ 4665997 w 8613217"/>
                <a:gd name="connsiteY265" fmla="*/ 6029522 h 6281670"/>
                <a:gd name="connsiteX266" fmla="*/ 4665997 w 8613217"/>
                <a:gd name="connsiteY266" fmla="*/ 5985776 h 6281670"/>
                <a:gd name="connsiteX267" fmla="*/ 4681477 w 8613217"/>
                <a:gd name="connsiteY267" fmla="*/ 5966931 h 6281670"/>
                <a:gd name="connsiteX268" fmla="*/ 4701667 w 8613217"/>
                <a:gd name="connsiteY268" fmla="*/ 5981065 h 6281670"/>
                <a:gd name="connsiteX269" fmla="*/ 4724550 w 8613217"/>
                <a:gd name="connsiteY269" fmla="*/ 6054423 h 6281670"/>
                <a:gd name="connsiteX270" fmla="*/ 4743394 w 8613217"/>
                <a:gd name="connsiteY270" fmla="*/ 6073268 h 6281670"/>
                <a:gd name="connsiteX271" fmla="*/ 4752143 w 8613217"/>
                <a:gd name="connsiteY271" fmla="*/ 6050385 h 6281670"/>
                <a:gd name="connsiteX272" fmla="*/ 4752143 w 8613217"/>
                <a:gd name="connsiteY272" fmla="*/ 5996544 h 6281670"/>
                <a:gd name="connsiteX273" fmla="*/ 4800600 w 8613217"/>
                <a:gd name="connsiteY273" fmla="*/ 6046347 h 6281670"/>
                <a:gd name="connsiteX274" fmla="*/ 4859825 w 8613217"/>
                <a:gd name="connsiteY274" fmla="*/ 6088747 h 6281670"/>
                <a:gd name="connsiteX275" fmla="*/ 4932511 w 8613217"/>
                <a:gd name="connsiteY275" fmla="*/ 6036252 h 6281670"/>
                <a:gd name="connsiteX276" fmla="*/ 4919050 w 8613217"/>
                <a:gd name="connsiteY276" fmla="*/ 5940011 h 6281670"/>
                <a:gd name="connsiteX277" fmla="*/ 4830213 w 8613217"/>
                <a:gd name="connsiteY277" fmla="*/ 5933281 h 6281670"/>
                <a:gd name="connsiteX278" fmla="*/ 4779064 w 8613217"/>
                <a:gd name="connsiteY278" fmla="*/ 5876074 h 6281670"/>
                <a:gd name="connsiteX279" fmla="*/ 4778391 w 8613217"/>
                <a:gd name="connsiteY279" fmla="*/ 5829637 h 6281670"/>
                <a:gd name="connsiteX280" fmla="*/ 5091342 w 8613217"/>
                <a:gd name="connsiteY280" fmla="*/ 5236712 h 6281670"/>
                <a:gd name="connsiteX281" fmla="*/ 5116243 w 8613217"/>
                <a:gd name="connsiteY281" fmla="*/ 5202389 h 6281670"/>
                <a:gd name="connsiteX282" fmla="*/ 5269690 w 8613217"/>
                <a:gd name="connsiteY282" fmla="*/ 5086631 h 6281670"/>
                <a:gd name="connsiteX283" fmla="*/ 5744837 w 8613217"/>
                <a:gd name="connsiteY283" fmla="*/ 4795889 h 6281670"/>
                <a:gd name="connsiteX284" fmla="*/ 5814830 w 8613217"/>
                <a:gd name="connsiteY284" fmla="*/ 4775699 h 6281670"/>
                <a:gd name="connsiteX285" fmla="*/ 6103553 w 8613217"/>
                <a:gd name="connsiteY285" fmla="*/ 4765603 h 6281670"/>
                <a:gd name="connsiteX286" fmla="*/ 7086824 w 8613217"/>
                <a:gd name="connsiteY286" fmla="*/ 4811369 h 6281670"/>
                <a:gd name="connsiteX287" fmla="*/ 7489959 w 8613217"/>
                <a:gd name="connsiteY287" fmla="*/ 4805311 h 6281670"/>
                <a:gd name="connsiteX288" fmla="*/ 7516880 w 8613217"/>
                <a:gd name="connsiteY288" fmla="*/ 4801946 h 6281670"/>
                <a:gd name="connsiteX289" fmla="*/ 7536397 w 8613217"/>
                <a:gd name="connsiteY289" fmla="*/ 4800600 h 6281670"/>
                <a:gd name="connsiteX290" fmla="*/ 7619850 w 8613217"/>
                <a:gd name="connsiteY290" fmla="*/ 4791178 h 6281670"/>
                <a:gd name="connsiteX291" fmla="*/ 7661577 w 8613217"/>
                <a:gd name="connsiteY291" fmla="*/ 4813388 h 6281670"/>
                <a:gd name="connsiteX292" fmla="*/ 7920014 w 8613217"/>
                <a:gd name="connsiteY292" fmla="*/ 5004523 h 6281670"/>
                <a:gd name="connsiteX293" fmla="*/ 8354780 w 8613217"/>
                <a:gd name="connsiteY293" fmla="*/ 4830886 h 6281670"/>
                <a:gd name="connsiteX294" fmla="*/ 8579567 w 8613217"/>
                <a:gd name="connsiteY294" fmla="*/ 4409580 h 6281670"/>
                <a:gd name="connsiteX295" fmla="*/ 8613217 w 8613217"/>
                <a:gd name="connsiteY295" fmla="*/ 4250076 h 6281670"/>
                <a:gd name="connsiteX296" fmla="*/ 8613217 w 8613217"/>
                <a:gd name="connsiteY296" fmla="*/ 4196235 h 6281670"/>
                <a:gd name="connsiteX297" fmla="*/ 8420062 w 8613217"/>
                <a:gd name="connsiteY297" fmla="*/ 4211041 h 6281670"/>
                <a:gd name="connsiteX298" fmla="*/ 4571776 w 8613217"/>
                <a:gd name="connsiteY298" fmla="*/ 915970 h 6281670"/>
                <a:gd name="connsiteX299" fmla="*/ 4583890 w 8613217"/>
                <a:gd name="connsiteY299" fmla="*/ 888377 h 6281670"/>
                <a:gd name="connsiteX300" fmla="*/ 4571776 w 8613217"/>
                <a:gd name="connsiteY300" fmla="*/ 915970 h 6281670"/>
                <a:gd name="connsiteX301" fmla="*/ 2362948 w 8613217"/>
                <a:gd name="connsiteY301" fmla="*/ 965100 h 6281670"/>
                <a:gd name="connsiteX302" fmla="*/ 2363621 w 8613217"/>
                <a:gd name="connsiteY302" fmla="*/ 962408 h 6281670"/>
                <a:gd name="connsiteX303" fmla="*/ 2368332 w 8613217"/>
                <a:gd name="connsiteY303" fmla="*/ 967119 h 6281670"/>
                <a:gd name="connsiteX304" fmla="*/ 2362948 w 8613217"/>
                <a:gd name="connsiteY304" fmla="*/ 965100 h 6281670"/>
                <a:gd name="connsiteX305" fmla="*/ 2435633 w 8613217"/>
                <a:gd name="connsiteY305" fmla="*/ 1055284 h 6281670"/>
                <a:gd name="connsiteX306" fmla="*/ 2426211 w 8613217"/>
                <a:gd name="connsiteY306" fmla="*/ 1053265 h 6281670"/>
                <a:gd name="connsiteX307" fmla="*/ 2370351 w 8613217"/>
                <a:gd name="connsiteY307" fmla="*/ 968465 h 6281670"/>
                <a:gd name="connsiteX308" fmla="*/ 2432268 w 8613217"/>
                <a:gd name="connsiteY308" fmla="*/ 1045862 h 6281670"/>
                <a:gd name="connsiteX309" fmla="*/ 2435633 w 8613217"/>
                <a:gd name="connsiteY309" fmla="*/ 1055284 h 6281670"/>
                <a:gd name="connsiteX310" fmla="*/ 695895 w 8613217"/>
                <a:gd name="connsiteY310" fmla="*/ 1016922 h 6281670"/>
                <a:gd name="connsiteX311" fmla="*/ 692530 w 8613217"/>
                <a:gd name="connsiteY311" fmla="*/ 1005481 h 6281670"/>
                <a:gd name="connsiteX312" fmla="*/ 695895 w 8613217"/>
                <a:gd name="connsiteY312" fmla="*/ 1016922 h 6281670"/>
                <a:gd name="connsiteX313" fmla="*/ 4511205 w 8613217"/>
                <a:gd name="connsiteY313" fmla="*/ 6014042 h 6281670"/>
                <a:gd name="connsiteX314" fmla="*/ 4537452 w 8613217"/>
                <a:gd name="connsiteY314" fmla="*/ 5944049 h 6281670"/>
                <a:gd name="connsiteX315" fmla="*/ 4511205 w 8613217"/>
                <a:gd name="connsiteY315" fmla="*/ 6014042 h 6281670"/>
                <a:gd name="connsiteX316" fmla="*/ 4750797 w 8613217"/>
                <a:gd name="connsiteY316" fmla="*/ 5917128 h 6281670"/>
                <a:gd name="connsiteX317" fmla="*/ 4741375 w 8613217"/>
                <a:gd name="connsiteY317" fmla="*/ 5939338 h 6281670"/>
                <a:gd name="connsiteX318" fmla="*/ 4732626 w 8613217"/>
                <a:gd name="connsiteY318" fmla="*/ 5935300 h 6281670"/>
                <a:gd name="connsiteX319" fmla="*/ 4727915 w 8613217"/>
                <a:gd name="connsiteY319" fmla="*/ 5907706 h 6281670"/>
                <a:gd name="connsiteX320" fmla="*/ 4750797 w 8613217"/>
                <a:gd name="connsiteY320" fmla="*/ 5875402 h 6281670"/>
                <a:gd name="connsiteX321" fmla="*/ 4750797 w 8613217"/>
                <a:gd name="connsiteY321" fmla="*/ 5917128 h 6281670"/>
                <a:gd name="connsiteX322" fmla="*/ 4875978 w 8613217"/>
                <a:gd name="connsiteY322" fmla="*/ 5457461 h 6281670"/>
                <a:gd name="connsiteX323" fmla="*/ 4616868 w 8613217"/>
                <a:gd name="connsiteY323" fmla="*/ 5877421 h 6281670"/>
                <a:gd name="connsiteX324" fmla="*/ 4562354 w 8613217"/>
                <a:gd name="connsiteY324" fmla="*/ 5884824 h 6281670"/>
                <a:gd name="connsiteX325" fmla="*/ 4880015 w 8613217"/>
                <a:gd name="connsiteY325" fmla="*/ 5419772 h 6281670"/>
                <a:gd name="connsiteX326" fmla="*/ 4875978 w 8613217"/>
                <a:gd name="connsiteY326" fmla="*/ 5457461 h 6281670"/>
                <a:gd name="connsiteX327" fmla="*/ 5020675 w 8613217"/>
                <a:gd name="connsiteY327" fmla="*/ 5141145 h 6281670"/>
                <a:gd name="connsiteX328" fmla="*/ 4989717 w 8613217"/>
                <a:gd name="connsiteY328" fmla="*/ 5179506 h 6281670"/>
                <a:gd name="connsiteX329" fmla="*/ 4445922 w 8613217"/>
                <a:gd name="connsiteY329" fmla="*/ 5878767 h 6281670"/>
                <a:gd name="connsiteX330" fmla="*/ 4415637 w 8613217"/>
                <a:gd name="connsiteY330" fmla="*/ 5953471 h 6281670"/>
                <a:gd name="connsiteX331" fmla="*/ 4357085 w 8613217"/>
                <a:gd name="connsiteY331" fmla="*/ 6075286 h 6281670"/>
                <a:gd name="connsiteX332" fmla="*/ 4338240 w 8613217"/>
                <a:gd name="connsiteY332" fmla="*/ 6125762 h 6281670"/>
                <a:gd name="connsiteX333" fmla="*/ 4322761 w 8613217"/>
                <a:gd name="connsiteY333" fmla="*/ 6080671 h 6281670"/>
                <a:gd name="connsiteX334" fmla="*/ 4306609 w 8613217"/>
                <a:gd name="connsiteY334" fmla="*/ 6061826 h 6281670"/>
                <a:gd name="connsiteX335" fmla="*/ 4295168 w 8613217"/>
                <a:gd name="connsiteY335" fmla="*/ 6082689 h 6281670"/>
                <a:gd name="connsiteX336" fmla="*/ 4292475 w 8613217"/>
                <a:gd name="connsiteY336" fmla="*/ 6112302 h 6281670"/>
                <a:gd name="connsiteX337" fmla="*/ 4277669 w 8613217"/>
                <a:gd name="connsiteY337" fmla="*/ 6097496 h 6281670"/>
                <a:gd name="connsiteX338" fmla="*/ 4183447 w 8613217"/>
                <a:gd name="connsiteY338" fmla="*/ 5282478 h 6281670"/>
                <a:gd name="connsiteX339" fmla="*/ 4412945 w 8613217"/>
                <a:gd name="connsiteY339" fmla="*/ 4743394 h 6281670"/>
                <a:gd name="connsiteX340" fmla="*/ 5036828 w 8613217"/>
                <a:gd name="connsiteY340" fmla="*/ 3935106 h 6281670"/>
                <a:gd name="connsiteX341" fmla="*/ 5054999 w 8613217"/>
                <a:gd name="connsiteY341" fmla="*/ 3966064 h 6281670"/>
                <a:gd name="connsiteX342" fmla="*/ 5020675 w 8613217"/>
                <a:gd name="connsiteY342" fmla="*/ 5141145 h 6281670"/>
                <a:gd name="connsiteX0" fmla="*/ 8420062 w 8613217"/>
                <a:gd name="connsiteY0" fmla="*/ 4211041 h 6281670"/>
                <a:gd name="connsiteX1" fmla="*/ 7990681 w 8613217"/>
                <a:gd name="connsiteY1" fmla="*/ 4231232 h 6281670"/>
                <a:gd name="connsiteX2" fmla="*/ 7630619 w 8613217"/>
                <a:gd name="connsiteY2" fmla="*/ 4614849 h 6281670"/>
                <a:gd name="connsiteX3" fmla="*/ 7659558 w 8613217"/>
                <a:gd name="connsiteY3" fmla="*/ 4643788 h 6281670"/>
                <a:gd name="connsiteX4" fmla="*/ 7859443 w 8613217"/>
                <a:gd name="connsiteY4" fmla="*/ 4617541 h 6281670"/>
                <a:gd name="connsiteX5" fmla="*/ 8222196 w 8613217"/>
                <a:gd name="connsiteY5" fmla="*/ 4498418 h 6281670"/>
                <a:gd name="connsiteX6" fmla="*/ 8236330 w 8613217"/>
                <a:gd name="connsiteY6" fmla="*/ 4496398 h 6281670"/>
                <a:gd name="connsiteX7" fmla="*/ 8228254 w 8613217"/>
                <a:gd name="connsiteY7" fmla="*/ 4504475 h 6281670"/>
                <a:gd name="connsiteX8" fmla="*/ 7670326 w 8613217"/>
                <a:gd name="connsiteY8" fmla="*/ 4709743 h 6281670"/>
                <a:gd name="connsiteX9" fmla="*/ 7436791 w 8613217"/>
                <a:gd name="connsiteY9" fmla="*/ 4735318 h 6281670"/>
                <a:gd name="connsiteX10" fmla="*/ 6759067 w 8613217"/>
                <a:gd name="connsiteY10" fmla="*/ 4696956 h 6281670"/>
                <a:gd name="connsiteX11" fmla="*/ 6037597 w 8613217"/>
                <a:gd name="connsiteY11" fmla="*/ 4656576 h 6281670"/>
                <a:gd name="connsiteX12" fmla="*/ 6023464 w 8613217"/>
                <a:gd name="connsiteY12" fmla="*/ 4649172 h 6281670"/>
                <a:gd name="connsiteX13" fmla="*/ 6361317 w 8613217"/>
                <a:gd name="connsiteY13" fmla="*/ 4472170 h 6281670"/>
                <a:gd name="connsiteX14" fmla="*/ 6783296 w 8613217"/>
                <a:gd name="connsiteY14" fmla="*/ 4236616 h 6281670"/>
                <a:gd name="connsiteX15" fmla="*/ 7066634 w 8613217"/>
                <a:gd name="connsiteY15" fmla="*/ 4052210 h 6281670"/>
                <a:gd name="connsiteX16" fmla="*/ 7151433 w 8613217"/>
                <a:gd name="connsiteY16" fmla="*/ 4042115 h 6281670"/>
                <a:gd name="connsiteX17" fmla="*/ 7304208 w 8613217"/>
                <a:gd name="connsiteY17" fmla="*/ 4071727 h 6281670"/>
                <a:gd name="connsiteX18" fmla="*/ 7625235 w 8613217"/>
                <a:gd name="connsiteY18" fmla="*/ 3948566 h 6281670"/>
                <a:gd name="connsiteX19" fmla="*/ 8172394 w 8613217"/>
                <a:gd name="connsiteY19" fmla="*/ 2496877 h 6281670"/>
                <a:gd name="connsiteX20" fmla="*/ 7882325 w 8613217"/>
                <a:gd name="connsiteY20" fmla="*/ 1811077 h 6281670"/>
                <a:gd name="connsiteX21" fmla="*/ 7854059 w 8613217"/>
                <a:gd name="connsiteY21" fmla="*/ 1889820 h 6281670"/>
                <a:gd name="connsiteX22" fmla="*/ 7732917 w 8613217"/>
                <a:gd name="connsiteY22" fmla="*/ 2389195 h 6281670"/>
                <a:gd name="connsiteX23" fmla="*/ 7607736 w 8613217"/>
                <a:gd name="connsiteY23" fmla="*/ 2746565 h 6281670"/>
                <a:gd name="connsiteX24" fmla="*/ 7178354 w 8613217"/>
                <a:gd name="connsiteY24" fmla="*/ 3424962 h 6281670"/>
                <a:gd name="connsiteX25" fmla="*/ 7050481 w 8613217"/>
                <a:gd name="connsiteY25" fmla="*/ 3653113 h 6281670"/>
                <a:gd name="connsiteX26" fmla="*/ 7022888 w 8613217"/>
                <a:gd name="connsiteY26" fmla="*/ 3873861 h 6281670"/>
                <a:gd name="connsiteX27" fmla="*/ 7057884 w 8613217"/>
                <a:gd name="connsiteY27" fmla="*/ 3889341 h 6281670"/>
                <a:gd name="connsiteX28" fmla="*/ 7311611 w 8613217"/>
                <a:gd name="connsiteY28" fmla="*/ 3701570 h 6281670"/>
                <a:gd name="connsiteX29" fmla="*/ 7883672 w 8613217"/>
                <a:gd name="connsiteY29" fmla="*/ 2875784 h 6281670"/>
                <a:gd name="connsiteX30" fmla="*/ 7909246 w 8613217"/>
                <a:gd name="connsiteY30" fmla="*/ 2790311 h 6281670"/>
                <a:gd name="connsiteX31" fmla="*/ 7835888 w 8613217"/>
                <a:gd name="connsiteY31" fmla="*/ 3051440 h 6281670"/>
                <a:gd name="connsiteX32" fmla="*/ 7279306 w 8613217"/>
                <a:gd name="connsiteY32" fmla="*/ 3802522 h 6281670"/>
                <a:gd name="connsiteX33" fmla="*/ 6992603 w 8613217"/>
                <a:gd name="connsiteY33" fmla="*/ 4017213 h 6281670"/>
                <a:gd name="connsiteX34" fmla="*/ 6713302 w 8613217"/>
                <a:gd name="connsiteY34" fmla="*/ 4190851 h 6281670"/>
                <a:gd name="connsiteX35" fmla="*/ 6627830 w 8613217"/>
                <a:gd name="connsiteY35" fmla="*/ 4239308 h 6281670"/>
                <a:gd name="connsiteX36" fmla="*/ 6605620 w 8613217"/>
                <a:gd name="connsiteY36" fmla="*/ 4251422 h 6281670"/>
                <a:gd name="connsiteX37" fmla="*/ 6226714 w 8613217"/>
                <a:gd name="connsiteY37" fmla="*/ 4447268 h 6281670"/>
                <a:gd name="connsiteX38" fmla="*/ 5314782 w 8613217"/>
                <a:gd name="connsiteY38" fmla="*/ 4943279 h 6281670"/>
                <a:gd name="connsiteX39" fmla="*/ 5158643 w 8613217"/>
                <a:gd name="connsiteY39" fmla="*/ 5046250 h 6281670"/>
                <a:gd name="connsiteX40" fmla="*/ 5162681 w 8613217"/>
                <a:gd name="connsiteY40" fmla="*/ 5025387 h 6281670"/>
                <a:gd name="connsiteX41" fmla="*/ 5227290 w 8613217"/>
                <a:gd name="connsiteY41" fmla="*/ 4323434 h 6281670"/>
                <a:gd name="connsiteX42" fmla="*/ 5106148 w 8613217"/>
                <a:gd name="connsiteY42" fmla="*/ 3860401 h 6281670"/>
                <a:gd name="connsiteX43" fmla="*/ 5139799 w 8613217"/>
                <a:gd name="connsiteY43" fmla="*/ 3818675 h 6281670"/>
                <a:gd name="connsiteX44" fmla="*/ 5695034 w 8613217"/>
                <a:gd name="connsiteY44" fmla="*/ 3194119 h 6281670"/>
                <a:gd name="connsiteX45" fmla="*/ 5830983 w 8613217"/>
                <a:gd name="connsiteY45" fmla="*/ 3023174 h 6281670"/>
                <a:gd name="connsiteX46" fmla="*/ 5873382 w 8613217"/>
                <a:gd name="connsiteY46" fmla="*/ 3008367 h 6281670"/>
                <a:gd name="connsiteX47" fmla="*/ 5983083 w 8613217"/>
                <a:gd name="connsiteY47" fmla="*/ 3009040 h 6281670"/>
                <a:gd name="connsiteX48" fmla="*/ 6257000 w 8613217"/>
                <a:gd name="connsiteY48" fmla="*/ 2840787 h 6281670"/>
                <a:gd name="connsiteX49" fmla="*/ 6605620 w 8613217"/>
                <a:gd name="connsiteY49" fmla="*/ 2172485 h 6281670"/>
                <a:gd name="connsiteX50" fmla="*/ 6623118 w 8613217"/>
                <a:gd name="connsiteY50" fmla="*/ 1339969 h 6281670"/>
                <a:gd name="connsiteX51" fmla="*/ 6528224 w 8613217"/>
                <a:gd name="connsiteY51" fmla="*/ 660899 h 6281670"/>
                <a:gd name="connsiteX52" fmla="*/ 6514091 w 8613217"/>
                <a:gd name="connsiteY52" fmla="*/ 520239 h 6281670"/>
                <a:gd name="connsiteX53" fmla="*/ 6493900 w 8613217"/>
                <a:gd name="connsiteY53" fmla="*/ 546486 h 6281670"/>
                <a:gd name="connsiteX54" fmla="*/ 6244212 w 8613217"/>
                <a:gd name="connsiteY54" fmla="*/ 975869 h 6281670"/>
                <a:gd name="connsiteX55" fmla="*/ 5935300 w 8613217"/>
                <a:gd name="connsiteY55" fmla="*/ 1788868 h 6281670"/>
                <a:gd name="connsiteX56" fmla="*/ 5707148 w 8613217"/>
                <a:gd name="connsiteY56" fmla="*/ 2531874 h 6281670"/>
                <a:gd name="connsiteX57" fmla="*/ 5679555 w 8613217"/>
                <a:gd name="connsiteY57" fmla="*/ 2738489 h 6281670"/>
                <a:gd name="connsiteX58" fmla="*/ 5734069 w 8613217"/>
                <a:gd name="connsiteY58" fmla="*/ 2914818 h 6281670"/>
                <a:gd name="connsiteX59" fmla="*/ 5963566 w 8613217"/>
                <a:gd name="connsiteY59" fmla="*/ 2599175 h 6281670"/>
                <a:gd name="connsiteX60" fmla="*/ 6141914 w 8613217"/>
                <a:gd name="connsiteY60" fmla="*/ 2254593 h 6281670"/>
                <a:gd name="connsiteX61" fmla="*/ 6262384 w 8613217"/>
                <a:gd name="connsiteY61" fmla="*/ 1884436 h 6281670"/>
                <a:gd name="connsiteX62" fmla="*/ 6343145 w 8613217"/>
                <a:gd name="connsiteY62" fmla="*/ 1508222 h 6281670"/>
                <a:gd name="connsiteX63" fmla="*/ 6310167 w 8613217"/>
                <a:gd name="connsiteY63" fmla="*/ 1747814 h 6281670"/>
                <a:gd name="connsiteX64" fmla="*/ 6045001 w 8613217"/>
                <a:gd name="connsiteY64" fmla="*/ 2568890 h 6281670"/>
                <a:gd name="connsiteX65" fmla="*/ 5560432 w 8613217"/>
                <a:gd name="connsiteY65" fmla="*/ 3235173 h 6281670"/>
                <a:gd name="connsiteX66" fmla="*/ 5096726 w 8613217"/>
                <a:gd name="connsiteY66" fmla="*/ 3741278 h 6281670"/>
                <a:gd name="connsiteX67" fmla="*/ 5067113 w 8613217"/>
                <a:gd name="connsiteY67" fmla="*/ 3767525 h 6281670"/>
                <a:gd name="connsiteX68" fmla="*/ 4911647 w 8613217"/>
                <a:gd name="connsiteY68" fmla="*/ 3459959 h 6281670"/>
                <a:gd name="connsiteX69" fmla="*/ 4890784 w 8613217"/>
                <a:gd name="connsiteY69" fmla="*/ 3404099 h 6281670"/>
                <a:gd name="connsiteX70" fmla="*/ 4952701 w 8613217"/>
                <a:gd name="connsiteY70" fmla="*/ 2717626 h 6281670"/>
                <a:gd name="connsiteX71" fmla="*/ 5173449 w 8613217"/>
                <a:gd name="connsiteY71" fmla="*/ 2368332 h 6281670"/>
                <a:gd name="connsiteX72" fmla="*/ 5481689 w 8613217"/>
                <a:gd name="connsiteY72" fmla="*/ 1759928 h 6281670"/>
                <a:gd name="connsiteX73" fmla="*/ 5514667 w 8613217"/>
                <a:gd name="connsiteY73" fmla="*/ 1741757 h 6281670"/>
                <a:gd name="connsiteX74" fmla="*/ 5803389 w 8613217"/>
                <a:gd name="connsiteY74" fmla="*/ 1570812 h 6281670"/>
                <a:gd name="connsiteX75" fmla="*/ 5822907 w 8613217"/>
                <a:gd name="connsiteY75" fmla="*/ 1095665 h 6281670"/>
                <a:gd name="connsiteX76" fmla="*/ 5540241 w 8613217"/>
                <a:gd name="connsiteY76" fmla="*/ 601000 h 6281670"/>
                <a:gd name="connsiteX77" fmla="*/ 5514667 w 8613217"/>
                <a:gd name="connsiteY77" fmla="*/ 600327 h 6281670"/>
                <a:gd name="connsiteX78" fmla="*/ 5421791 w 8613217"/>
                <a:gd name="connsiteY78" fmla="*/ 697914 h 6281670"/>
                <a:gd name="connsiteX79" fmla="*/ 5124319 w 8613217"/>
                <a:gd name="connsiteY79" fmla="*/ 1196617 h 6281670"/>
                <a:gd name="connsiteX80" fmla="*/ 5316801 w 8613217"/>
                <a:gd name="connsiteY80" fmla="*/ 1686570 h 6281670"/>
                <a:gd name="connsiteX81" fmla="*/ 5361220 w 8613217"/>
                <a:gd name="connsiteY81" fmla="*/ 1669072 h 6281670"/>
                <a:gd name="connsiteX82" fmla="*/ 5461499 w 8613217"/>
                <a:gd name="connsiteY82" fmla="*/ 1248439 h 6281670"/>
                <a:gd name="connsiteX83" fmla="*/ 5491784 w 8613217"/>
                <a:gd name="connsiteY83" fmla="*/ 1043170 h 6281670"/>
                <a:gd name="connsiteX84" fmla="*/ 5497841 w 8613217"/>
                <a:gd name="connsiteY84" fmla="*/ 1081532 h 6281670"/>
                <a:gd name="connsiteX85" fmla="*/ 5481016 w 8613217"/>
                <a:gd name="connsiteY85" fmla="*/ 1353429 h 6281670"/>
                <a:gd name="connsiteX86" fmla="*/ 5415734 w 8613217"/>
                <a:gd name="connsiteY86" fmla="*/ 1727624 h 6281670"/>
                <a:gd name="connsiteX87" fmla="*/ 5151240 w 8613217"/>
                <a:gd name="connsiteY87" fmla="*/ 2245171 h 6281670"/>
                <a:gd name="connsiteX88" fmla="*/ 4908282 w 8613217"/>
                <a:gd name="connsiteY88" fmla="*/ 2596483 h 6281670"/>
                <a:gd name="connsiteX89" fmla="*/ 4750124 w 8613217"/>
                <a:gd name="connsiteY89" fmla="*/ 2989523 h 6281670"/>
                <a:gd name="connsiteX90" fmla="*/ 4737337 w 8613217"/>
                <a:gd name="connsiteY90" fmla="*/ 3162487 h 6281670"/>
                <a:gd name="connsiteX91" fmla="*/ 4680804 w 8613217"/>
                <a:gd name="connsiteY91" fmla="*/ 3076341 h 6281670"/>
                <a:gd name="connsiteX92" fmla="*/ 4591293 w 8613217"/>
                <a:gd name="connsiteY92" fmla="*/ 2915491 h 6281670"/>
                <a:gd name="connsiteX93" fmla="*/ 4552259 w 8613217"/>
                <a:gd name="connsiteY93" fmla="*/ 2838095 h 6281670"/>
                <a:gd name="connsiteX94" fmla="*/ 4404869 w 8613217"/>
                <a:gd name="connsiteY94" fmla="*/ 2499569 h 6281670"/>
                <a:gd name="connsiteX95" fmla="*/ 4425059 w 8613217"/>
                <a:gd name="connsiteY95" fmla="*/ 2408713 h 6281670"/>
                <a:gd name="connsiteX96" fmla="*/ 4497071 w 8613217"/>
                <a:gd name="connsiteY96" fmla="*/ 2304396 h 6281670"/>
                <a:gd name="connsiteX97" fmla="*/ 4551585 w 8613217"/>
                <a:gd name="connsiteY97" fmla="*/ 2152968 h 6281670"/>
                <a:gd name="connsiteX98" fmla="*/ 4741375 w 8613217"/>
                <a:gd name="connsiteY98" fmla="*/ 1413327 h 6281670"/>
                <a:gd name="connsiteX99" fmla="*/ 4929146 w 8613217"/>
                <a:gd name="connsiteY99" fmla="*/ 819730 h 6281670"/>
                <a:gd name="connsiteX100" fmla="*/ 5233347 w 8613217"/>
                <a:gd name="connsiteY100" fmla="*/ 28940 h 6281670"/>
                <a:gd name="connsiteX101" fmla="*/ 5238058 w 8613217"/>
                <a:gd name="connsiteY101" fmla="*/ 0 h 6281670"/>
                <a:gd name="connsiteX102" fmla="*/ 4976929 w 8613217"/>
                <a:gd name="connsiteY102" fmla="*/ 159504 h 6281670"/>
                <a:gd name="connsiteX103" fmla="*/ 4204984 w 8613217"/>
                <a:gd name="connsiteY103" fmla="*/ 890396 h 6281670"/>
                <a:gd name="connsiteX104" fmla="*/ 3943182 w 8613217"/>
                <a:gd name="connsiteY104" fmla="*/ 2139508 h 6281670"/>
                <a:gd name="connsiteX105" fmla="*/ 4076438 w 8613217"/>
                <a:gd name="connsiteY105" fmla="*/ 2389868 h 6281670"/>
                <a:gd name="connsiteX106" fmla="*/ 4215079 w 8613217"/>
                <a:gd name="connsiteY106" fmla="*/ 2474668 h 6281670"/>
                <a:gd name="connsiteX107" fmla="*/ 4244018 w 8613217"/>
                <a:gd name="connsiteY107" fmla="*/ 2445055 h 6281670"/>
                <a:gd name="connsiteX108" fmla="*/ 4230558 w 8613217"/>
                <a:gd name="connsiteY108" fmla="*/ 1718875 h 6281670"/>
                <a:gd name="connsiteX109" fmla="*/ 4411599 w 8613217"/>
                <a:gd name="connsiteY109" fmla="*/ 1186522 h 6281670"/>
                <a:gd name="connsiteX110" fmla="*/ 4552259 w 8613217"/>
                <a:gd name="connsiteY110" fmla="*/ 934815 h 6281670"/>
                <a:gd name="connsiteX111" fmla="*/ 4572449 w 8613217"/>
                <a:gd name="connsiteY111" fmla="*/ 920008 h 6281670"/>
                <a:gd name="connsiteX112" fmla="*/ 4553604 w 8613217"/>
                <a:gd name="connsiteY112" fmla="*/ 956351 h 6281670"/>
                <a:gd name="connsiteX113" fmla="*/ 4390735 w 8613217"/>
                <a:gd name="connsiteY113" fmla="*/ 1302280 h 6281670"/>
                <a:gd name="connsiteX114" fmla="*/ 4340260 w 8613217"/>
                <a:gd name="connsiteY114" fmla="*/ 2524471 h 6281670"/>
                <a:gd name="connsiteX115" fmla="*/ 4501109 w 8613217"/>
                <a:gd name="connsiteY115" fmla="*/ 2892609 h 6281670"/>
                <a:gd name="connsiteX116" fmla="*/ 4692918 w 8613217"/>
                <a:gd name="connsiteY116" fmla="*/ 3241230 h 6281670"/>
                <a:gd name="connsiteX117" fmla="*/ 4992409 w 8613217"/>
                <a:gd name="connsiteY117" fmla="*/ 3809925 h 6281670"/>
                <a:gd name="connsiteX118" fmla="*/ 5000485 w 8613217"/>
                <a:gd name="connsiteY118" fmla="*/ 3847614 h 6281670"/>
                <a:gd name="connsiteX119" fmla="*/ 4993755 w 8613217"/>
                <a:gd name="connsiteY119" fmla="*/ 3855017 h 6281670"/>
                <a:gd name="connsiteX120" fmla="*/ 4993082 w 8613217"/>
                <a:gd name="connsiteY120" fmla="*/ 3855690 h 6281670"/>
                <a:gd name="connsiteX121" fmla="*/ 4982313 w 8613217"/>
                <a:gd name="connsiteY121" fmla="*/ 3867131 h 6281670"/>
                <a:gd name="connsiteX122" fmla="*/ 4626290 w 8613217"/>
                <a:gd name="connsiteY122" fmla="*/ 4274977 h 6281670"/>
                <a:gd name="connsiteX123" fmla="*/ 4180755 w 8613217"/>
                <a:gd name="connsiteY123" fmla="*/ 4968853 h 6281670"/>
                <a:gd name="connsiteX124" fmla="*/ 4071727 w 8613217"/>
                <a:gd name="connsiteY124" fmla="*/ 5853192 h 6281670"/>
                <a:gd name="connsiteX125" fmla="*/ 4040769 w 8613217"/>
                <a:gd name="connsiteY125" fmla="*/ 5907706 h 6281670"/>
                <a:gd name="connsiteX126" fmla="*/ 4005099 w 8613217"/>
                <a:gd name="connsiteY126" fmla="*/ 5881459 h 6281670"/>
                <a:gd name="connsiteX127" fmla="*/ 4007791 w 8613217"/>
                <a:gd name="connsiteY127" fmla="*/ 5830983 h 6281670"/>
                <a:gd name="connsiteX128" fmla="*/ 3990293 w 8613217"/>
                <a:gd name="connsiteY128" fmla="*/ 5807427 h 6281670"/>
                <a:gd name="connsiteX129" fmla="*/ 3964045 w 8613217"/>
                <a:gd name="connsiteY129" fmla="*/ 5789256 h 6281670"/>
                <a:gd name="connsiteX130" fmla="*/ 3941836 w 8613217"/>
                <a:gd name="connsiteY130" fmla="*/ 5705129 h 6281670"/>
                <a:gd name="connsiteX131" fmla="*/ 3908185 w 8613217"/>
                <a:gd name="connsiteY131" fmla="*/ 5236040 h 6281670"/>
                <a:gd name="connsiteX132" fmla="*/ 3918953 w 8613217"/>
                <a:gd name="connsiteY132" fmla="*/ 4237288 h 6281670"/>
                <a:gd name="connsiteX133" fmla="*/ 3786370 w 8613217"/>
                <a:gd name="connsiteY133" fmla="*/ 3122779 h 6281670"/>
                <a:gd name="connsiteX134" fmla="*/ 3570333 w 8613217"/>
                <a:gd name="connsiteY134" fmla="*/ 2570236 h 6281670"/>
                <a:gd name="connsiteX135" fmla="*/ 3410829 w 8613217"/>
                <a:gd name="connsiteY135" fmla="*/ 2273437 h 6281670"/>
                <a:gd name="connsiteX136" fmla="*/ 3411502 w 8613217"/>
                <a:gd name="connsiteY136" fmla="*/ 2229018 h 6281670"/>
                <a:gd name="connsiteX137" fmla="*/ 3451209 w 8613217"/>
                <a:gd name="connsiteY137" fmla="*/ 2126720 h 6281670"/>
                <a:gd name="connsiteX138" fmla="*/ 3431692 w 8613217"/>
                <a:gd name="connsiteY138" fmla="*/ 1895877 h 6281670"/>
                <a:gd name="connsiteX139" fmla="*/ 3186715 w 8613217"/>
                <a:gd name="connsiteY139" fmla="*/ 1401886 h 6281670"/>
                <a:gd name="connsiteX140" fmla="*/ 2531874 w 8613217"/>
                <a:gd name="connsiteY140" fmla="*/ 701952 h 6281670"/>
                <a:gd name="connsiteX141" fmla="*/ 1731662 w 8613217"/>
                <a:gd name="connsiteY141" fmla="*/ 39035 h 6281670"/>
                <a:gd name="connsiteX142" fmla="*/ 1722913 w 8613217"/>
                <a:gd name="connsiteY142" fmla="*/ 36343 h 6281670"/>
                <a:gd name="connsiteX143" fmla="*/ 1723586 w 8613217"/>
                <a:gd name="connsiteY143" fmla="*/ 47111 h 6281670"/>
                <a:gd name="connsiteX144" fmla="*/ 1984042 w 8613217"/>
                <a:gd name="connsiteY144" fmla="*/ 871552 h 6281670"/>
                <a:gd name="connsiteX145" fmla="*/ 2773486 w 8613217"/>
                <a:gd name="connsiteY145" fmla="*/ 2064130 h 6281670"/>
                <a:gd name="connsiteX146" fmla="*/ 3058170 w 8613217"/>
                <a:gd name="connsiteY146" fmla="*/ 2286897 h 6281670"/>
                <a:gd name="connsiteX147" fmla="*/ 3235845 w 8613217"/>
                <a:gd name="connsiteY147" fmla="*/ 2329297 h 6281670"/>
                <a:gd name="connsiteX148" fmla="*/ 3256709 w 8613217"/>
                <a:gd name="connsiteY148" fmla="*/ 2294974 h 6281670"/>
                <a:gd name="connsiteX149" fmla="*/ 3083072 w 8613217"/>
                <a:gd name="connsiteY149" fmla="*/ 1999521 h 6281670"/>
                <a:gd name="connsiteX150" fmla="*/ 2450440 w 8613217"/>
                <a:gd name="connsiteY150" fmla="*/ 1092973 h 6281670"/>
                <a:gd name="connsiteX151" fmla="*/ 2432941 w 8613217"/>
                <a:gd name="connsiteY151" fmla="*/ 1062014 h 6281670"/>
                <a:gd name="connsiteX152" fmla="*/ 2454478 w 8613217"/>
                <a:gd name="connsiteY152" fmla="*/ 1076820 h 6281670"/>
                <a:gd name="connsiteX153" fmla="*/ 2967986 w 8613217"/>
                <a:gd name="connsiteY153" fmla="*/ 1739738 h 6281670"/>
                <a:gd name="connsiteX154" fmla="*/ 3266131 w 8613217"/>
                <a:gd name="connsiteY154" fmla="*/ 2175850 h 6281670"/>
                <a:gd name="connsiteX155" fmla="*/ 3457939 w 8613217"/>
                <a:gd name="connsiteY155" fmla="*/ 2509665 h 6281670"/>
                <a:gd name="connsiteX156" fmla="*/ 3733875 w 8613217"/>
                <a:gd name="connsiteY156" fmla="*/ 3249979 h 6281670"/>
                <a:gd name="connsiteX157" fmla="*/ 3823385 w 8613217"/>
                <a:gd name="connsiteY157" fmla="*/ 4359777 h 6281670"/>
                <a:gd name="connsiteX158" fmla="*/ 3816655 w 8613217"/>
                <a:gd name="connsiteY158" fmla="*/ 4369199 h 6281670"/>
                <a:gd name="connsiteX159" fmla="*/ 3800503 w 8613217"/>
                <a:gd name="connsiteY159" fmla="*/ 4322761 h 6281670"/>
                <a:gd name="connsiteX160" fmla="*/ 3407464 w 8613217"/>
                <a:gd name="connsiteY160" fmla="*/ 3663208 h 6281670"/>
                <a:gd name="connsiteX161" fmla="*/ 2516395 w 8613217"/>
                <a:gd name="connsiteY161" fmla="*/ 2980101 h 6281670"/>
                <a:gd name="connsiteX162" fmla="*/ 2502934 w 8613217"/>
                <a:gd name="connsiteY162" fmla="*/ 2971351 h 6281670"/>
                <a:gd name="connsiteX163" fmla="*/ 2390541 w 8613217"/>
                <a:gd name="connsiteY163" fmla="*/ 2898666 h 6281670"/>
                <a:gd name="connsiteX164" fmla="*/ 2247863 w 8613217"/>
                <a:gd name="connsiteY164" fmla="*/ 2802425 h 6281670"/>
                <a:gd name="connsiteX165" fmla="*/ 2055381 w 8613217"/>
                <a:gd name="connsiteY165" fmla="*/ 2665131 h 6281670"/>
                <a:gd name="connsiteX166" fmla="*/ 1471879 w 8613217"/>
                <a:gd name="connsiteY166" fmla="*/ 2148930 h 6281670"/>
                <a:gd name="connsiteX167" fmla="*/ 1461111 w 8613217"/>
                <a:gd name="connsiteY167" fmla="*/ 2109895 h 6281670"/>
                <a:gd name="connsiteX168" fmla="*/ 1501492 w 8613217"/>
                <a:gd name="connsiteY168" fmla="*/ 1918759 h 6281670"/>
                <a:gd name="connsiteX169" fmla="*/ 1395155 w 8613217"/>
                <a:gd name="connsiteY169" fmla="*/ 1570812 h 6281670"/>
                <a:gd name="connsiteX170" fmla="*/ 937507 w 8613217"/>
                <a:gd name="connsiteY170" fmla="*/ 860783 h 6281670"/>
                <a:gd name="connsiteX171" fmla="*/ 682435 w 8613217"/>
                <a:gd name="connsiteY171" fmla="*/ 471109 h 6281670"/>
                <a:gd name="connsiteX172" fmla="*/ 590905 w 8613217"/>
                <a:gd name="connsiteY172" fmla="*/ 214691 h 6281670"/>
                <a:gd name="connsiteX173" fmla="*/ 581483 w 8613217"/>
                <a:gd name="connsiteY173" fmla="*/ 222767 h 6281670"/>
                <a:gd name="connsiteX174" fmla="*/ 555909 w 8613217"/>
                <a:gd name="connsiteY174" fmla="*/ 262475 h 6281670"/>
                <a:gd name="connsiteX175" fmla="*/ 423998 w 8613217"/>
                <a:gd name="connsiteY175" fmla="*/ 619845 h 6281670"/>
                <a:gd name="connsiteX176" fmla="*/ 443515 w 8613217"/>
                <a:gd name="connsiteY176" fmla="*/ 1227575 h 6281670"/>
                <a:gd name="connsiteX177" fmla="*/ 806942 w 8613217"/>
                <a:gd name="connsiteY177" fmla="*/ 1996156 h 6281670"/>
                <a:gd name="connsiteX178" fmla="*/ 1087589 w 8613217"/>
                <a:gd name="connsiteY178" fmla="*/ 2216231 h 6281670"/>
                <a:gd name="connsiteX179" fmla="*/ 1317086 w 8613217"/>
                <a:gd name="connsiteY179" fmla="*/ 2233729 h 6281670"/>
                <a:gd name="connsiteX180" fmla="*/ 1327181 w 8613217"/>
                <a:gd name="connsiteY180" fmla="*/ 2198060 h 6281670"/>
                <a:gd name="connsiteX181" fmla="*/ 816364 w 8613217"/>
                <a:gd name="connsiteY181" fmla="*/ 1324489 h 6281670"/>
                <a:gd name="connsiteX182" fmla="*/ 702625 w 8613217"/>
                <a:gd name="connsiteY182" fmla="*/ 1031056 h 6281670"/>
                <a:gd name="connsiteX183" fmla="*/ 767908 w 8613217"/>
                <a:gd name="connsiteY183" fmla="*/ 1173061 h 6281670"/>
                <a:gd name="connsiteX184" fmla="*/ 1444285 w 8613217"/>
                <a:gd name="connsiteY184" fmla="*/ 2226326 h 6281670"/>
                <a:gd name="connsiteX185" fmla="*/ 2209501 w 8613217"/>
                <a:gd name="connsiteY185" fmla="*/ 2876457 h 6281670"/>
                <a:gd name="connsiteX186" fmla="*/ 2308434 w 8613217"/>
                <a:gd name="connsiteY186" fmla="*/ 2939720 h 6281670"/>
                <a:gd name="connsiteX187" fmla="*/ 2340738 w 8613217"/>
                <a:gd name="connsiteY187" fmla="*/ 2972025 h 6281670"/>
                <a:gd name="connsiteX188" fmla="*/ 2302377 w 8613217"/>
                <a:gd name="connsiteY188" fmla="*/ 2972025 h 6281670"/>
                <a:gd name="connsiteX189" fmla="*/ 2266034 w 8613217"/>
                <a:gd name="connsiteY189" fmla="*/ 2967313 h 6281670"/>
                <a:gd name="connsiteX190" fmla="*/ 1817807 w 8613217"/>
                <a:gd name="connsiteY190" fmla="*/ 3025866 h 6281670"/>
                <a:gd name="connsiteX191" fmla="*/ 1007500 w 8613217"/>
                <a:gd name="connsiteY191" fmla="*/ 3309877 h 6281670"/>
                <a:gd name="connsiteX192" fmla="*/ 960389 w 8613217"/>
                <a:gd name="connsiteY192" fmla="*/ 3293725 h 6281670"/>
                <a:gd name="connsiteX193" fmla="*/ 446207 w 8613217"/>
                <a:gd name="connsiteY193" fmla="*/ 3134221 h 6281670"/>
                <a:gd name="connsiteX194" fmla="*/ 217383 w 8613217"/>
                <a:gd name="connsiteY194" fmla="*/ 3227096 h 6281670"/>
                <a:gd name="connsiteX195" fmla="*/ 0 w 8613217"/>
                <a:gd name="connsiteY195" fmla="*/ 3236518 h 6281670"/>
                <a:gd name="connsiteX196" fmla="*/ 0 w 8613217"/>
                <a:gd name="connsiteY196" fmla="*/ 3330740 h 6281670"/>
                <a:gd name="connsiteX197" fmla="*/ 9422 w 8613217"/>
                <a:gd name="connsiteY197" fmla="*/ 3346892 h 6281670"/>
                <a:gd name="connsiteX198" fmla="*/ 255072 w 8613217"/>
                <a:gd name="connsiteY198" fmla="*/ 3717723 h 6281670"/>
                <a:gd name="connsiteX199" fmla="*/ 747044 w 8613217"/>
                <a:gd name="connsiteY199" fmla="*/ 3826078 h 6281670"/>
                <a:gd name="connsiteX200" fmla="*/ 1016249 w 8613217"/>
                <a:gd name="connsiteY200" fmla="*/ 3490244 h 6281670"/>
                <a:gd name="connsiteX201" fmla="*/ 981253 w 8613217"/>
                <a:gd name="connsiteY201" fmla="*/ 3461305 h 6281670"/>
                <a:gd name="connsiteX202" fmla="*/ 563312 w 8613217"/>
                <a:gd name="connsiteY202" fmla="*/ 3490917 h 6281670"/>
                <a:gd name="connsiteX203" fmla="*/ 390347 w 8613217"/>
                <a:gd name="connsiteY203" fmla="*/ 3460632 h 6281670"/>
                <a:gd name="connsiteX204" fmla="*/ 489953 w 8613217"/>
                <a:gd name="connsiteY204" fmla="*/ 3463997 h 6281670"/>
                <a:gd name="connsiteX205" fmla="*/ 903183 w 8613217"/>
                <a:gd name="connsiteY205" fmla="*/ 3408137 h 6281670"/>
                <a:gd name="connsiteX206" fmla="*/ 1043170 w 8613217"/>
                <a:gd name="connsiteY206" fmla="*/ 3372467 h 6281670"/>
                <a:gd name="connsiteX207" fmla="*/ 1508895 w 8613217"/>
                <a:gd name="connsiteY207" fmla="*/ 3218347 h 6281670"/>
                <a:gd name="connsiteX208" fmla="*/ 1912029 w 8613217"/>
                <a:gd name="connsiteY208" fmla="*/ 3101243 h 6281670"/>
                <a:gd name="connsiteX209" fmla="*/ 1912029 w 8613217"/>
                <a:gd name="connsiteY209" fmla="*/ 3101243 h 6281670"/>
                <a:gd name="connsiteX210" fmla="*/ 1986061 w 8613217"/>
                <a:gd name="connsiteY210" fmla="*/ 3087783 h 6281670"/>
                <a:gd name="connsiteX211" fmla="*/ 1992791 w 8613217"/>
                <a:gd name="connsiteY211" fmla="*/ 3087110 h 6281670"/>
                <a:gd name="connsiteX212" fmla="*/ 2113933 w 8613217"/>
                <a:gd name="connsiteY212" fmla="*/ 3072976 h 6281670"/>
                <a:gd name="connsiteX213" fmla="*/ 2118644 w 8613217"/>
                <a:gd name="connsiteY213" fmla="*/ 3064227 h 6281670"/>
                <a:gd name="connsiteX214" fmla="*/ 2257958 w 8613217"/>
                <a:gd name="connsiteY214" fmla="*/ 3064227 h 6281670"/>
                <a:gd name="connsiteX215" fmla="*/ 2262669 w 8613217"/>
                <a:gd name="connsiteY215" fmla="*/ 3072976 h 6281670"/>
                <a:gd name="connsiteX216" fmla="*/ 2434960 w 8613217"/>
                <a:gd name="connsiteY216" fmla="*/ 3101243 h 6281670"/>
                <a:gd name="connsiteX217" fmla="*/ 2635518 w 8613217"/>
                <a:gd name="connsiteY217" fmla="*/ 3164506 h 6281670"/>
                <a:gd name="connsiteX218" fmla="*/ 3038653 w 8613217"/>
                <a:gd name="connsiteY218" fmla="*/ 3453902 h 6281670"/>
                <a:gd name="connsiteX219" fmla="*/ 3580428 w 8613217"/>
                <a:gd name="connsiteY219" fmla="*/ 4087880 h 6281670"/>
                <a:gd name="connsiteX220" fmla="*/ 3776274 w 8613217"/>
                <a:gd name="connsiteY220" fmla="*/ 4626290 h 6281670"/>
                <a:gd name="connsiteX221" fmla="*/ 3813963 w 8613217"/>
                <a:gd name="connsiteY221" fmla="*/ 4802619 h 6281670"/>
                <a:gd name="connsiteX222" fmla="*/ 3811944 w 8613217"/>
                <a:gd name="connsiteY222" fmla="*/ 5407658 h 6281670"/>
                <a:gd name="connsiteX223" fmla="*/ 3881265 w 8613217"/>
                <a:gd name="connsiteY223" fmla="*/ 5874056 h 6281670"/>
                <a:gd name="connsiteX224" fmla="*/ 3879919 w 8613217"/>
                <a:gd name="connsiteY224" fmla="*/ 5898957 h 6281670"/>
                <a:gd name="connsiteX225" fmla="*/ 3757430 w 8613217"/>
                <a:gd name="connsiteY225" fmla="*/ 5946068 h 6281670"/>
                <a:gd name="connsiteX226" fmla="*/ 3743970 w 8613217"/>
                <a:gd name="connsiteY226" fmla="*/ 6053750 h 6281670"/>
                <a:gd name="connsiteX227" fmla="*/ 3803195 w 8613217"/>
                <a:gd name="connsiteY227" fmla="*/ 6092112 h 6281670"/>
                <a:gd name="connsiteX228" fmla="*/ 3896071 w 8613217"/>
                <a:gd name="connsiteY228" fmla="*/ 6023464 h 6281670"/>
                <a:gd name="connsiteX229" fmla="*/ 3920972 w 8613217"/>
                <a:gd name="connsiteY229" fmla="*/ 5996544 h 6281670"/>
                <a:gd name="connsiteX230" fmla="*/ 3918953 w 8613217"/>
                <a:gd name="connsiteY230" fmla="*/ 6053077 h 6281670"/>
                <a:gd name="connsiteX231" fmla="*/ 3931741 w 8613217"/>
                <a:gd name="connsiteY231" fmla="*/ 6077978 h 6281670"/>
                <a:gd name="connsiteX232" fmla="*/ 3951931 w 8613217"/>
                <a:gd name="connsiteY232" fmla="*/ 6055769 h 6281670"/>
                <a:gd name="connsiteX233" fmla="*/ 3972121 w 8613217"/>
                <a:gd name="connsiteY233" fmla="*/ 5988468 h 6281670"/>
                <a:gd name="connsiteX234" fmla="*/ 3994331 w 8613217"/>
                <a:gd name="connsiteY234" fmla="*/ 5968277 h 6281670"/>
                <a:gd name="connsiteX235" fmla="*/ 4005099 w 8613217"/>
                <a:gd name="connsiteY235" fmla="*/ 5995198 h 6281670"/>
                <a:gd name="connsiteX236" fmla="*/ 4071054 w 8613217"/>
                <a:gd name="connsiteY236" fmla="*/ 6040290 h 6281670"/>
                <a:gd name="connsiteX237" fmla="*/ 4100667 w 8613217"/>
                <a:gd name="connsiteY237" fmla="*/ 6026829 h 6281670"/>
                <a:gd name="connsiteX238" fmla="*/ 4110089 w 8613217"/>
                <a:gd name="connsiteY238" fmla="*/ 5993179 h 6281670"/>
                <a:gd name="connsiteX239" fmla="*/ 4124895 w 8613217"/>
                <a:gd name="connsiteY239" fmla="*/ 6032214 h 6281670"/>
                <a:gd name="connsiteX240" fmla="*/ 4117492 w 8613217"/>
                <a:gd name="connsiteY240" fmla="*/ 6106918 h 6281670"/>
                <a:gd name="connsiteX241" fmla="*/ 4080476 w 8613217"/>
                <a:gd name="connsiteY241" fmla="*/ 6141242 h 6281670"/>
                <a:gd name="connsiteX242" fmla="*/ 4176717 w 8613217"/>
                <a:gd name="connsiteY242" fmla="*/ 6189025 h 6281670"/>
                <a:gd name="connsiteX243" fmla="*/ 4170660 w 8613217"/>
                <a:gd name="connsiteY243" fmla="*/ 6271133 h 6281670"/>
                <a:gd name="connsiteX244" fmla="*/ 4195562 w 8613217"/>
                <a:gd name="connsiteY244" fmla="*/ 6277863 h 6281670"/>
                <a:gd name="connsiteX245" fmla="*/ 4261517 w 8613217"/>
                <a:gd name="connsiteY245" fmla="*/ 6267768 h 6281670"/>
                <a:gd name="connsiteX246" fmla="*/ 4289784 w 8613217"/>
                <a:gd name="connsiteY246" fmla="*/ 6247578 h 6281670"/>
                <a:gd name="connsiteX247" fmla="*/ 4295840 w 8613217"/>
                <a:gd name="connsiteY247" fmla="*/ 6204505 h 6281670"/>
                <a:gd name="connsiteX248" fmla="*/ 4305936 w 8613217"/>
                <a:gd name="connsiteY248" fmla="*/ 6182969 h 6281670"/>
                <a:gd name="connsiteX249" fmla="*/ 4324107 w 8613217"/>
                <a:gd name="connsiteY249" fmla="*/ 6199794 h 6281670"/>
                <a:gd name="connsiteX250" fmla="*/ 4336894 w 8613217"/>
                <a:gd name="connsiteY250" fmla="*/ 6230752 h 6281670"/>
                <a:gd name="connsiteX251" fmla="*/ 4342951 w 8613217"/>
                <a:gd name="connsiteY251" fmla="*/ 6226714 h 6281670"/>
                <a:gd name="connsiteX252" fmla="*/ 4369872 w 8613217"/>
                <a:gd name="connsiteY252" fmla="*/ 6185660 h 6281670"/>
                <a:gd name="connsiteX253" fmla="*/ 4382659 w 8613217"/>
                <a:gd name="connsiteY253" fmla="*/ 6234791 h 6281670"/>
                <a:gd name="connsiteX254" fmla="*/ 4406888 w 8613217"/>
                <a:gd name="connsiteY254" fmla="*/ 6265749 h 6281670"/>
                <a:gd name="connsiteX255" fmla="*/ 4484284 w 8613217"/>
                <a:gd name="connsiteY255" fmla="*/ 6275171 h 6281670"/>
                <a:gd name="connsiteX256" fmla="*/ 4499090 w 8613217"/>
                <a:gd name="connsiteY256" fmla="*/ 6272479 h 6281670"/>
                <a:gd name="connsiteX257" fmla="*/ 4512551 w 8613217"/>
                <a:gd name="connsiteY257" fmla="*/ 6181622 h 6281670"/>
                <a:gd name="connsiteX258" fmla="*/ 4572449 w 8613217"/>
                <a:gd name="connsiteY258" fmla="*/ 6153356 h 6281670"/>
                <a:gd name="connsiteX259" fmla="*/ 4575814 w 8613217"/>
                <a:gd name="connsiteY259" fmla="*/ 6127781 h 6281670"/>
                <a:gd name="connsiteX260" fmla="*/ 4538125 w 8613217"/>
                <a:gd name="connsiteY260" fmla="*/ 6076633 h 6281670"/>
                <a:gd name="connsiteX261" fmla="*/ 4536779 w 8613217"/>
                <a:gd name="connsiteY261" fmla="*/ 6042309 h 6281670"/>
                <a:gd name="connsiteX262" fmla="*/ 4573122 w 8613217"/>
                <a:gd name="connsiteY262" fmla="*/ 6032214 h 6281670"/>
                <a:gd name="connsiteX263" fmla="*/ 4637731 w 8613217"/>
                <a:gd name="connsiteY263" fmla="*/ 6051058 h 6281670"/>
                <a:gd name="connsiteX264" fmla="*/ 4665997 w 8613217"/>
                <a:gd name="connsiteY264" fmla="*/ 6029522 h 6281670"/>
                <a:gd name="connsiteX265" fmla="*/ 4665997 w 8613217"/>
                <a:gd name="connsiteY265" fmla="*/ 5985776 h 6281670"/>
                <a:gd name="connsiteX266" fmla="*/ 4681477 w 8613217"/>
                <a:gd name="connsiteY266" fmla="*/ 5966931 h 6281670"/>
                <a:gd name="connsiteX267" fmla="*/ 4701667 w 8613217"/>
                <a:gd name="connsiteY267" fmla="*/ 5981065 h 6281670"/>
                <a:gd name="connsiteX268" fmla="*/ 4724550 w 8613217"/>
                <a:gd name="connsiteY268" fmla="*/ 6054423 h 6281670"/>
                <a:gd name="connsiteX269" fmla="*/ 4743394 w 8613217"/>
                <a:gd name="connsiteY269" fmla="*/ 6073268 h 6281670"/>
                <a:gd name="connsiteX270" fmla="*/ 4752143 w 8613217"/>
                <a:gd name="connsiteY270" fmla="*/ 6050385 h 6281670"/>
                <a:gd name="connsiteX271" fmla="*/ 4752143 w 8613217"/>
                <a:gd name="connsiteY271" fmla="*/ 5996544 h 6281670"/>
                <a:gd name="connsiteX272" fmla="*/ 4800600 w 8613217"/>
                <a:gd name="connsiteY272" fmla="*/ 6046347 h 6281670"/>
                <a:gd name="connsiteX273" fmla="*/ 4859825 w 8613217"/>
                <a:gd name="connsiteY273" fmla="*/ 6088747 h 6281670"/>
                <a:gd name="connsiteX274" fmla="*/ 4932511 w 8613217"/>
                <a:gd name="connsiteY274" fmla="*/ 6036252 h 6281670"/>
                <a:gd name="connsiteX275" fmla="*/ 4919050 w 8613217"/>
                <a:gd name="connsiteY275" fmla="*/ 5940011 h 6281670"/>
                <a:gd name="connsiteX276" fmla="*/ 4830213 w 8613217"/>
                <a:gd name="connsiteY276" fmla="*/ 5933281 h 6281670"/>
                <a:gd name="connsiteX277" fmla="*/ 4779064 w 8613217"/>
                <a:gd name="connsiteY277" fmla="*/ 5876074 h 6281670"/>
                <a:gd name="connsiteX278" fmla="*/ 4778391 w 8613217"/>
                <a:gd name="connsiteY278" fmla="*/ 5829637 h 6281670"/>
                <a:gd name="connsiteX279" fmla="*/ 5091342 w 8613217"/>
                <a:gd name="connsiteY279" fmla="*/ 5236712 h 6281670"/>
                <a:gd name="connsiteX280" fmla="*/ 5116243 w 8613217"/>
                <a:gd name="connsiteY280" fmla="*/ 5202389 h 6281670"/>
                <a:gd name="connsiteX281" fmla="*/ 5269690 w 8613217"/>
                <a:gd name="connsiteY281" fmla="*/ 5086631 h 6281670"/>
                <a:gd name="connsiteX282" fmla="*/ 5744837 w 8613217"/>
                <a:gd name="connsiteY282" fmla="*/ 4795889 h 6281670"/>
                <a:gd name="connsiteX283" fmla="*/ 5814830 w 8613217"/>
                <a:gd name="connsiteY283" fmla="*/ 4775699 h 6281670"/>
                <a:gd name="connsiteX284" fmla="*/ 6103553 w 8613217"/>
                <a:gd name="connsiteY284" fmla="*/ 4765603 h 6281670"/>
                <a:gd name="connsiteX285" fmla="*/ 7086824 w 8613217"/>
                <a:gd name="connsiteY285" fmla="*/ 4811369 h 6281670"/>
                <a:gd name="connsiteX286" fmla="*/ 7489959 w 8613217"/>
                <a:gd name="connsiteY286" fmla="*/ 4805311 h 6281670"/>
                <a:gd name="connsiteX287" fmla="*/ 7516880 w 8613217"/>
                <a:gd name="connsiteY287" fmla="*/ 4801946 h 6281670"/>
                <a:gd name="connsiteX288" fmla="*/ 7536397 w 8613217"/>
                <a:gd name="connsiteY288" fmla="*/ 4800600 h 6281670"/>
                <a:gd name="connsiteX289" fmla="*/ 7619850 w 8613217"/>
                <a:gd name="connsiteY289" fmla="*/ 4791178 h 6281670"/>
                <a:gd name="connsiteX290" fmla="*/ 7661577 w 8613217"/>
                <a:gd name="connsiteY290" fmla="*/ 4813388 h 6281670"/>
                <a:gd name="connsiteX291" fmla="*/ 7920014 w 8613217"/>
                <a:gd name="connsiteY291" fmla="*/ 5004523 h 6281670"/>
                <a:gd name="connsiteX292" fmla="*/ 8354780 w 8613217"/>
                <a:gd name="connsiteY292" fmla="*/ 4830886 h 6281670"/>
                <a:gd name="connsiteX293" fmla="*/ 8579567 w 8613217"/>
                <a:gd name="connsiteY293" fmla="*/ 4409580 h 6281670"/>
                <a:gd name="connsiteX294" fmla="*/ 8613217 w 8613217"/>
                <a:gd name="connsiteY294" fmla="*/ 4250076 h 6281670"/>
                <a:gd name="connsiteX295" fmla="*/ 8613217 w 8613217"/>
                <a:gd name="connsiteY295" fmla="*/ 4196235 h 6281670"/>
                <a:gd name="connsiteX296" fmla="*/ 8420062 w 8613217"/>
                <a:gd name="connsiteY296" fmla="*/ 4211041 h 6281670"/>
                <a:gd name="connsiteX297" fmla="*/ 4571776 w 8613217"/>
                <a:gd name="connsiteY297" fmla="*/ 915970 h 6281670"/>
                <a:gd name="connsiteX298" fmla="*/ 4583890 w 8613217"/>
                <a:gd name="connsiteY298" fmla="*/ 888377 h 6281670"/>
                <a:gd name="connsiteX299" fmla="*/ 4571776 w 8613217"/>
                <a:gd name="connsiteY299" fmla="*/ 915970 h 6281670"/>
                <a:gd name="connsiteX300" fmla="*/ 2362948 w 8613217"/>
                <a:gd name="connsiteY300" fmla="*/ 965100 h 6281670"/>
                <a:gd name="connsiteX301" fmla="*/ 2363621 w 8613217"/>
                <a:gd name="connsiteY301" fmla="*/ 962408 h 6281670"/>
                <a:gd name="connsiteX302" fmla="*/ 2368332 w 8613217"/>
                <a:gd name="connsiteY302" fmla="*/ 967119 h 6281670"/>
                <a:gd name="connsiteX303" fmla="*/ 2362948 w 8613217"/>
                <a:gd name="connsiteY303" fmla="*/ 965100 h 6281670"/>
                <a:gd name="connsiteX304" fmla="*/ 2435633 w 8613217"/>
                <a:gd name="connsiteY304" fmla="*/ 1055284 h 6281670"/>
                <a:gd name="connsiteX305" fmla="*/ 2426211 w 8613217"/>
                <a:gd name="connsiteY305" fmla="*/ 1053265 h 6281670"/>
                <a:gd name="connsiteX306" fmla="*/ 2370351 w 8613217"/>
                <a:gd name="connsiteY306" fmla="*/ 968465 h 6281670"/>
                <a:gd name="connsiteX307" fmla="*/ 2432268 w 8613217"/>
                <a:gd name="connsiteY307" fmla="*/ 1045862 h 6281670"/>
                <a:gd name="connsiteX308" fmla="*/ 2435633 w 8613217"/>
                <a:gd name="connsiteY308" fmla="*/ 1055284 h 6281670"/>
                <a:gd name="connsiteX309" fmla="*/ 695895 w 8613217"/>
                <a:gd name="connsiteY309" fmla="*/ 1016922 h 6281670"/>
                <a:gd name="connsiteX310" fmla="*/ 692530 w 8613217"/>
                <a:gd name="connsiteY310" fmla="*/ 1005481 h 6281670"/>
                <a:gd name="connsiteX311" fmla="*/ 695895 w 8613217"/>
                <a:gd name="connsiteY311" fmla="*/ 1016922 h 6281670"/>
                <a:gd name="connsiteX312" fmla="*/ 4511205 w 8613217"/>
                <a:gd name="connsiteY312" fmla="*/ 6014042 h 6281670"/>
                <a:gd name="connsiteX313" fmla="*/ 4537452 w 8613217"/>
                <a:gd name="connsiteY313" fmla="*/ 5944049 h 6281670"/>
                <a:gd name="connsiteX314" fmla="*/ 4511205 w 8613217"/>
                <a:gd name="connsiteY314" fmla="*/ 6014042 h 6281670"/>
                <a:gd name="connsiteX315" fmla="*/ 4750797 w 8613217"/>
                <a:gd name="connsiteY315" fmla="*/ 5917128 h 6281670"/>
                <a:gd name="connsiteX316" fmla="*/ 4741375 w 8613217"/>
                <a:gd name="connsiteY316" fmla="*/ 5939338 h 6281670"/>
                <a:gd name="connsiteX317" fmla="*/ 4732626 w 8613217"/>
                <a:gd name="connsiteY317" fmla="*/ 5935300 h 6281670"/>
                <a:gd name="connsiteX318" fmla="*/ 4727915 w 8613217"/>
                <a:gd name="connsiteY318" fmla="*/ 5907706 h 6281670"/>
                <a:gd name="connsiteX319" fmla="*/ 4750797 w 8613217"/>
                <a:gd name="connsiteY319" fmla="*/ 5875402 h 6281670"/>
                <a:gd name="connsiteX320" fmla="*/ 4750797 w 8613217"/>
                <a:gd name="connsiteY320" fmla="*/ 5917128 h 6281670"/>
                <a:gd name="connsiteX321" fmla="*/ 4875978 w 8613217"/>
                <a:gd name="connsiteY321" fmla="*/ 5457461 h 6281670"/>
                <a:gd name="connsiteX322" fmla="*/ 4616868 w 8613217"/>
                <a:gd name="connsiteY322" fmla="*/ 5877421 h 6281670"/>
                <a:gd name="connsiteX323" fmla="*/ 4562354 w 8613217"/>
                <a:gd name="connsiteY323" fmla="*/ 5884824 h 6281670"/>
                <a:gd name="connsiteX324" fmla="*/ 4880015 w 8613217"/>
                <a:gd name="connsiteY324" fmla="*/ 5419772 h 6281670"/>
                <a:gd name="connsiteX325" fmla="*/ 4875978 w 8613217"/>
                <a:gd name="connsiteY325" fmla="*/ 5457461 h 6281670"/>
                <a:gd name="connsiteX326" fmla="*/ 5020675 w 8613217"/>
                <a:gd name="connsiteY326" fmla="*/ 5141145 h 6281670"/>
                <a:gd name="connsiteX327" fmla="*/ 4989717 w 8613217"/>
                <a:gd name="connsiteY327" fmla="*/ 5179506 h 6281670"/>
                <a:gd name="connsiteX328" fmla="*/ 4445922 w 8613217"/>
                <a:gd name="connsiteY328" fmla="*/ 5878767 h 6281670"/>
                <a:gd name="connsiteX329" fmla="*/ 4415637 w 8613217"/>
                <a:gd name="connsiteY329" fmla="*/ 5953471 h 6281670"/>
                <a:gd name="connsiteX330" fmla="*/ 4357085 w 8613217"/>
                <a:gd name="connsiteY330" fmla="*/ 6075286 h 6281670"/>
                <a:gd name="connsiteX331" fmla="*/ 4338240 w 8613217"/>
                <a:gd name="connsiteY331" fmla="*/ 6125762 h 6281670"/>
                <a:gd name="connsiteX332" fmla="*/ 4322761 w 8613217"/>
                <a:gd name="connsiteY332" fmla="*/ 6080671 h 6281670"/>
                <a:gd name="connsiteX333" fmla="*/ 4306609 w 8613217"/>
                <a:gd name="connsiteY333" fmla="*/ 6061826 h 6281670"/>
                <a:gd name="connsiteX334" fmla="*/ 4295168 w 8613217"/>
                <a:gd name="connsiteY334" fmla="*/ 6082689 h 6281670"/>
                <a:gd name="connsiteX335" fmla="*/ 4292475 w 8613217"/>
                <a:gd name="connsiteY335" fmla="*/ 6112302 h 6281670"/>
                <a:gd name="connsiteX336" fmla="*/ 4277669 w 8613217"/>
                <a:gd name="connsiteY336" fmla="*/ 6097496 h 6281670"/>
                <a:gd name="connsiteX337" fmla="*/ 4183447 w 8613217"/>
                <a:gd name="connsiteY337" fmla="*/ 5282478 h 6281670"/>
                <a:gd name="connsiteX338" fmla="*/ 4412945 w 8613217"/>
                <a:gd name="connsiteY338" fmla="*/ 4743394 h 6281670"/>
                <a:gd name="connsiteX339" fmla="*/ 5036828 w 8613217"/>
                <a:gd name="connsiteY339" fmla="*/ 3935106 h 6281670"/>
                <a:gd name="connsiteX340" fmla="*/ 5054999 w 8613217"/>
                <a:gd name="connsiteY340" fmla="*/ 3966064 h 6281670"/>
                <a:gd name="connsiteX341" fmla="*/ 5020675 w 8613217"/>
                <a:gd name="connsiteY341" fmla="*/ 5141145 h 6281670"/>
                <a:gd name="connsiteX0" fmla="*/ 8420062 w 8613217"/>
                <a:gd name="connsiteY0" fmla="*/ 4211041 h 6281670"/>
                <a:gd name="connsiteX1" fmla="*/ 7990681 w 8613217"/>
                <a:gd name="connsiteY1" fmla="*/ 4231232 h 6281670"/>
                <a:gd name="connsiteX2" fmla="*/ 7630619 w 8613217"/>
                <a:gd name="connsiteY2" fmla="*/ 4614849 h 6281670"/>
                <a:gd name="connsiteX3" fmla="*/ 7659558 w 8613217"/>
                <a:gd name="connsiteY3" fmla="*/ 4643788 h 6281670"/>
                <a:gd name="connsiteX4" fmla="*/ 7859443 w 8613217"/>
                <a:gd name="connsiteY4" fmla="*/ 4617541 h 6281670"/>
                <a:gd name="connsiteX5" fmla="*/ 8222196 w 8613217"/>
                <a:gd name="connsiteY5" fmla="*/ 4498418 h 6281670"/>
                <a:gd name="connsiteX6" fmla="*/ 8236330 w 8613217"/>
                <a:gd name="connsiteY6" fmla="*/ 4496398 h 6281670"/>
                <a:gd name="connsiteX7" fmla="*/ 8228254 w 8613217"/>
                <a:gd name="connsiteY7" fmla="*/ 4504475 h 6281670"/>
                <a:gd name="connsiteX8" fmla="*/ 7670326 w 8613217"/>
                <a:gd name="connsiteY8" fmla="*/ 4709743 h 6281670"/>
                <a:gd name="connsiteX9" fmla="*/ 7436791 w 8613217"/>
                <a:gd name="connsiteY9" fmla="*/ 4735318 h 6281670"/>
                <a:gd name="connsiteX10" fmla="*/ 6759067 w 8613217"/>
                <a:gd name="connsiteY10" fmla="*/ 4696956 h 6281670"/>
                <a:gd name="connsiteX11" fmla="*/ 6037597 w 8613217"/>
                <a:gd name="connsiteY11" fmla="*/ 4656576 h 6281670"/>
                <a:gd name="connsiteX12" fmla="*/ 6023464 w 8613217"/>
                <a:gd name="connsiteY12" fmla="*/ 4649172 h 6281670"/>
                <a:gd name="connsiteX13" fmla="*/ 6361317 w 8613217"/>
                <a:gd name="connsiteY13" fmla="*/ 4472170 h 6281670"/>
                <a:gd name="connsiteX14" fmla="*/ 6783296 w 8613217"/>
                <a:gd name="connsiteY14" fmla="*/ 4236616 h 6281670"/>
                <a:gd name="connsiteX15" fmla="*/ 7066634 w 8613217"/>
                <a:gd name="connsiteY15" fmla="*/ 4052210 h 6281670"/>
                <a:gd name="connsiteX16" fmla="*/ 7151433 w 8613217"/>
                <a:gd name="connsiteY16" fmla="*/ 4042115 h 6281670"/>
                <a:gd name="connsiteX17" fmla="*/ 7304208 w 8613217"/>
                <a:gd name="connsiteY17" fmla="*/ 4071727 h 6281670"/>
                <a:gd name="connsiteX18" fmla="*/ 7625235 w 8613217"/>
                <a:gd name="connsiteY18" fmla="*/ 3948566 h 6281670"/>
                <a:gd name="connsiteX19" fmla="*/ 8172394 w 8613217"/>
                <a:gd name="connsiteY19" fmla="*/ 2496877 h 6281670"/>
                <a:gd name="connsiteX20" fmla="*/ 7882325 w 8613217"/>
                <a:gd name="connsiteY20" fmla="*/ 1811077 h 6281670"/>
                <a:gd name="connsiteX21" fmla="*/ 7854059 w 8613217"/>
                <a:gd name="connsiteY21" fmla="*/ 1889820 h 6281670"/>
                <a:gd name="connsiteX22" fmla="*/ 7732917 w 8613217"/>
                <a:gd name="connsiteY22" fmla="*/ 2389195 h 6281670"/>
                <a:gd name="connsiteX23" fmla="*/ 7607736 w 8613217"/>
                <a:gd name="connsiteY23" fmla="*/ 2746565 h 6281670"/>
                <a:gd name="connsiteX24" fmla="*/ 7178354 w 8613217"/>
                <a:gd name="connsiteY24" fmla="*/ 3424962 h 6281670"/>
                <a:gd name="connsiteX25" fmla="*/ 7050481 w 8613217"/>
                <a:gd name="connsiteY25" fmla="*/ 3653113 h 6281670"/>
                <a:gd name="connsiteX26" fmla="*/ 7022888 w 8613217"/>
                <a:gd name="connsiteY26" fmla="*/ 3873861 h 6281670"/>
                <a:gd name="connsiteX27" fmla="*/ 7057884 w 8613217"/>
                <a:gd name="connsiteY27" fmla="*/ 3889341 h 6281670"/>
                <a:gd name="connsiteX28" fmla="*/ 7311611 w 8613217"/>
                <a:gd name="connsiteY28" fmla="*/ 3701570 h 6281670"/>
                <a:gd name="connsiteX29" fmla="*/ 7883672 w 8613217"/>
                <a:gd name="connsiteY29" fmla="*/ 2875784 h 6281670"/>
                <a:gd name="connsiteX30" fmla="*/ 7909246 w 8613217"/>
                <a:gd name="connsiteY30" fmla="*/ 2790311 h 6281670"/>
                <a:gd name="connsiteX31" fmla="*/ 7835888 w 8613217"/>
                <a:gd name="connsiteY31" fmla="*/ 3051440 h 6281670"/>
                <a:gd name="connsiteX32" fmla="*/ 7279306 w 8613217"/>
                <a:gd name="connsiteY32" fmla="*/ 3802522 h 6281670"/>
                <a:gd name="connsiteX33" fmla="*/ 6992603 w 8613217"/>
                <a:gd name="connsiteY33" fmla="*/ 4017213 h 6281670"/>
                <a:gd name="connsiteX34" fmla="*/ 6713302 w 8613217"/>
                <a:gd name="connsiteY34" fmla="*/ 4190851 h 6281670"/>
                <a:gd name="connsiteX35" fmla="*/ 6627830 w 8613217"/>
                <a:gd name="connsiteY35" fmla="*/ 4239308 h 6281670"/>
                <a:gd name="connsiteX36" fmla="*/ 6605620 w 8613217"/>
                <a:gd name="connsiteY36" fmla="*/ 4251422 h 6281670"/>
                <a:gd name="connsiteX37" fmla="*/ 6226714 w 8613217"/>
                <a:gd name="connsiteY37" fmla="*/ 4447268 h 6281670"/>
                <a:gd name="connsiteX38" fmla="*/ 5314782 w 8613217"/>
                <a:gd name="connsiteY38" fmla="*/ 4943279 h 6281670"/>
                <a:gd name="connsiteX39" fmla="*/ 5158643 w 8613217"/>
                <a:gd name="connsiteY39" fmla="*/ 5046250 h 6281670"/>
                <a:gd name="connsiteX40" fmla="*/ 5162681 w 8613217"/>
                <a:gd name="connsiteY40" fmla="*/ 5025387 h 6281670"/>
                <a:gd name="connsiteX41" fmla="*/ 5227290 w 8613217"/>
                <a:gd name="connsiteY41" fmla="*/ 4323434 h 6281670"/>
                <a:gd name="connsiteX42" fmla="*/ 5106148 w 8613217"/>
                <a:gd name="connsiteY42" fmla="*/ 3860401 h 6281670"/>
                <a:gd name="connsiteX43" fmla="*/ 5139799 w 8613217"/>
                <a:gd name="connsiteY43" fmla="*/ 3818675 h 6281670"/>
                <a:gd name="connsiteX44" fmla="*/ 5695034 w 8613217"/>
                <a:gd name="connsiteY44" fmla="*/ 3194119 h 6281670"/>
                <a:gd name="connsiteX45" fmla="*/ 5830983 w 8613217"/>
                <a:gd name="connsiteY45" fmla="*/ 3023174 h 6281670"/>
                <a:gd name="connsiteX46" fmla="*/ 5873382 w 8613217"/>
                <a:gd name="connsiteY46" fmla="*/ 3008367 h 6281670"/>
                <a:gd name="connsiteX47" fmla="*/ 5983083 w 8613217"/>
                <a:gd name="connsiteY47" fmla="*/ 3009040 h 6281670"/>
                <a:gd name="connsiteX48" fmla="*/ 6257000 w 8613217"/>
                <a:gd name="connsiteY48" fmla="*/ 2840787 h 6281670"/>
                <a:gd name="connsiteX49" fmla="*/ 6605620 w 8613217"/>
                <a:gd name="connsiteY49" fmla="*/ 2172485 h 6281670"/>
                <a:gd name="connsiteX50" fmla="*/ 6623118 w 8613217"/>
                <a:gd name="connsiteY50" fmla="*/ 1339969 h 6281670"/>
                <a:gd name="connsiteX51" fmla="*/ 6528224 w 8613217"/>
                <a:gd name="connsiteY51" fmla="*/ 660899 h 6281670"/>
                <a:gd name="connsiteX52" fmla="*/ 6514091 w 8613217"/>
                <a:gd name="connsiteY52" fmla="*/ 520239 h 6281670"/>
                <a:gd name="connsiteX53" fmla="*/ 6493900 w 8613217"/>
                <a:gd name="connsiteY53" fmla="*/ 546486 h 6281670"/>
                <a:gd name="connsiteX54" fmla="*/ 6244212 w 8613217"/>
                <a:gd name="connsiteY54" fmla="*/ 975869 h 6281670"/>
                <a:gd name="connsiteX55" fmla="*/ 5935300 w 8613217"/>
                <a:gd name="connsiteY55" fmla="*/ 1788868 h 6281670"/>
                <a:gd name="connsiteX56" fmla="*/ 5707148 w 8613217"/>
                <a:gd name="connsiteY56" fmla="*/ 2531874 h 6281670"/>
                <a:gd name="connsiteX57" fmla="*/ 5679555 w 8613217"/>
                <a:gd name="connsiteY57" fmla="*/ 2738489 h 6281670"/>
                <a:gd name="connsiteX58" fmla="*/ 5734069 w 8613217"/>
                <a:gd name="connsiteY58" fmla="*/ 2914818 h 6281670"/>
                <a:gd name="connsiteX59" fmla="*/ 5963566 w 8613217"/>
                <a:gd name="connsiteY59" fmla="*/ 2599175 h 6281670"/>
                <a:gd name="connsiteX60" fmla="*/ 6141914 w 8613217"/>
                <a:gd name="connsiteY60" fmla="*/ 2254593 h 6281670"/>
                <a:gd name="connsiteX61" fmla="*/ 6262384 w 8613217"/>
                <a:gd name="connsiteY61" fmla="*/ 1884436 h 6281670"/>
                <a:gd name="connsiteX62" fmla="*/ 6343145 w 8613217"/>
                <a:gd name="connsiteY62" fmla="*/ 1508222 h 6281670"/>
                <a:gd name="connsiteX63" fmla="*/ 6310167 w 8613217"/>
                <a:gd name="connsiteY63" fmla="*/ 1747814 h 6281670"/>
                <a:gd name="connsiteX64" fmla="*/ 6045001 w 8613217"/>
                <a:gd name="connsiteY64" fmla="*/ 2568890 h 6281670"/>
                <a:gd name="connsiteX65" fmla="*/ 5560432 w 8613217"/>
                <a:gd name="connsiteY65" fmla="*/ 3235173 h 6281670"/>
                <a:gd name="connsiteX66" fmla="*/ 5096726 w 8613217"/>
                <a:gd name="connsiteY66" fmla="*/ 3741278 h 6281670"/>
                <a:gd name="connsiteX67" fmla="*/ 5067113 w 8613217"/>
                <a:gd name="connsiteY67" fmla="*/ 3767525 h 6281670"/>
                <a:gd name="connsiteX68" fmla="*/ 4911647 w 8613217"/>
                <a:gd name="connsiteY68" fmla="*/ 3459959 h 6281670"/>
                <a:gd name="connsiteX69" fmla="*/ 4890784 w 8613217"/>
                <a:gd name="connsiteY69" fmla="*/ 3404099 h 6281670"/>
                <a:gd name="connsiteX70" fmla="*/ 4952701 w 8613217"/>
                <a:gd name="connsiteY70" fmla="*/ 2717626 h 6281670"/>
                <a:gd name="connsiteX71" fmla="*/ 5173449 w 8613217"/>
                <a:gd name="connsiteY71" fmla="*/ 2368332 h 6281670"/>
                <a:gd name="connsiteX72" fmla="*/ 5481689 w 8613217"/>
                <a:gd name="connsiteY72" fmla="*/ 1759928 h 6281670"/>
                <a:gd name="connsiteX73" fmla="*/ 5514667 w 8613217"/>
                <a:gd name="connsiteY73" fmla="*/ 1741757 h 6281670"/>
                <a:gd name="connsiteX74" fmla="*/ 5803389 w 8613217"/>
                <a:gd name="connsiteY74" fmla="*/ 1570812 h 6281670"/>
                <a:gd name="connsiteX75" fmla="*/ 5822907 w 8613217"/>
                <a:gd name="connsiteY75" fmla="*/ 1095665 h 6281670"/>
                <a:gd name="connsiteX76" fmla="*/ 5540241 w 8613217"/>
                <a:gd name="connsiteY76" fmla="*/ 601000 h 6281670"/>
                <a:gd name="connsiteX77" fmla="*/ 5514667 w 8613217"/>
                <a:gd name="connsiteY77" fmla="*/ 600327 h 6281670"/>
                <a:gd name="connsiteX78" fmla="*/ 5421791 w 8613217"/>
                <a:gd name="connsiteY78" fmla="*/ 697914 h 6281670"/>
                <a:gd name="connsiteX79" fmla="*/ 5124319 w 8613217"/>
                <a:gd name="connsiteY79" fmla="*/ 1196617 h 6281670"/>
                <a:gd name="connsiteX80" fmla="*/ 5316801 w 8613217"/>
                <a:gd name="connsiteY80" fmla="*/ 1686570 h 6281670"/>
                <a:gd name="connsiteX81" fmla="*/ 5361220 w 8613217"/>
                <a:gd name="connsiteY81" fmla="*/ 1669072 h 6281670"/>
                <a:gd name="connsiteX82" fmla="*/ 5461499 w 8613217"/>
                <a:gd name="connsiteY82" fmla="*/ 1248439 h 6281670"/>
                <a:gd name="connsiteX83" fmla="*/ 5491784 w 8613217"/>
                <a:gd name="connsiteY83" fmla="*/ 1043170 h 6281670"/>
                <a:gd name="connsiteX84" fmla="*/ 5497841 w 8613217"/>
                <a:gd name="connsiteY84" fmla="*/ 1081532 h 6281670"/>
                <a:gd name="connsiteX85" fmla="*/ 5481016 w 8613217"/>
                <a:gd name="connsiteY85" fmla="*/ 1353429 h 6281670"/>
                <a:gd name="connsiteX86" fmla="*/ 5415734 w 8613217"/>
                <a:gd name="connsiteY86" fmla="*/ 1727624 h 6281670"/>
                <a:gd name="connsiteX87" fmla="*/ 5151240 w 8613217"/>
                <a:gd name="connsiteY87" fmla="*/ 2245171 h 6281670"/>
                <a:gd name="connsiteX88" fmla="*/ 4908282 w 8613217"/>
                <a:gd name="connsiteY88" fmla="*/ 2596483 h 6281670"/>
                <a:gd name="connsiteX89" fmla="*/ 4750124 w 8613217"/>
                <a:gd name="connsiteY89" fmla="*/ 2989523 h 6281670"/>
                <a:gd name="connsiteX90" fmla="*/ 4737337 w 8613217"/>
                <a:gd name="connsiteY90" fmla="*/ 3162487 h 6281670"/>
                <a:gd name="connsiteX91" fmla="*/ 4680804 w 8613217"/>
                <a:gd name="connsiteY91" fmla="*/ 3076341 h 6281670"/>
                <a:gd name="connsiteX92" fmla="*/ 4591293 w 8613217"/>
                <a:gd name="connsiteY92" fmla="*/ 2915491 h 6281670"/>
                <a:gd name="connsiteX93" fmla="*/ 4552259 w 8613217"/>
                <a:gd name="connsiteY93" fmla="*/ 2838095 h 6281670"/>
                <a:gd name="connsiteX94" fmla="*/ 4404869 w 8613217"/>
                <a:gd name="connsiteY94" fmla="*/ 2499569 h 6281670"/>
                <a:gd name="connsiteX95" fmla="*/ 4425059 w 8613217"/>
                <a:gd name="connsiteY95" fmla="*/ 2408713 h 6281670"/>
                <a:gd name="connsiteX96" fmla="*/ 4497071 w 8613217"/>
                <a:gd name="connsiteY96" fmla="*/ 2304396 h 6281670"/>
                <a:gd name="connsiteX97" fmla="*/ 4551585 w 8613217"/>
                <a:gd name="connsiteY97" fmla="*/ 2152968 h 6281670"/>
                <a:gd name="connsiteX98" fmla="*/ 4741375 w 8613217"/>
                <a:gd name="connsiteY98" fmla="*/ 1413327 h 6281670"/>
                <a:gd name="connsiteX99" fmla="*/ 4929146 w 8613217"/>
                <a:gd name="connsiteY99" fmla="*/ 819730 h 6281670"/>
                <a:gd name="connsiteX100" fmla="*/ 5233347 w 8613217"/>
                <a:gd name="connsiteY100" fmla="*/ 28940 h 6281670"/>
                <a:gd name="connsiteX101" fmla="*/ 5238058 w 8613217"/>
                <a:gd name="connsiteY101" fmla="*/ 0 h 6281670"/>
                <a:gd name="connsiteX102" fmla="*/ 4976929 w 8613217"/>
                <a:gd name="connsiteY102" fmla="*/ 159504 h 6281670"/>
                <a:gd name="connsiteX103" fmla="*/ 4204984 w 8613217"/>
                <a:gd name="connsiteY103" fmla="*/ 890396 h 6281670"/>
                <a:gd name="connsiteX104" fmla="*/ 3943182 w 8613217"/>
                <a:gd name="connsiteY104" fmla="*/ 2139508 h 6281670"/>
                <a:gd name="connsiteX105" fmla="*/ 4076438 w 8613217"/>
                <a:gd name="connsiteY105" fmla="*/ 2389868 h 6281670"/>
                <a:gd name="connsiteX106" fmla="*/ 4215079 w 8613217"/>
                <a:gd name="connsiteY106" fmla="*/ 2474668 h 6281670"/>
                <a:gd name="connsiteX107" fmla="*/ 4244018 w 8613217"/>
                <a:gd name="connsiteY107" fmla="*/ 2445055 h 6281670"/>
                <a:gd name="connsiteX108" fmla="*/ 4230558 w 8613217"/>
                <a:gd name="connsiteY108" fmla="*/ 1718875 h 6281670"/>
                <a:gd name="connsiteX109" fmla="*/ 4411599 w 8613217"/>
                <a:gd name="connsiteY109" fmla="*/ 1186522 h 6281670"/>
                <a:gd name="connsiteX110" fmla="*/ 4552259 w 8613217"/>
                <a:gd name="connsiteY110" fmla="*/ 934815 h 6281670"/>
                <a:gd name="connsiteX111" fmla="*/ 4572449 w 8613217"/>
                <a:gd name="connsiteY111" fmla="*/ 920008 h 6281670"/>
                <a:gd name="connsiteX112" fmla="*/ 4553604 w 8613217"/>
                <a:gd name="connsiteY112" fmla="*/ 956351 h 6281670"/>
                <a:gd name="connsiteX113" fmla="*/ 4390735 w 8613217"/>
                <a:gd name="connsiteY113" fmla="*/ 1302280 h 6281670"/>
                <a:gd name="connsiteX114" fmla="*/ 4340260 w 8613217"/>
                <a:gd name="connsiteY114" fmla="*/ 2524471 h 6281670"/>
                <a:gd name="connsiteX115" fmla="*/ 4501109 w 8613217"/>
                <a:gd name="connsiteY115" fmla="*/ 2892609 h 6281670"/>
                <a:gd name="connsiteX116" fmla="*/ 4692918 w 8613217"/>
                <a:gd name="connsiteY116" fmla="*/ 3241230 h 6281670"/>
                <a:gd name="connsiteX117" fmla="*/ 4992409 w 8613217"/>
                <a:gd name="connsiteY117" fmla="*/ 3809925 h 6281670"/>
                <a:gd name="connsiteX118" fmla="*/ 5000485 w 8613217"/>
                <a:gd name="connsiteY118" fmla="*/ 3847614 h 6281670"/>
                <a:gd name="connsiteX119" fmla="*/ 4993755 w 8613217"/>
                <a:gd name="connsiteY119" fmla="*/ 3855017 h 6281670"/>
                <a:gd name="connsiteX120" fmla="*/ 4993082 w 8613217"/>
                <a:gd name="connsiteY120" fmla="*/ 3855690 h 6281670"/>
                <a:gd name="connsiteX121" fmla="*/ 4982313 w 8613217"/>
                <a:gd name="connsiteY121" fmla="*/ 3867131 h 6281670"/>
                <a:gd name="connsiteX122" fmla="*/ 4626290 w 8613217"/>
                <a:gd name="connsiteY122" fmla="*/ 4274977 h 6281670"/>
                <a:gd name="connsiteX123" fmla="*/ 4180755 w 8613217"/>
                <a:gd name="connsiteY123" fmla="*/ 4968853 h 6281670"/>
                <a:gd name="connsiteX124" fmla="*/ 4071727 w 8613217"/>
                <a:gd name="connsiteY124" fmla="*/ 5853192 h 6281670"/>
                <a:gd name="connsiteX125" fmla="*/ 4040769 w 8613217"/>
                <a:gd name="connsiteY125" fmla="*/ 5907706 h 6281670"/>
                <a:gd name="connsiteX126" fmla="*/ 4005099 w 8613217"/>
                <a:gd name="connsiteY126" fmla="*/ 5881459 h 6281670"/>
                <a:gd name="connsiteX127" fmla="*/ 4007791 w 8613217"/>
                <a:gd name="connsiteY127" fmla="*/ 5830983 h 6281670"/>
                <a:gd name="connsiteX128" fmla="*/ 3990293 w 8613217"/>
                <a:gd name="connsiteY128" fmla="*/ 5807427 h 6281670"/>
                <a:gd name="connsiteX129" fmla="*/ 3964045 w 8613217"/>
                <a:gd name="connsiteY129" fmla="*/ 5789256 h 6281670"/>
                <a:gd name="connsiteX130" fmla="*/ 3941836 w 8613217"/>
                <a:gd name="connsiteY130" fmla="*/ 5705129 h 6281670"/>
                <a:gd name="connsiteX131" fmla="*/ 3908185 w 8613217"/>
                <a:gd name="connsiteY131" fmla="*/ 5236040 h 6281670"/>
                <a:gd name="connsiteX132" fmla="*/ 3918953 w 8613217"/>
                <a:gd name="connsiteY132" fmla="*/ 4237288 h 6281670"/>
                <a:gd name="connsiteX133" fmla="*/ 3786370 w 8613217"/>
                <a:gd name="connsiteY133" fmla="*/ 3122779 h 6281670"/>
                <a:gd name="connsiteX134" fmla="*/ 3570333 w 8613217"/>
                <a:gd name="connsiteY134" fmla="*/ 2570236 h 6281670"/>
                <a:gd name="connsiteX135" fmla="*/ 3410829 w 8613217"/>
                <a:gd name="connsiteY135" fmla="*/ 2273437 h 6281670"/>
                <a:gd name="connsiteX136" fmla="*/ 3411502 w 8613217"/>
                <a:gd name="connsiteY136" fmla="*/ 2229018 h 6281670"/>
                <a:gd name="connsiteX137" fmla="*/ 3451209 w 8613217"/>
                <a:gd name="connsiteY137" fmla="*/ 2126720 h 6281670"/>
                <a:gd name="connsiteX138" fmla="*/ 3431692 w 8613217"/>
                <a:gd name="connsiteY138" fmla="*/ 1895877 h 6281670"/>
                <a:gd name="connsiteX139" fmla="*/ 3186715 w 8613217"/>
                <a:gd name="connsiteY139" fmla="*/ 1401886 h 6281670"/>
                <a:gd name="connsiteX140" fmla="*/ 2531874 w 8613217"/>
                <a:gd name="connsiteY140" fmla="*/ 701952 h 6281670"/>
                <a:gd name="connsiteX141" fmla="*/ 1731662 w 8613217"/>
                <a:gd name="connsiteY141" fmla="*/ 39035 h 6281670"/>
                <a:gd name="connsiteX142" fmla="*/ 1722913 w 8613217"/>
                <a:gd name="connsiteY142" fmla="*/ 36343 h 6281670"/>
                <a:gd name="connsiteX143" fmla="*/ 1723586 w 8613217"/>
                <a:gd name="connsiteY143" fmla="*/ 47111 h 6281670"/>
                <a:gd name="connsiteX144" fmla="*/ 1984042 w 8613217"/>
                <a:gd name="connsiteY144" fmla="*/ 871552 h 6281670"/>
                <a:gd name="connsiteX145" fmla="*/ 2773486 w 8613217"/>
                <a:gd name="connsiteY145" fmla="*/ 2064130 h 6281670"/>
                <a:gd name="connsiteX146" fmla="*/ 3058170 w 8613217"/>
                <a:gd name="connsiteY146" fmla="*/ 2286897 h 6281670"/>
                <a:gd name="connsiteX147" fmla="*/ 3235845 w 8613217"/>
                <a:gd name="connsiteY147" fmla="*/ 2329297 h 6281670"/>
                <a:gd name="connsiteX148" fmla="*/ 3256709 w 8613217"/>
                <a:gd name="connsiteY148" fmla="*/ 2294974 h 6281670"/>
                <a:gd name="connsiteX149" fmla="*/ 3083072 w 8613217"/>
                <a:gd name="connsiteY149" fmla="*/ 1999521 h 6281670"/>
                <a:gd name="connsiteX150" fmla="*/ 2450440 w 8613217"/>
                <a:gd name="connsiteY150" fmla="*/ 1092973 h 6281670"/>
                <a:gd name="connsiteX151" fmla="*/ 2432941 w 8613217"/>
                <a:gd name="connsiteY151" fmla="*/ 1062014 h 6281670"/>
                <a:gd name="connsiteX152" fmla="*/ 2454478 w 8613217"/>
                <a:gd name="connsiteY152" fmla="*/ 1076820 h 6281670"/>
                <a:gd name="connsiteX153" fmla="*/ 2967986 w 8613217"/>
                <a:gd name="connsiteY153" fmla="*/ 1739738 h 6281670"/>
                <a:gd name="connsiteX154" fmla="*/ 3266131 w 8613217"/>
                <a:gd name="connsiteY154" fmla="*/ 2175850 h 6281670"/>
                <a:gd name="connsiteX155" fmla="*/ 3457939 w 8613217"/>
                <a:gd name="connsiteY155" fmla="*/ 2509665 h 6281670"/>
                <a:gd name="connsiteX156" fmla="*/ 3733875 w 8613217"/>
                <a:gd name="connsiteY156" fmla="*/ 3249979 h 6281670"/>
                <a:gd name="connsiteX157" fmla="*/ 3823385 w 8613217"/>
                <a:gd name="connsiteY157" fmla="*/ 4359777 h 6281670"/>
                <a:gd name="connsiteX158" fmla="*/ 3816655 w 8613217"/>
                <a:gd name="connsiteY158" fmla="*/ 4369199 h 6281670"/>
                <a:gd name="connsiteX159" fmla="*/ 3800503 w 8613217"/>
                <a:gd name="connsiteY159" fmla="*/ 4322761 h 6281670"/>
                <a:gd name="connsiteX160" fmla="*/ 3407464 w 8613217"/>
                <a:gd name="connsiteY160" fmla="*/ 3663208 h 6281670"/>
                <a:gd name="connsiteX161" fmla="*/ 2516395 w 8613217"/>
                <a:gd name="connsiteY161" fmla="*/ 2980101 h 6281670"/>
                <a:gd name="connsiteX162" fmla="*/ 2502934 w 8613217"/>
                <a:gd name="connsiteY162" fmla="*/ 2971351 h 6281670"/>
                <a:gd name="connsiteX163" fmla="*/ 2390541 w 8613217"/>
                <a:gd name="connsiteY163" fmla="*/ 2898666 h 6281670"/>
                <a:gd name="connsiteX164" fmla="*/ 2247863 w 8613217"/>
                <a:gd name="connsiteY164" fmla="*/ 2802425 h 6281670"/>
                <a:gd name="connsiteX165" fmla="*/ 2055381 w 8613217"/>
                <a:gd name="connsiteY165" fmla="*/ 2665131 h 6281670"/>
                <a:gd name="connsiteX166" fmla="*/ 1471879 w 8613217"/>
                <a:gd name="connsiteY166" fmla="*/ 2148930 h 6281670"/>
                <a:gd name="connsiteX167" fmla="*/ 1461111 w 8613217"/>
                <a:gd name="connsiteY167" fmla="*/ 2109895 h 6281670"/>
                <a:gd name="connsiteX168" fmla="*/ 1501492 w 8613217"/>
                <a:gd name="connsiteY168" fmla="*/ 1918759 h 6281670"/>
                <a:gd name="connsiteX169" fmla="*/ 1395155 w 8613217"/>
                <a:gd name="connsiteY169" fmla="*/ 1570812 h 6281670"/>
                <a:gd name="connsiteX170" fmla="*/ 937507 w 8613217"/>
                <a:gd name="connsiteY170" fmla="*/ 860783 h 6281670"/>
                <a:gd name="connsiteX171" fmla="*/ 682435 w 8613217"/>
                <a:gd name="connsiteY171" fmla="*/ 471109 h 6281670"/>
                <a:gd name="connsiteX172" fmla="*/ 590905 w 8613217"/>
                <a:gd name="connsiteY172" fmla="*/ 214691 h 6281670"/>
                <a:gd name="connsiteX173" fmla="*/ 581483 w 8613217"/>
                <a:gd name="connsiteY173" fmla="*/ 222767 h 6281670"/>
                <a:gd name="connsiteX174" fmla="*/ 555909 w 8613217"/>
                <a:gd name="connsiteY174" fmla="*/ 262475 h 6281670"/>
                <a:gd name="connsiteX175" fmla="*/ 423998 w 8613217"/>
                <a:gd name="connsiteY175" fmla="*/ 619845 h 6281670"/>
                <a:gd name="connsiteX176" fmla="*/ 443515 w 8613217"/>
                <a:gd name="connsiteY176" fmla="*/ 1227575 h 6281670"/>
                <a:gd name="connsiteX177" fmla="*/ 806942 w 8613217"/>
                <a:gd name="connsiteY177" fmla="*/ 1996156 h 6281670"/>
                <a:gd name="connsiteX178" fmla="*/ 1087589 w 8613217"/>
                <a:gd name="connsiteY178" fmla="*/ 2216231 h 6281670"/>
                <a:gd name="connsiteX179" fmla="*/ 1317086 w 8613217"/>
                <a:gd name="connsiteY179" fmla="*/ 2233729 h 6281670"/>
                <a:gd name="connsiteX180" fmla="*/ 1327181 w 8613217"/>
                <a:gd name="connsiteY180" fmla="*/ 2198060 h 6281670"/>
                <a:gd name="connsiteX181" fmla="*/ 816364 w 8613217"/>
                <a:gd name="connsiteY181" fmla="*/ 1324489 h 6281670"/>
                <a:gd name="connsiteX182" fmla="*/ 702625 w 8613217"/>
                <a:gd name="connsiteY182" fmla="*/ 1031056 h 6281670"/>
                <a:gd name="connsiteX183" fmla="*/ 767908 w 8613217"/>
                <a:gd name="connsiteY183" fmla="*/ 1173061 h 6281670"/>
                <a:gd name="connsiteX184" fmla="*/ 1444285 w 8613217"/>
                <a:gd name="connsiteY184" fmla="*/ 2226326 h 6281670"/>
                <a:gd name="connsiteX185" fmla="*/ 2209501 w 8613217"/>
                <a:gd name="connsiteY185" fmla="*/ 2876457 h 6281670"/>
                <a:gd name="connsiteX186" fmla="*/ 2308434 w 8613217"/>
                <a:gd name="connsiteY186" fmla="*/ 2939720 h 6281670"/>
                <a:gd name="connsiteX187" fmla="*/ 2340738 w 8613217"/>
                <a:gd name="connsiteY187" fmla="*/ 2972025 h 6281670"/>
                <a:gd name="connsiteX188" fmla="*/ 2302377 w 8613217"/>
                <a:gd name="connsiteY188" fmla="*/ 2972025 h 6281670"/>
                <a:gd name="connsiteX189" fmla="*/ 2266034 w 8613217"/>
                <a:gd name="connsiteY189" fmla="*/ 2967313 h 6281670"/>
                <a:gd name="connsiteX190" fmla="*/ 1817807 w 8613217"/>
                <a:gd name="connsiteY190" fmla="*/ 3025866 h 6281670"/>
                <a:gd name="connsiteX191" fmla="*/ 1007500 w 8613217"/>
                <a:gd name="connsiteY191" fmla="*/ 3309877 h 6281670"/>
                <a:gd name="connsiteX192" fmla="*/ 960389 w 8613217"/>
                <a:gd name="connsiteY192" fmla="*/ 3293725 h 6281670"/>
                <a:gd name="connsiteX193" fmla="*/ 446207 w 8613217"/>
                <a:gd name="connsiteY193" fmla="*/ 3134221 h 6281670"/>
                <a:gd name="connsiteX194" fmla="*/ 217383 w 8613217"/>
                <a:gd name="connsiteY194" fmla="*/ 3227096 h 6281670"/>
                <a:gd name="connsiteX195" fmla="*/ 0 w 8613217"/>
                <a:gd name="connsiteY195" fmla="*/ 3236518 h 6281670"/>
                <a:gd name="connsiteX196" fmla="*/ 0 w 8613217"/>
                <a:gd name="connsiteY196" fmla="*/ 3330740 h 6281670"/>
                <a:gd name="connsiteX197" fmla="*/ 9422 w 8613217"/>
                <a:gd name="connsiteY197" fmla="*/ 3346892 h 6281670"/>
                <a:gd name="connsiteX198" fmla="*/ 255072 w 8613217"/>
                <a:gd name="connsiteY198" fmla="*/ 3717723 h 6281670"/>
                <a:gd name="connsiteX199" fmla="*/ 747044 w 8613217"/>
                <a:gd name="connsiteY199" fmla="*/ 3826078 h 6281670"/>
                <a:gd name="connsiteX200" fmla="*/ 1016249 w 8613217"/>
                <a:gd name="connsiteY200" fmla="*/ 3490244 h 6281670"/>
                <a:gd name="connsiteX201" fmla="*/ 981253 w 8613217"/>
                <a:gd name="connsiteY201" fmla="*/ 3461305 h 6281670"/>
                <a:gd name="connsiteX202" fmla="*/ 563312 w 8613217"/>
                <a:gd name="connsiteY202" fmla="*/ 3490917 h 6281670"/>
                <a:gd name="connsiteX203" fmla="*/ 390347 w 8613217"/>
                <a:gd name="connsiteY203" fmla="*/ 3460632 h 6281670"/>
                <a:gd name="connsiteX204" fmla="*/ 489953 w 8613217"/>
                <a:gd name="connsiteY204" fmla="*/ 3463997 h 6281670"/>
                <a:gd name="connsiteX205" fmla="*/ 903183 w 8613217"/>
                <a:gd name="connsiteY205" fmla="*/ 3408137 h 6281670"/>
                <a:gd name="connsiteX206" fmla="*/ 1043170 w 8613217"/>
                <a:gd name="connsiteY206" fmla="*/ 3372467 h 6281670"/>
                <a:gd name="connsiteX207" fmla="*/ 1508895 w 8613217"/>
                <a:gd name="connsiteY207" fmla="*/ 3218347 h 6281670"/>
                <a:gd name="connsiteX208" fmla="*/ 1912029 w 8613217"/>
                <a:gd name="connsiteY208" fmla="*/ 3101243 h 6281670"/>
                <a:gd name="connsiteX209" fmla="*/ 1912029 w 8613217"/>
                <a:gd name="connsiteY209" fmla="*/ 3101243 h 6281670"/>
                <a:gd name="connsiteX210" fmla="*/ 1992791 w 8613217"/>
                <a:gd name="connsiteY210" fmla="*/ 3087110 h 6281670"/>
                <a:gd name="connsiteX211" fmla="*/ 2113933 w 8613217"/>
                <a:gd name="connsiteY211" fmla="*/ 3072976 h 6281670"/>
                <a:gd name="connsiteX212" fmla="*/ 2118644 w 8613217"/>
                <a:gd name="connsiteY212" fmla="*/ 3064227 h 6281670"/>
                <a:gd name="connsiteX213" fmla="*/ 2257958 w 8613217"/>
                <a:gd name="connsiteY213" fmla="*/ 3064227 h 6281670"/>
                <a:gd name="connsiteX214" fmla="*/ 2262669 w 8613217"/>
                <a:gd name="connsiteY214" fmla="*/ 3072976 h 6281670"/>
                <a:gd name="connsiteX215" fmla="*/ 2434960 w 8613217"/>
                <a:gd name="connsiteY215" fmla="*/ 3101243 h 6281670"/>
                <a:gd name="connsiteX216" fmla="*/ 2635518 w 8613217"/>
                <a:gd name="connsiteY216" fmla="*/ 3164506 h 6281670"/>
                <a:gd name="connsiteX217" fmla="*/ 3038653 w 8613217"/>
                <a:gd name="connsiteY217" fmla="*/ 3453902 h 6281670"/>
                <a:gd name="connsiteX218" fmla="*/ 3580428 w 8613217"/>
                <a:gd name="connsiteY218" fmla="*/ 4087880 h 6281670"/>
                <a:gd name="connsiteX219" fmla="*/ 3776274 w 8613217"/>
                <a:gd name="connsiteY219" fmla="*/ 4626290 h 6281670"/>
                <a:gd name="connsiteX220" fmla="*/ 3813963 w 8613217"/>
                <a:gd name="connsiteY220" fmla="*/ 4802619 h 6281670"/>
                <a:gd name="connsiteX221" fmla="*/ 3811944 w 8613217"/>
                <a:gd name="connsiteY221" fmla="*/ 5407658 h 6281670"/>
                <a:gd name="connsiteX222" fmla="*/ 3881265 w 8613217"/>
                <a:gd name="connsiteY222" fmla="*/ 5874056 h 6281670"/>
                <a:gd name="connsiteX223" fmla="*/ 3879919 w 8613217"/>
                <a:gd name="connsiteY223" fmla="*/ 5898957 h 6281670"/>
                <a:gd name="connsiteX224" fmla="*/ 3757430 w 8613217"/>
                <a:gd name="connsiteY224" fmla="*/ 5946068 h 6281670"/>
                <a:gd name="connsiteX225" fmla="*/ 3743970 w 8613217"/>
                <a:gd name="connsiteY225" fmla="*/ 6053750 h 6281670"/>
                <a:gd name="connsiteX226" fmla="*/ 3803195 w 8613217"/>
                <a:gd name="connsiteY226" fmla="*/ 6092112 h 6281670"/>
                <a:gd name="connsiteX227" fmla="*/ 3896071 w 8613217"/>
                <a:gd name="connsiteY227" fmla="*/ 6023464 h 6281670"/>
                <a:gd name="connsiteX228" fmla="*/ 3920972 w 8613217"/>
                <a:gd name="connsiteY228" fmla="*/ 5996544 h 6281670"/>
                <a:gd name="connsiteX229" fmla="*/ 3918953 w 8613217"/>
                <a:gd name="connsiteY229" fmla="*/ 6053077 h 6281670"/>
                <a:gd name="connsiteX230" fmla="*/ 3931741 w 8613217"/>
                <a:gd name="connsiteY230" fmla="*/ 6077978 h 6281670"/>
                <a:gd name="connsiteX231" fmla="*/ 3951931 w 8613217"/>
                <a:gd name="connsiteY231" fmla="*/ 6055769 h 6281670"/>
                <a:gd name="connsiteX232" fmla="*/ 3972121 w 8613217"/>
                <a:gd name="connsiteY232" fmla="*/ 5988468 h 6281670"/>
                <a:gd name="connsiteX233" fmla="*/ 3994331 w 8613217"/>
                <a:gd name="connsiteY233" fmla="*/ 5968277 h 6281670"/>
                <a:gd name="connsiteX234" fmla="*/ 4005099 w 8613217"/>
                <a:gd name="connsiteY234" fmla="*/ 5995198 h 6281670"/>
                <a:gd name="connsiteX235" fmla="*/ 4071054 w 8613217"/>
                <a:gd name="connsiteY235" fmla="*/ 6040290 h 6281670"/>
                <a:gd name="connsiteX236" fmla="*/ 4100667 w 8613217"/>
                <a:gd name="connsiteY236" fmla="*/ 6026829 h 6281670"/>
                <a:gd name="connsiteX237" fmla="*/ 4110089 w 8613217"/>
                <a:gd name="connsiteY237" fmla="*/ 5993179 h 6281670"/>
                <a:gd name="connsiteX238" fmla="*/ 4124895 w 8613217"/>
                <a:gd name="connsiteY238" fmla="*/ 6032214 h 6281670"/>
                <a:gd name="connsiteX239" fmla="*/ 4117492 w 8613217"/>
                <a:gd name="connsiteY239" fmla="*/ 6106918 h 6281670"/>
                <a:gd name="connsiteX240" fmla="*/ 4080476 w 8613217"/>
                <a:gd name="connsiteY240" fmla="*/ 6141242 h 6281670"/>
                <a:gd name="connsiteX241" fmla="*/ 4176717 w 8613217"/>
                <a:gd name="connsiteY241" fmla="*/ 6189025 h 6281670"/>
                <a:gd name="connsiteX242" fmla="*/ 4170660 w 8613217"/>
                <a:gd name="connsiteY242" fmla="*/ 6271133 h 6281670"/>
                <a:gd name="connsiteX243" fmla="*/ 4195562 w 8613217"/>
                <a:gd name="connsiteY243" fmla="*/ 6277863 h 6281670"/>
                <a:gd name="connsiteX244" fmla="*/ 4261517 w 8613217"/>
                <a:gd name="connsiteY244" fmla="*/ 6267768 h 6281670"/>
                <a:gd name="connsiteX245" fmla="*/ 4289784 w 8613217"/>
                <a:gd name="connsiteY245" fmla="*/ 6247578 h 6281670"/>
                <a:gd name="connsiteX246" fmla="*/ 4295840 w 8613217"/>
                <a:gd name="connsiteY246" fmla="*/ 6204505 h 6281670"/>
                <a:gd name="connsiteX247" fmla="*/ 4305936 w 8613217"/>
                <a:gd name="connsiteY247" fmla="*/ 6182969 h 6281670"/>
                <a:gd name="connsiteX248" fmla="*/ 4324107 w 8613217"/>
                <a:gd name="connsiteY248" fmla="*/ 6199794 h 6281670"/>
                <a:gd name="connsiteX249" fmla="*/ 4336894 w 8613217"/>
                <a:gd name="connsiteY249" fmla="*/ 6230752 h 6281670"/>
                <a:gd name="connsiteX250" fmla="*/ 4342951 w 8613217"/>
                <a:gd name="connsiteY250" fmla="*/ 6226714 h 6281670"/>
                <a:gd name="connsiteX251" fmla="*/ 4369872 w 8613217"/>
                <a:gd name="connsiteY251" fmla="*/ 6185660 h 6281670"/>
                <a:gd name="connsiteX252" fmla="*/ 4382659 w 8613217"/>
                <a:gd name="connsiteY252" fmla="*/ 6234791 h 6281670"/>
                <a:gd name="connsiteX253" fmla="*/ 4406888 w 8613217"/>
                <a:gd name="connsiteY253" fmla="*/ 6265749 h 6281670"/>
                <a:gd name="connsiteX254" fmla="*/ 4484284 w 8613217"/>
                <a:gd name="connsiteY254" fmla="*/ 6275171 h 6281670"/>
                <a:gd name="connsiteX255" fmla="*/ 4499090 w 8613217"/>
                <a:gd name="connsiteY255" fmla="*/ 6272479 h 6281670"/>
                <a:gd name="connsiteX256" fmla="*/ 4512551 w 8613217"/>
                <a:gd name="connsiteY256" fmla="*/ 6181622 h 6281670"/>
                <a:gd name="connsiteX257" fmla="*/ 4572449 w 8613217"/>
                <a:gd name="connsiteY257" fmla="*/ 6153356 h 6281670"/>
                <a:gd name="connsiteX258" fmla="*/ 4575814 w 8613217"/>
                <a:gd name="connsiteY258" fmla="*/ 6127781 h 6281670"/>
                <a:gd name="connsiteX259" fmla="*/ 4538125 w 8613217"/>
                <a:gd name="connsiteY259" fmla="*/ 6076633 h 6281670"/>
                <a:gd name="connsiteX260" fmla="*/ 4536779 w 8613217"/>
                <a:gd name="connsiteY260" fmla="*/ 6042309 h 6281670"/>
                <a:gd name="connsiteX261" fmla="*/ 4573122 w 8613217"/>
                <a:gd name="connsiteY261" fmla="*/ 6032214 h 6281670"/>
                <a:gd name="connsiteX262" fmla="*/ 4637731 w 8613217"/>
                <a:gd name="connsiteY262" fmla="*/ 6051058 h 6281670"/>
                <a:gd name="connsiteX263" fmla="*/ 4665997 w 8613217"/>
                <a:gd name="connsiteY263" fmla="*/ 6029522 h 6281670"/>
                <a:gd name="connsiteX264" fmla="*/ 4665997 w 8613217"/>
                <a:gd name="connsiteY264" fmla="*/ 5985776 h 6281670"/>
                <a:gd name="connsiteX265" fmla="*/ 4681477 w 8613217"/>
                <a:gd name="connsiteY265" fmla="*/ 5966931 h 6281670"/>
                <a:gd name="connsiteX266" fmla="*/ 4701667 w 8613217"/>
                <a:gd name="connsiteY266" fmla="*/ 5981065 h 6281670"/>
                <a:gd name="connsiteX267" fmla="*/ 4724550 w 8613217"/>
                <a:gd name="connsiteY267" fmla="*/ 6054423 h 6281670"/>
                <a:gd name="connsiteX268" fmla="*/ 4743394 w 8613217"/>
                <a:gd name="connsiteY268" fmla="*/ 6073268 h 6281670"/>
                <a:gd name="connsiteX269" fmla="*/ 4752143 w 8613217"/>
                <a:gd name="connsiteY269" fmla="*/ 6050385 h 6281670"/>
                <a:gd name="connsiteX270" fmla="*/ 4752143 w 8613217"/>
                <a:gd name="connsiteY270" fmla="*/ 5996544 h 6281670"/>
                <a:gd name="connsiteX271" fmla="*/ 4800600 w 8613217"/>
                <a:gd name="connsiteY271" fmla="*/ 6046347 h 6281670"/>
                <a:gd name="connsiteX272" fmla="*/ 4859825 w 8613217"/>
                <a:gd name="connsiteY272" fmla="*/ 6088747 h 6281670"/>
                <a:gd name="connsiteX273" fmla="*/ 4932511 w 8613217"/>
                <a:gd name="connsiteY273" fmla="*/ 6036252 h 6281670"/>
                <a:gd name="connsiteX274" fmla="*/ 4919050 w 8613217"/>
                <a:gd name="connsiteY274" fmla="*/ 5940011 h 6281670"/>
                <a:gd name="connsiteX275" fmla="*/ 4830213 w 8613217"/>
                <a:gd name="connsiteY275" fmla="*/ 5933281 h 6281670"/>
                <a:gd name="connsiteX276" fmla="*/ 4779064 w 8613217"/>
                <a:gd name="connsiteY276" fmla="*/ 5876074 h 6281670"/>
                <a:gd name="connsiteX277" fmla="*/ 4778391 w 8613217"/>
                <a:gd name="connsiteY277" fmla="*/ 5829637 h 6281670"/>
                <a:gd name="connsiteX278" fmla="*/ 5091342 w 8613217"/>
                <a:gd name="connsiteY278" fmla="*/ 5236712 h 6281670"/>
                <a:gd name="connsiteX279" fmla="*/ 5116243 w 8613217"/>
                <a:gd name="connsiteY279" fmla="*/ 5202389 h 6281670"/>
                <a:gd name="connsiteX280" fmla="*/ 5269690 w 8613217"/>
                <a:gd name="connsiteY280" fmla="*/ 5086631 h 6281670"/>
                <a:gd name="connsiteX281" fmla="*/ 5744837 w 8613217"/>
                <a:gd name="connsiteY281" fmla="*/ 4795889 h 6281670"/>
                <a:gd name="connsiteX282" fmla="*/ 5814830 w 8613217"/>
                <a:gd name="connsiteY282" fmla="*/ 4775699 h 6281670"/>
                <a:gd name="connsiteX283" fmla="*/ 6103553 w 8613217"/>
                <a:gd name="connsiteY283" fmla="*/ 4765603 h 6281670"/>
                <a:gd name="connsiteX284" fmla="*/ 7086824 w 8613217"/>
                <a:gd name="connsiteY284" fmla="*/ 4811369 h 6281670"/>
                <a:gd name="connsiteX285" fmla="*/ 7489959 w 8613217"/>
                <a:gd name="connsiteY285" fmla="*/ 4805311 h 6281670"/>
                <a:gd name="connsiteX286" fmla="*/ 7516880 w 8613217"/>
                <a:gd name="connsiteY286" fmla="*/ 4801946 h 6281670"/>
                <a:gd name="connsiteX287" fmla="*/ 7536397 w 8613217"/>
                <a:gd name="connsiteY287" fmla="*/ 4800600 h 6281670"/>
                <a:gd name="connsiteX288" fmla="*/ 7619850 w 8613217"/>
                <a:gd name="connsiteY288" fmla="*/ 4791178 h 6281670"/>
                <a:gd name="connsiteX289" fmla="*/ 7661577 w 8613217"/>
                <a:gd name="connsiteY289" fmla="*/ 4813388 h 6281670"/>
                <a:gd name="connsiteX290" fmla="*/ 7920014 w 8613217"/>
                <a:gd name="connsiteY290" fmla="*/ 5004523 h 6281670"/>
                <a:gd name="connsiteX291" fmla="*/ 8354780 w 8613217"/>
                <a:gd name="connsiteY291" fmla="*/ 4830886 h 6281670"/>
                <a:gd name="connsiteX292" fmla="*/ 8579567 w 8613217"/>
                <a:gd name="connsiteY292" fmla="*/ 4409580 h 6281670"/>
                <a:gd name="connsiteX293" fmla="*/ 8613217 w 8613217"/>
                <a:gd name="connsiteY293" fmla="*/ 4250076 h 6281670"/>
                <a:gd name="connsiteX294" fmla="*/ 8613217 w 8613217"/>
                <a:gd name="connsiteY294" fmla="*/ 4196235 h 6281670"/>
                <a:gd name="connsiteX295" fmla="*/ 8420062 w 8613217"/>
                <a:gd name="connsiteY295" fmla="*/ 4211041 h 6281670"/>
                <a:gd name="connsiteX296" fmla="*/ 4571776 w 8613217"/>
                <a:gd name="connsiteY296" fmla="*/ 915970 h 6281670"/>
                <a:gd name="connsiteX297" fmla="*/ 4583890 w 8613217"/>
                <a:gd name="connsiteY297" fmla="*/ 888377 h 6281670"/>
                <a:gd name="connsiteX298" fmla="*/ 4571776 w 8613217"/>
                <a:gd name="connsiteY298" fmla="*/ 915970 h 6281670"/>
                <a:gd name="connsiteX299" fmla="*/ 2362948 w 8613217"/>
                <a:gd name="connsiteY299" fmla="*/ 965100 h 6281670"/>
                <a:gd name="connsiteX300" fmla="*/ 2363621 w 8613217"/>
                <a:gd name="connsiteY300" fmla="*/ 962408 h 6281670"/>
                <a:gd name="connsiteX301" fmla="*/ 2368332 w 8613217"/>
                <a:gd name="connsiteY301" fmla="*/ 967119 h 6281670"/>
                <a:gd name="connsiteX302" fmla="*/ 2362948 w 8613217"/>
                <a:gd name="connsiteY302" fmla="*/ 965100 h 6281670"/>
                <a:gd name="connsiteX303" fmla="*/ 2435633 w 8613217"/>
                <a:gd name="connsiteY303" fmla="*/ 1055284 h 6281670"/>
                <a:gd name="connsiteX304" fmla="*/ 2426211 w 8613217"/>
                <a:gd name="connsiteY304" fmla="*/ 1053265 h 6281670"/>
                <a:gd name="connsiteX305" fmla="*/ 2370351 w 8613217"/>
                <a:gd name="connsiteY305" fmla="*/ 968465 h 6281670"/>
                <a:gd name="connsiteX306" fmla="*/ 2432268 w 8613217"/>
                <a:gd name="connsiteY306" fmla="*/ 1045862 h 6281670"/>
                <a:gd name="connsiteX307" fmla="*/ 2435633 w 8613217"/>
                <a:gd name="connsiteY307" fmla="*/ 1055284 h 6281670"/>
                <a:gd name="connsiteX308" fmla="*/ 695895 w 8613217"/>
                <a:gd name="connsiteY308" fmla="*/ 1016922 h 6281670"/>
                <a:gd name="connsiteX309" fmla="*/ 692530 w 8613217"/>
                <a:gd name="connsiteY309" fmla="*/ 1005481 h 6281670"/>
                <a:gd name="connsiteX310" fmla="*/ 695895 w 8613217"/>
                <a:gd name="connsiteY310" fmla="*/ 1016922 h 6281670"/>
                <a:gd name="connsiteX311" fmla="*/ 4511205 w 8613217"/>
                <a:gd name="connsiteY311" fmla="*/ 6014042 h 6281670"/>
                <a:gd name="connsiteX312" fmla="*/ 4537452 w 8613217"/>
                <a:gd name="connsiteY312" fmla="*/ 5944049 h 6281670"/>
                <a:gd name="connsiteX313" fmla="*/ 4511205 w 8613217"/>
                <a:gd name="connsiteY313" fmla="*/ 6014042 h 6281670"/>
                <a:gd name="connsiteX314" fmla="*/ 4750797 w 8613217"/>
                <a:gd name="connsiteY314" fmla="*/ 5917128 h 6281670"/>
                <a:gd name="connsiteX315" fmla="*/ 4741375 w 8613217"/>
                <a:gd name="connsiteY315" fmla="*/ 5939338 h 6281670"/>
                <a:gd name="connsiteX316" fmla="*/ 4732626 w 8613217"/>
                <a:gd name="connsiteY316" fmla="*/ 5935300 h 6281670"/>
                <a:gd name="connsiteX317" fmla="*/ 4727915 w 8613217"/>
                <a:gd name="connsiteY317" fmla="*/ 5907706 h 6281670"/>
                <a:gd name="connsiteX318" fmla="*/ 4750797 w 8613217"/>
                <a:gd name="connsiteY318" fmla="*/ 5875402 h 6281670"/>
                <a:gd name="connsiteX319" fmla="*/ 4750797 w 8613217"/>
                <a:gd name="connsiteY319" fmla="*/ 5917128 h 6281670"/>
                <a:gd name="connsiteX320" fmla="*/ 4875978 w 8613217"/>
                <a:gd name="connsiteY320" fmla="*/ 5457461 h 6281670"/>
                <a:gd name="connsiteX321" fmla="*/ 4616868 w 8613217"/>
                <a:gd name="connsiteY321" fmla="*/ 5877421 h 6281670"/>
                <a:gd name="connsiteX322" fmla="*/ 4562354 w 8613217"/>
                <a:gd name="connsiteY322" fmla="*/ 5884824 h 6281670"/>
                <a:gd name="connsiteX323" fmla="*/ 4880015 w 8613217"/>
                <a:gd name="connsiteY323" fmla="*/ 5419772 h 6281670"/>
                <a:gd name="connsiteX324" fmla="*/ 4875978 w 8613217"/>
                <a:gd name="connsiteY324" fmla="*/ 5457461 h 6281670"/>
                <a:gd name="connsiteX325" fmla="*/ 5020675 w 8613217"/>
                <a:gd name="connsiteY325" fmla="*/ 5141145 h 6281670"/>
                <a:gd name="connsiteX326" fmla="*/ 4989717 w 8613217"/>
                <a:gd name="connsiteY326" fmla="*/ 5179506 h 6281670"/>
                <a:gd name="connsiteX327" fmla="*/ 4445922 w 8613217"/>
                <a:gd name="connsiteY327" fmla="*/ 5878767 h 6281670"/>
                <a:gd name="connsiteX328" fmla="*/ 4415637 w 8613217"/>
                <a:gd name="connsiteY328" fmla="*/ 5953471 h 6281670"/>
                <a:gd name="connsiteX329" fmla="*/ 4357085 w 8613217"/>
                <a:gd name="connsiteY329" fmla="*/ 6075286 h 6281670"/>
                <a:gd name="connsiteX330" fmla="*/ 4338240 w 8613217"/>
                <a:gd name="connsiteY330" fmla="*/ 6125762 h 6281670"/>
                <a:gd name="connsiteX331" fmla="*/ 4322761 w 8613217"/>
                <a:gd name="connsiteY331" fmla="*/ 6080671 h 6281670"/>
                <a:gd name="connsiteX332" fmla="*/ 4306609 w 8613217"/>
                <a:gd name="connsiteY332" fmla="*/ 6061826 h 6281670"/>
                <a:gd name="connsiteX333" fmla="*/ 4295168 w 8613217"/>
                <a:gd name="connsiteY333" fmla="*/ 6082689 h 6281670"/>
                <a:gd name="connsiteX334" fmla="*/ 4292475 w 8613217"/>
                <a:gd name="connsiteY334" fmla="*/ 6112302 h 6281670"/>
                <a:gd name="connsiteX335" fmla="*/ 4277669 w 8613217"/>
                <a:gd name="connsiteY335" fmla="*/ 6097496 h 6281670"/>
                <a:gd name="connsiteX336" fmla="*/ 4183447 w 8613217"/>
                <a:gd name="connsiteY336" fmla="*/ 5282478 h 6281670"/>
                <a:gd name="connsiteX337" fmla="*/ 4412945 w 8613217"/>
                <a:gd name="connsiteY337" fmla="*/ 4743394 h 6281670"/>
                <a:gd name="connsiteX338" fmla="*/ 5036828 w 8613217"/>
                <a:gd name="connsiteY338" fmla="*/ 3935106 h 6281670"/>
                <a:gd name="connsiteX339" fmla="*/ 5054999 w 8613217"/>
                <a:gd name="connsiteY339" fmla="*/ 3966064 h 6281670"/>
                <a:gd name="connsiteX340" fmla="*/ 5020675 w 8613217"/>
                <a:gd name="connsiteY340" fmla="*/ 5141145 h 6281670"/>
                <a:gd name="connsiteX0" fmla="*/ 8420062 w 8613217"/>
                <a:gd name="connsiteY0" fmla="*/ 4211041 h 6281670"/>
                <a:gd name="connsiteX1" fmla="*/ 7990681 w 8613217"/>
                <a:gd name="connsiteY1" fmla="*/ 4231232 h 6281670"/>
                <a:gd name="connsiteX2" fmla="*/ 7630619 w 8613217"/>
                <a:gd name="connsiteY2" fmla="*/ 4614849 h 6281670"/>
                <a:gd name="connsiteX3" fmla="*/ 7659558 w 8613217"/>
                <a:gd name="connsiteY3" fmla="*/ 4643788 h 6281670"/>
                <a:gd name="connsiteX4" fmla="*/ 7859443 w 8613217"/>
                <a:gd name="connsiteY4" fmla="*/ 4617541 h 6281670"/>
                <a:gd name="connsiteX5" fmla="*/ 8222196 w 8613217"/>
                <a:gd name="connsiteY5" fmla="*/ 4498418 h 6281670"/>
                <a:gd name="connsiteX6" fmla="*/ 8236330 w 8613217"/>
                <a:gd name="connsiteY6" fmla="*/ 4496398 h 6281670"/>
                <a:gd name="connsiteX7" fmla="*/ 8228254 w 8613217"/>
                <a:gd name="connsiteY7" fmla="*/ 4504475 h 6281670"/>
                <a:gd name="connsiteX8" fmla="*/ 7670326 w 8613217"/>
                <a:gd name="connsiteY8" fmla="*/ 4709743 h 6281670"/>
                <a:gd name="connsiteX9" fmla="*/ 7436791 w 8613217"/>
                <a:gd name="connsiteY9" fmla="*/ 4735318 h 6281670"/>
                <a:gd name="connsiteX10" fmla="*/ 6759067 w 8613217"/>
                <a:gd name="connsiteY10" fmla="*/ 4696956 h 6281670"/>
                <a:gd name="connsiteX11" fmla="*/ 6037597 w 8613217"/>
                <a:gd name="connsiteY11" fmla="*/ 4656576 h 6281670"/>
                <a:gd name="connsiteX12" fmla="*/ 6023464 w 8613217"/>
                <a:gd name="connsiteY12" fmla="*/ 4649172 h 6281670"/>
                <a:gd name="connsiteX13" fmla="*/ 6361317 w 8613217"/>
                <a:gd name="connsiteY13" fmla="*/ 4472170 h 6281670"/>
                <a:gd name="connsiteX14" fmla="*/ 6783296 w 8613217"/>
                <a:gd name="connsiteY14" fmla="*/ 4236616 h 6281670"/>
                <a:gd name="connsiteX15" fmla="*/ 7066634 w 8613217"/>
                <a:gd name="connsiteY15" fmla="*/ 4052210 h 6281670"/>
                <a:gd name="connsiteX16" fmla="*/ 7151433 w 8613217"/>
                <a:gd name="connsiteY16" fmla="*/ 4042115 h 6281670"/>
                <a:gd name="connsiteX17" fmla="*/ 7304208 w 8613217"/>
                <a:gd name="connsiteY17" fmla="*/ 4071727 h 6281670"/>
                <a:gd name="connsiteX18" fmla="*/ 7625235 w 8613217"/>
                <a:gd name="connsiteY18" fmla="*/ 3948566 h 6281670"/>
                <a:gd name="connsiteX19" fmla="*/ 8172394 w 8613217"/>
                <a:gd name="connsiteY19" fmla="*/ 2496877 h 6281670"/>
                <a:gd name="connsiteX20" fmla="*/ 7882325 w 8613217"/>
                <a:gd name="connsiteY20" fmla="*/ 1811077 h 6281670"/>
                <a:gd name="connsiteX21" fmla="*/ 7854059 w 8613217"/>
                <a:gd name="connsiteY21" fmla="*/ 1889820 h 6281670"/>
                <a:gd name="connsiteX22" fmla="*/ 7732917 w 8613217"/>
                <a:gd name="connsiteY22" fmla="*/ 2389195 h 6281670"/>
                <a:gd name="connsiteX23" fmla="*/ 7607736 w 8613217"/>
                <a:gd name="connsiteY23" fmla="*/ 2746565 h 6281670"/>
                <a:gd name="connsiteX24" fmla="*/ 7178354 w 8613217"/>
                <a:gd name="connsiteY24" fmla="*/ 3424962 h 6281670"/>
                <a:gd name="connsiteX25" fmla="*/ 7050481 w 8613217"/>
                <a:gd name="connsiteY25" fmla="*/ 3653113 h 6281670"/>
                <a:gd name="connsiteX26" fmla="*/ 7022888 w 8613217"/>
                <a:gd name="connsiteY26" fmla="*/ 3873861 h 6281670"/>
                <a:gd name="connsiteX27" fmla="*/ 7057884 w 8613217"/>
                <a:gd name="connsiteY27" fmla="*/ 3889341 h 6281670"/>
                <a:gd name="connsiteX28" fmla="*/ 7311611 w 8613217"/>
                <a:gd name="connsiteY28" fmla="*/ 3701570 h 6281670"/>
                <a:gd name="connsiteX29" fmla="*/ 7883672 w 8613217"/>
                <a:gd name="connsiteY29" fmla="*/ 2875784 h 6281670"/>
                <a:gd name="connsiteX30" fmla="*/ 7909246 w 8613217"/>
                <a:gd name="connsiteY30" fmla="*/ 2790311 h 6281670"/>
                <a:gd name="connsiteX31" fmla="*/ 7835888 w 8613217"/>
                <a:gd name="connsiteY31" fmla="*/ 3051440 h 6281670"/>
                <a:gd name="connsiteX32" fmla="*/ 7279306 w 8613217"/>
                <a:gd name="connsiteY32" fmla="*/ 3802522 h 6281670"/>
                <a:gd name="connsiteX33" fmla="*/ 6992603 w 8613217"/>
                <a:gd name="connsiteY33" fmla="*/ 4017213 h 6281670"/>
                <a:gd name="connsiteX34" fmla="*/ 6713302 w 8613217"/>
                <a:gd name="connsiteY34" fmla="*/ 4190851 h 6281670"/>
                <a:gd name="connsiteX35" fmla="*/ 6627830 w 8613217"/>
                <a:gd name="connsiteY35" fmla="*/ 4239308 h 6281670"/>
                <a:gd name="connsiteX36" fmla="*/ 6605620 w 8613217"/>
                <a:gd name="connsiteY36" fmla="*/ 4251422 h 6281670"/>
                <a:gd name="connsiteX37" fmla="*/ 6226714 w 8613217"/>
                <a:gd name="connsiteY37" fmla="*/ 4447268 h 6281670"/>
                <a:gd name="connsiteX38" fmla="*/ 5314782 w 8613217"/>
                <a:gd name="connsiteY38" fmla="*/ 4943279 h 6281670"/>
                <a:gd name="connsiteX39" fmla="*/ 5158643 w 8613217"/>
                <a:gd name="connsiteY39" fmla="*/ 5046250 h 6281670"/>
                <a:gd name="connsiteX40" fmla="*/ 5162681 w 8613217"/>
                <a:gd name="connsiteY40" fmla="*/ 5025387 h 6281670"/>
                <a:gd name="connsiteX41" fmla="*/ 5227290 w 8613217"/>
                <a:gd name="connsiteY41" fmla="*/ 4323434 h 6281670"/>
                <a:gd name="connsiteX42" fmla="*/ 5106148 w 8613217"/>
                <a:gd name="connsiteY42" fmla="*/ 3860401 h 6281670"/>
                <a:gd name="connsiteX43" fmla="*/ 5139799 w 8613217"/>
                <a:gd name="connsiteY43" fmla="*/ 3818675 h 6281670"/>
                <a:gd name="connsiteX44" fmla="*/ 5695034 w 8613217"/>
                <a:gd name="connsiteY44" fmla="*/ 3194119 h 6281670"/>
                <a:gd name="connsiteX45" fmla="*/ 5830983 w 8613217"/>
                <a:gd name="connsiteY45" fmla="*/ 3023174 h 6281670"/>
                <a:gd name="connsiteX46" fmla="*/ 5873382 w 8613217"/>
                <a:gd name="connsiteY46" fmla="*/ 3008367 h 6281670"/>
                <a:gd name="connsiteX47" fmla="*/ 5983083 w 8613217"/>
                <a:gd name="connsiteY47" fmla="*/ 3009040 h 6281670"/>
                <a:gd name="connsiteX48" fmla="*/ 6257000 w 8613217"/>
                <a:gd name="connsiteY48" fmla="*/ 2840787 h 6281670"/>
                <a:gd name="connsiteX49" fmla="*/ 6605620 w 8613217"/>
                <a:gd name="connsiteY49" fmla="*/ 2172485 h 6281670"/>
                <a:gd name="connsiteX50" fmla="*/ 6623118 w 8613217"/>
                <a:gd name="connsiteY50" fmla="*/ 1339969 h 6281670"/>
                <a:gd name="connsiteX51" fmla="*/ 6528224 w 8613217"/>
                <a:gd name="connsiteY51" fmla="*/ 660899 h 6281670"/>
                <a:gd name="connsiteX52" fmla="*/ 6514091 w 8613217"/>
                <a:gd name="connsiteY52" fmla="*/ 520239 h 6281670"/>
                <a:gd name="connsiteX53" fmla="*/ 6493900 w 8613217"/>
                <a:gd name="connsiteY53" fmla="*/ 546486 h 6281670"/>
                <a:gd name="connsiteX54" fmla="*/ 6244212 w 8613217"/>
                <a:gd name="connsiteY54" fmla="*/ 975869 h 6281670"/>
                <a:gd name="connsiteX55" fmla="*/ 5935300 w 8613217"/>
                <a:gd name="connsiteY55" fmla="*/ 1788868 h 6281670"/>
                <a:gd name="connsiteX56" fmla="*/ 5707148 w 8613217"/>
                <a:gd name="connsiteY56" fmla="*/ 2531874 h 6281670"/>
                <a:gd name="connsiteX57" fmla="*/ 5679555 w 8613217"/>
                <a:gd name="connsiteY57" fmla="*/ 2738489 h 6281670"/>
                <a:gd name="connsiteX58" fmla="*/ 5734069 w 8613217"/>
                <a:gd name="connsiteY58" fmla="*/ 2914818 h 6281670"/>
                <a:gd name="connsiteX59" fmla="*/ 5963566 w 8613217"/>
                <a:gd name="connsiteY59" fmla="*/ 2599175 h 6281670"/>
                <a:gd name="connsiteX60" fmla="*/ 6141914 w 8613217"/>
                <a:gd name="connsiteY60" fmla="*/ 2254593 h 6281670"/>
                <a:gd name="connsiteX61" fmla="*/ 6262384 w 8613217"/>
                <a:gd name="connsiteY61" fmla="*/ 1884436 h 6281670"/>
                <a:gd name="connsiteX62" fmla="*/ 6343145 w 8613217"/>
                <a:gd name="connsiteY62" fmla="*/ 1508222 h 6281670"/>
                <a:gd name="connsiteX63" fmla="*/ 6310167 w 8613217"/>
                <a:gd name="connsiteY63" fmla="*/ 1747814 h 6281670"/>
                <a:gd name="connsiteX64" fmla="*/ 6045001 w 8613217"/>
                <a:gd name="connsiteY64" fmla="*/ 2568890 h 6281670"/>
                <a:gd name="connsiteX65" fmla="*/ 5560432 w 8613217"/>
                <a:gd name="connsiteY65" fmla="*/ 3235173 h 6281670"/>
                <a:gd name="connsiteX66" fmla="*/ 5096726 w 8613217"/>
                <a:gd name="connsiteY66" fmla="*/ 3741278 h 6281670"/>
                <a:gd name="connsiteX67" fmla="*/ 5067113 w 8613217"/>
                <a:gd name="connsiteY67" fmla="*/ 3767525 h 6281670"/>
                <a:gd name="connsiteX68" fmla="*/ 4911647 w 8613217"/>
                <a:gd name="connsiteY68" fmla="*/ 3459959 h 6281670"/>
                <a:gd name="connsiteX69" fmla="*/ 4890784 w 8613217"/>
                <a:gd name="connsiteY69" fmla="*/ 3404099 h 6281670"/>
                <a:gd name="connsiteX70" fmla="*/ 4952701 w 8613217"/>
                <a:gd name="connsiteY70" fmla="*/ 2717626 h 6281670"/>
                <a:gd name="connsiteX71" fmla="*/ 5173449 w 8613217"/>
                <a:gd name="connsiteY71" fmla="*/ 2368332 h 6281670"/>
                <a:gd name="connsiteX72" fmla="*/ 5481689 w 8613217"/>
                <a:gd name="connsiteY72" fmla="*/ 1759928 h 6281670"/>
                <a:gd name="connsiteX73" fmla="*/ 5514667 w 8613217"/>
                <a:gd name="connsiteY73" fmla="*/ 1741757 h 6281670"/>
                <a:gd name="connsiteX74" fmla="*/ 5803389 w 8613217"/>
                <a:gd name="connsiteY74" fmla="*/ 1570812 h 6281670"/>
                <a:gd name="connsiteX75" fmla="*/ 5822907 w 8613217"/>
                <a:gd name="connsiteY75" fmla="*/ 1095665 h 6281670"/>
                <a:gd name="connsiteX76" fmla="*/ 5540241 w 8613217"/>
                <a:gd name="connsiteY76" fmla="*/ 601000 h 6281670"/>
                <a:gd name="connsiteX77" fmla="*/ 5514667 w 8613217"/>
                <a:gd name="connsiteY77" fmla="*/ 600327 h 6281670"/>
                <a:gd name="connsiteX78" fmla="*/ 5421791 w 8613217"/>
                <a:gd name="connsiteY78" fmla="*/ 697914 h 6281670"/>
                <a:gd name="connsiteX79" fmla="*/ 5124319 w 8613217"/>
                <a:gd name="connsiteY79" fmla="*/ 1196617 h 6281670"/>
                <a:gd name="connsiteX80" fmla="*/ 5316801 w 8613217"/>
                <a:gd name="connsiteY80" fmla="*/ 1686570 h 6281670"/>
                <a:gd name="connsiteX81" fmla="*/ 5361220 w 8613217"/>
                <a:gd name="connsiteY81" fmla="*/ 1669072 h 6281670"/>
                <a:gd name="connsiteX82" fmla="*/ 5461499 w 8613217"/>
                <a:gd name="connsiteY82" fmla="*/ 1248439 h 6281670"/>
                <a:gd name="connsiteX83" fmla="*/ 5491784 w 8613217"/>
                <a:gd name="connsiteY83" fmla="*/ 1043170 h 6281670"/>
                <a:gd name="connsiteX84" fmla="*/ 5497841 w 8613217"/>
                <a:gd name="connsiteY84" fmla="*/ 1081532 h 6281670"/>
                <a:gd name="connsiteX85" fmla="*/ 5481016 w 8613217"/>
                <a:gd name="connsiteY85" fmla="*/ 1353429 h 6281670"/>
                <a:gd name="connsiteX86" fmla="*/ 5415734 w 8613217"/>
                <a:gd name="connsiteY86" fmla="*/ 1727624 h 6281670"/>
                <a:gd name="connsiteX87" fmla="*/ 5151240 w 8613217"/>
                <a:gd name="connsiteY87" fmla="*/ 2245171 h 6281670"/>
                <a:gd name="connsiteX88" fmla="*/ 4908282 w 8613217"/>
                <a:gd name="connsiteY88" fmla="*/ 2596483 h 6281670"/>
                <a:gd name="connsiteX89" fmla="*/ 4750124 w 8613217"/>
                <a:gd name="connsiteY89" fmla="*/ 2989523 h 6281670"/>
                <a:gd name="connsiteX90" fmla="*/ 4737337 w 8613217"/>
                <a:gd name="connsiteY90" fmla="*/ 3162487 h 6281670"/>
                <a:gd name="connsiteX91" fmla="*/ 4680804 w 8613217"/>
                <a:gd name="connsiteY91" fmla="*/ 3076341 h 6281670"/>
                <a:gd name="connsiteX92" fmla="*/ 4591293 w 8613217"/>
                <a:gd name="connsiteY92" fmla="*/ 2915491 h 6281670"/>
                <a:gd name="connsiteX93" fmla="*/ 4552259 w 8613217"/>
                <a:gd name="connsiteY93" fmla="*/ 2838095 h 6281670"/>
                <a:gd name="connsiteX94" fmla="*/ 4404869 w 8613217"/>
                <a:gd name="connsiteY94" fmla="*/ 2499569 h 6281670"/>
                <a:gd name="connsiteX95" fmla="*/ 4425059 w 8613217"/>
                <a:gd name="connsiteY95" fmla="*/ 2408713 h 6281670"/>
                <a:gd name="connsiteX96" fmla="*/ 4497071 w 8613217"/>
                <a:gd name="connsiteY96" fmla="*/ 2304396 h 6281670"/>
                <a:gd name="connsiteX97" fmla="*/ 4551585 w 8613217"/>
                <a:gd name="connsiteY97" fmla="*/ 2152968 h 6281670"/>
                <a:gd name="connsiteX98" fmla="*/ 4741375 w 8613217"/>
                <a:gd name="connsiteY98" fmla="*/ 1413327 h 6281670"/>
                <a:gd name="connsiteX99" fmla="*/ 4929146 w 8613217"/>
                <a:gd name="connsiteY99" fmla="*/ 819730 h 6281670"/>
                <a:gd name="connsiteX100" fmla="*/ 5233347 w 8613217"/>
                <a:gd name="connsiteY100" fmla="*/ 28940 h 6281670"/>
                <a:gd name="connsiteX101" fmla="*/ 5238058 w 8613217"/>
                <a:gd name="connsiteY101" fmla="*/ 0 h 6281670"/>
                <a:gd name="connsiteX102" fmla="*/ 4976929 w 8613217"/>
                <a:gd name="connsiteY102" fmla="*/ 159504 h 6281670"/>
                <a:gd name="connsiteX103" fmla="*/ 4204984 w 8613217"/>
                <a:gd name="connsiteY103" fmla="*/ 890396 h 6281670"/>
                <a:gd name="connsiteX104" fmla="*/ 3943182 w 8613217"/>
                <a:gd name="connsiteY104" fmla="*/ 2139508 h 6281670"/>
                <a:gd name="connsiteX105" fmla="*/ 4076438 w 8613217"/>
                <a:gd name="connsiteY105" fmla="*/ 2389868 h 6281670"/>
                <a:gd name="connsiteX106" fmla="*/ 4215079 w 8613217"/>
                <a:gd name="connsiteY106" fmla="*/ 2474668 h 6281670"/>
                <a:gd name="connsiteX107" fmla="*/ 4244018 w 8613217"/>
                <a:gd name="connsiteY107" fmla="*/ 2445055 h 6281670"/>
                <a:gd name="connsiteX108" fmla="*/ 4230558 w 8613217"/>
                <a:gd name="connsiteY108" fmla="*/ 1718875 h 6281670"/>
                <a:gd name="connsiteX109" fmla="*/ 4411599 w 8613217"/>
                <a:gd name="connsiteY109" fmla="*/ 1186522 h 6281670"/>
                <a:gd name="connsiteX110" fmla="*/ 4552259 w 8613217"/>
                <a:gd name="connsiteY110" fmla="*/ 934815 h 6281670"/>
                <a:gd name="connsiteX111" fmla="*/ 4572449 w 8613217"/>
                <a:gd name="connsiteY111" fmla="*/ 920008 h 6281670"/>
                <a:gd name="connsiteX112" fmla="*/ 4553604 w 8613217"/>
                <a:gd name="connsiteY112" fmla="*/ 956351 h 6281670"/>
                <a:gd name="connsiteX113" fmla="*/ 4390735 w 8613217"/>
                <a:gd name="connsiteY113" fmla="*/ 1302280 h 6281670"/>
                <a:gd name="connsiteX114" fmla="*/ 4340260 w 8613217"/>
                <a:gd name="connsiteY114" fmla="*/ 2524471 h 6281670"/>
                <a:gd name="connsiteX115" fmla="*/ 4501109 w 8613217"/>
                <a:gd name="connsiteY115" fmla="*/ 2892609 h 6281670"/>
                <a:gd name="connsiteX116" fmla="*/ 4692918 w 8613217"/>
                <a:gd name="connsiteY116" fmla="*/ 3241230 h 6281670"/>
                <a:gd name="connsiteX117" fmla="*/ 4992409 w 8613217"/>
                <a:gd name="connsiteY117" fmla="*/ 3809925 h 6281670"/>
                <a:gd name="connsiteX118" fmla="*/ 5000485 w 8613217"/>
                <a:gd name="connsiteY118" fmla="*/ 3847614 h 6281670"/>
                <a:gd name="connsiteX119" fmla="*/ 4993755 w 8613217"/>
                <a:gd name="connsiteY119" fmla="*/ 3855017 h 6281670"/>
                <a:gd name="connsiteX120" fmla="*/ 4993082 w 8613217"/>
                <a:gd name="connsiteY120" fmla="*/ 3855690 h 6281670"/>
                <a:gd name="connsiteX121" fmla="*/ 4982313 w 8613217"/>
                <a:gd name="connsiteY121" fmla="*/ 3867131 h 6281670"/>
                <a:gd name="connsiteX122" fmla="*/ 4626290 w 8613217"/>
                <a:gd name="connsiteY122" fmla="*/ 4274977 h 6281670"/>
                <a:gd name="connsiteX123" fmla="*/ 4180755 w 8613217"/>
                <a:gd name="connsiteY123" fmla="*/ 4968853 h 6281670"/>
                <a:gd name="connsiteX124" fmla="*/ 4071727 w 8613217"/>
                <a:gd name="connsiteY124" fmla="*/ 5853192 h 6281670"/>
                <a:gd name="connsiteX125" fmla="*/ 4040769 w 8613217"/>
                <a:gd name="connsiteY125" fmla="*/ 5907706 h 6281670"/>
                <a:gd name="connsiteX126" fmla="*/ 4005099 w 8613217"/>
                <a:gd name="connsiteY126" fmla="*/ 5881459 h 6281670"/>
                <a:gd name="connsiteX127" fmla="*/ 4007791 w 8613217"/>
                <a:gd name="connsiteY127" fmla="*/ 5830983 h 6281670"/>
                <a:gd name="connsiteX128" fmla="*/ 3990293 w 8613217"/>
                <a:gd name="connsiteY128" fmla="*/ 5807427 h 6281670"/>
                <a:gd name="connsiteX129" fmla="*/ 3964045 w 8613217"/>
                <a:gd name="connsiteY129" fmla="*/ 5789256 h 6281670"/>
                <a:gd name="connsiteX130" fmla="*/ 3941836 w 8613217"/>
                <a:gd name="connsiteY130" fmla="*/ 5705129 h 6281670"/>
                <a:gd name="connsiteX131" fmla="*/ 3908185 w 8613217"/>
                <a:gd name="connsiteY131" fmla="*/ 5236040 h 6281670"/>
                <a:gd name="connsiteX132" fmla="*/ 3918953 w 8613217"/>
                <a:gd name="connsiteY132" fmla="*/ 4237288 h 6281670"/>
                <a:gd name="connsiteX133" fmla="*/ 3786370 w 8613217"/>
                <a:gd name="connsiteY133" fmla="*/ 3122779 h 6281670"/>
                <a:gd name="connsiteX134" fmla="*/ 3570333 w 8613217"/>
                <a:gd name="connsiteY134" fmla="*/ 2570236 h 6281670"/>
                <a:gd name="connsiteX135" fmla="*/ 3410829 w 8613217"/>
                <a:gd name="connsiteY135" fmla="*/ 2273437 h 6281670"/>
                <a:gd name="connsiteX136" fmla="*/ 3411502 w 8613217"/>
                <a:gd name="connsiteY136" fmla="*/ 2229018 h 6281670"/>
                <a:gd name="connsiteX137" fmla="*/ 3451209 w 8613217"/>
                <a:gd name="connsiteY137" fmla="*/ 2126720 h 6281670"/>
                <a:gd name="connsiteX138" fmla="*/ 3431692 w 8613217"/>
                <a:gd name="connsiteY138" fmla="*/ 1895877 h 6281670"/>
                <a:gd name="connsiteX139" fmla="*/ 3186715 w 8613217"/>
                <a:gd name="connsiteY139" fmla="*/ 1401886 h 6281670"/>
                <a:gd name="connsiteX140" fmla="*/ 2531874 w 8613217"/>
                <a:gd name="connsiteY140" fmla="*/ 701952 h 6281670"/>
                <a:gd name="connsiteX141" fmla="*/ 1731662 w 8613217"/>
                <a:gd name="connsiteY141" fmla="*/ 39035 h 6281670"/>
                <a:gd name="connsiteX142" fmla="*/ 1722913 w 8613217"/>
                <a:gd name="connsiteY142" fmla="*/ 36343 h 6281670"/>
                <a:gd name="connsiteX143" fmla="*/ 1723586 w 8613217"/>
                <a:gd name="connsiteY143" fmla="*/ 47111 h 6281670"/>
                <a:gd name="connsiteX144" fmla="*/ 1984042 w 8613217"/>
                <a:gd name="connsiteY144" fmla="*/ 871552 h 6281670"/>
                <a:gd name="connsiteX145" fmla="*/ 2773486 w 8613217"/>
                <a:gd name="connsiteY145" fmla="*/ 2064130 h 6281670"/>
                <a:gd name="connsiteX146" fmla="*/ 3058170 w 8613217"/>
                <a:gd name="connsiteY146" fmla="*/ 2286897 h 6281670"/>
                <a:gd name="connsiteX147" fmla="*/ 3235845 w 8613217"/>
                <a:gd name="connsiteY147" fmla="*/ 2329297 h 6281670"/>
                <a:gd name="connsiteX148" fmla="*/ 3256709 w 8613217"/>
                <a:gd name="connsiteY148" fmla="*/ 2294974 h 6281670"/>
                <a:gd name="connsiteX149" fmla="*/ 3083072 w 8613217"/>
                <a:gd name="connsiteY149" fmla="*/ 1999521 h 6281670"/>
                <a:gd name="connsiteX150" fmla="*/ 2450440 w 8613217"/>
                <a:gd name="connsiteY150" fmla="*/ 1092973 h 6281670"/>
                <a:gd name="connsiteX151" fmla="*/ 2432941 w 8613217"/>
                <a:gd name="connsiteY151" fmla="*/ 1062014 h 6281670"/>
                <a:gd name="connsiteX152" fmla="*/ 2454478 w 8613217"/>
                <a:gd name="connsiteY152" fmla="*/ 1076820 h 6281670"/>
                <a:gd name="connsiteX153" fmla="*/ 2967986 w 8613217"/>
                <a:gd name="connsiteY153" fmla="*/ 1739738 h 6281670"/>
                <a:gd name="connsiteX154" fmla="*/ 3266131 w 8613217"/>
                <a:gd name="connsiteY154" fmla="*/ 2175850 h 6281670"/>
                <a:gd name="connsiteX155" fmla="*/ 3457939 w 8613217"/>
                <a:gd name="connsiteY155" fmla="*/ 2509665 h 6281670"/>
                <a:gd name="connsiteX156" fmla="*/ 3733875 w 8613217"/>
                <a:gd name="connsiteY156" fmla="*/ 3249979 h 6281670"/>
                <a:gd name="connsiteX157" fmla="*/ 3823385 w 8613217"/>
                <a:gd name="connsiteY157" fmla="*/ 4359777 h 6281670"/>
                <a:gd name="connsiteX158" fmla="*/ 3816655 w 8613217"/>
                <a:gd name="connsiteY158" fmla="*/ 4369199 h 6281670"/>
                <a:gd name="connsiteX159" fmla="*/ 3800503 w 8613217"/>
                <a:gd name="connsiteY159" fmla="*/ 4322761 h 6281670"/>
                <a:gd name="connsiteX160" fmla="*/ 3407464 w 8613217"/>
                <a:gd name="connsiteY160" fmla="*/ 3663208 h 6281670"/>
                <a:gd name="connsiteX161" fmla="*/ 2516395 w 8613217"/>
                <a:gd name="connsiteY161" fmla="*/ 2980101 h 6281670"/>
                <a:gd name="connsiteX162" fmla="*/ 2502934 w 8613217"/>
                <a:gd name="connsiteY162" fmla="*/ 2971351 h 6281670"/>
                <a:gd name="connsiteX163" fmla="*/ 2390541 w 8613217"/>
                <a:gd name="connsiteY163" fmla="*/ 2898666 h 6281670"/>
                <a:gd name="connsiteX164" fmla="*/ 2247863 w 8613217"/>
                <a:gd name="connsiteY164" fmla="*/ 2802425 h 6281670"/>
                <a:gd name="connsiteX165" fmla="*/ 2055381 w 8613217"/>
                <a:gd name="connsiteY165" fmla="*/ 2665131 h 6281670"/>
                <a:gd name="connsiteX166" fmla="*/ 1471879 w 8613217"/>
                <a:gd name="connsiteY166" fmla="*/ 2148930 h 6281670"/>
                <a:gd name="connsiteX167" fmla="*/ 1461111 w 8613217"/>
                <a:gd name="connsiteY167" fmla="*/ 2109895 h 6281670"/>
                <a:gd name="connsiteX168" fmla="*/ 1501492 w 8613217"/>
                <a:gd name="connsiteY168" fmla="*/ 1918759 h 6281670"/>
                <a:gd name="connsiteX169" fmla="*/ 1395155 w 8613217"/>
                <a:gd name="connsiteY169" fmla="*/ 1570812 h 6281670"/>
                <a:gd name="connsiteX170" fmla="*/ 937507 w 8613217"/>
                <a:gd name="connsiteY170" fmla="*/ 860783 h 6281670"/>
                <a:gd name="connsiteX171" fmla="*/ 682435 w 8613217"/>
                <a:gd name="connsiteY171" fmla="*/ 471109 h 6281670"/>
                <a:gd name="connsiteX172" fmla="*/ 590905 w 8613217"/>
                <a:gd name="connsiteY172" fmla="*/ 214691 h 6281670"/>
                <a:gd name="connsiteX173" fmla="*/ 581483 w 8613217"/>
                <a:gd name="connsiteY173" fmla="*/ 222767 h 6281670"/>
                <a:gd name="connsiteX174" fmla="*/ 555909 w 8613217"/>
                <a:gd name="connsiteY174" fmla="*/ 262475 h 6281670"/>
                <a:gd name="connsiteX175" fmla="*/ 423998 w 8613217"/>
                <a:gd name="connsiteY175" fmla="*/ 619845 h 6281670"/>
                <a:gd name="connsiteX176" fmla="*/ 443515 w 8613217"/>
                <a:gd name="connsiteY176" fmla="*/ 1227575 h 6281670"/>
                <a:gd name="connsiteX177" fmla="*/ 806942 w 8613217"/>
                <a:gd name="connsiteY177" fmla="*/ 1996156 h 6281670"/>
                <a:gd name="connsiteX178" fmla="*/ 1087589 w 8613217"/>
                <a:gd name="connsiteY178" fmla="*/ 2216231 h 6281670"/>
                <a:gd name="connsiteX179" fmla="*/ 1317086 w 8613217"/>
                <a:gd name="connsiteY179" fmla="*/ 2233729 h 6281670"/>
                <a:gd name="connsiteX180" fmla="*/ 1327181 w 8613217"/>
                <a:gd name="connsiteY180" fmla="*/ 2198060 h 6281670"/>
                <a:gd name="connsiteX181" fmla="*/ 816364 w 8613217"/>
                <a:gd name="connsiteY181" fmla="*/ 1324489 h 6281670"/>
                <a:gd name="connsiteX182" fmla="*/ 702625 w 8613217"/>
                <a:gd name="connsiteY182" fmla="*/ 1031056 h 6281670"/>
                <a:gd name="connsiteX183" fmla="*/ 767908 w 8613217"/>
                <a:gd name="connsiteY183" fmla="*/ 1173061 h 6281670"/>
                <a:gd name="connsiteX184" fmla="*/ 1444285 w 8613217"/>
                <a:gd name="connsiteY184" fmla="*/ 2226326 h 6281670"/>
                <a:gd name="connsiteX185" fmla="*/ 2209501 w 8613217"/>
                <a:gd name="connsiteY185" fmla="*/ 2876457 h 6281670"/>
                <a:gd name="connsiteX186" fmla="*/ 2308434 w 8613217"/>
                <a:gd name="connsiteY186" fmla="*/ 2939720 h 6281670"/>
                <a:gd name="connsiteX187" fmla="*/ 2340738 w 8613217"/>
                <a:gd name="connsiteY187" fmla="*/ 2972025 h 6281670"/>
                <a:gd name="connsiteX188" fmla="*/ 2302377 w 8613217"/>
                <a:gd name="connsiteY188" fmla="*/ 2972025 h 6281670"/>
                <a:gd name="connsiteX189" fmla="*/ 2266034 w 8613217"/>
                <a:gd name="connsiteY189" fmla="*/ 2967313 h 6281670"/>
                <a:gd name="connsiteX190" fmla="*/ 1817807 w 8613217"/>
                <a:gd name="connsiteY190" fmla="*/ 3025866 h 6281670"/>
                <a:gd name="connsiteX191" fmla="*/ 1007500 w 8613217"/>
                <a:gd name="connsiteY191" fmla="*/ 3309877 h 6281670"/>
                <a:gd name="connsiteX192" fmla="*/ 960389 w 8613217"/>
                <a:gd name="connsiteY192" fmla="*/ 3293725 h 6281670"/>
                <a:gd name="connsiteX193" fmla="*/ 446207 w 8613217"/>
                <a:gd name="connsiteY193" fmla="*/ 3134221 h 6281670"/>
                <a:gd name="connsiteX194" fmla="*/ 217383 w 8613217"/>
                <a:gd name="connsiteY194" fmla="*/ 3227096 h 6281670"/>
                <a:gd name="connsiteX195" fmla="*/ 0 w 8613217"/>
                <a:gd name="connsiteY195" fmla="*/ 3236518 h 6281670"/>
                <a:gd name="connsiteX196" fmla="*/ 0 w 8613217"/>
                <a:gd name="connsiteY196" fmla="*/ 3330740 h 6281670"/>
                <a:gd name="connsiteX197" fmla="*/ 9422 w 8613217"/>
                <a:gd name="connsiteY197" fmla="*/ 3346892 h 6281670"/>
                <a:gd name="connsiteX198" fmla="*/ 255072 w 8613217"/>
                <a:gd name="connsiteY198" fmla="*/ 3717723 h 6281670"/>
                <a:gd name="connsiteX199" fmla="*/ 747044 w 8613217"/>
                <a:gd name="connsiteY199" fmla="*/ 3826078 h 6281670"/>
                <a:gd name="connsiteX200" fmla="*/ 1016249 w 8613217"/>
                <a:gd name="connsiteY200" fmla="*/ 3490244 h 6281670"/>
                <a:gd name="connsiteX201" fmla="*/ 981253 w 8613217"/>
                <a:gd name="connsiteY201" fmla="*/ 3461305 h 6281670"/>
                <a:gd name="connsiteX202" fmla="*/ 563312 w 8613217"/>
                <a:gd name="connsiteY202" fmla="*/ 3490917 h 6281670"/>
                <a:gd name="connsiteX203" fmla="*/ 390347 w 8613217"/>
                <a:gd name="connsiteY203" fmla="*/ 3460632 h 6281670"/>
                <a:gd name="connsiteX204" fmla="*/ 489953 w 8613217"/>
                <a:gd name="connsiteY204" fmla="*/ 3463997 h 6281670"/>
                <a:gd name="connsiteX205" fmla="*/ 903183 w 8613217"/>
                <a:gd name="connsiteY205" fmla="*/ 3408137 h 6281670"/>
                <a:gd name="connsiteX206" fmla="*/ 1043170 w 8613217"/>
                <a:gd name="connsiteY206" fmla="*/ 3372467 h 6281670"/>
                <a:gd name="connsiteX207" fmla="*/ 1508895 w 8613217"/>
                <a:gd name="connsiteY207" fmla="*/ 3218347 h 6281670"/>
                <a:gd name="connsiteX208" fmla="*/ 1912029 w 8613217"/>
                <a:gd name="connsiteY208" fmla="*/ 3101243 h 6281670"/>
                <a:gd name="connsiteX209" fmla="*/ 1912029 w 8613217"/>
                <a:gd name="connsiteY209" fmla="*/ 3101243 h 6281670"/>
                <a:gd name="connsiteX210" fmla="*/ 2113933 w 8613217"/>
                <a:gd name="connsiteY210" fmla="*/ 3072976 h 6281670"/>
                <a:gd name="connsiteX211" fmla="*/ 2118644 w 8613217"/>
                <a:gd name="connsiteY211" fmla="*/ 3064227 h 6281670"/>
                <a:gd name="connsiteX212" fmla="*/ 2257958 w 8613217"/>
                <a:gd name="connsiteY212" fmla="*/ 3064227 h 6281670"/>
                <a:gd name="connsiteX213" fmla="*/ 2262669 w 8613217"/>
                <a:gd name="connsiteY213" fmla="*/ 3072976 h 6281670"/>
                <a:gd name="connsiteX214" fmla="*/ 2434960 w 8613217"/>
                <a:gd name="connsiteY214" fmla="*/ 3101243 h 6281670"/>
                <a:gd name="connsiteX215" fmla="*/ 2635518 w 8613217"/>
                <a:gd name="connsiteY215" fmla="*/ 3164506 h 6281670"/>
                <a:gd name="connsiteX216" fmla="*/ 3038653 w 8613217"/>
                <a:gd name="connsiteY216" fmla="*/ 3453902 h 6281670"/>
                <a:gd name="connsiteX217" fmla="*/ 3580428 w 8613217"/>
                <a:gd name="connsiteY217" fmla="*/ 4087880 h 6281670"/>
                <a:gd name="connsiteX218" fmla="*/ 3776274 w 8613217"/>
                <a:gd name="connsiteY218" fmla="*/ 4626290 h 6281670"/>
                <a:gd name="connsiteX219" fmla="*/ 3813963 w 8613217"/>
                <a:gd name="connsiteY219" fmla="*/ 4802619 h 6281670"/>
                <a:gd name="connsiteX220" fmla="*/ 3811944 w 8613217"/>
                <a:gd name="connsiteY220" fmla="*/ 5407658 h 6281670"/>
                <a:gd name="connsiteX221" fmla="*/ 3881265 w 8613217"/>
                <a:gd name="connsiteY221" fmla="*/ 5874056 h 6281670"/>
                <a:gd name="connsiteX222" fmla="*/ 3879919 w 8613217"/>
                <a:gd name="connsiteY222" fmla="*/ 5898957 h 6281670"/>
                <a:gd name="connsiteX223" fmla="*/ 3757430 w 8613217"/>
                <a:gd name="connsiteY223" fmla="*/ 5946068 h 6281670"/>
                <a:gd name="connsiteX224" fmla="*/ 3743970 w 8613217"/>
                <a:gd name="connsiteY224" fmla="*/ 6053750 h 6281670"/>
                <a:gd name="connsiteX225" fmla="*/ 3803195 w 8613217"/>
                <a:gd name="connsiteY225" fmla="*/ 6092112 h 6281670"/>
                <a:gd name="connsiteX226" fmla="*/ 3896071 w 8613217"/>
                <a:gd name="connsiteY226" fmla="*/ 6023464 h 6281670"/>
                <a:gd name="connsiteX227" fmla="*/ 3920972 w 8613217"/>
                <a:gd name="connsiteY227" fmla="*/ 5996544 h 6281670"/>
                <a:gd name="connsiteX228" fmla="*/ 3918953 w 8613217"/>
                <a:gd name="connsiteY228" fmla="*/ 6053077 h 6281670"/>
                <a:gd name="connsiteX229" fmla="*/ 3931741 w 8613217"/>
                <a:gd name="connsiteY229" fmla="*/ 6077978 h 6281670"/>
                <a:gd name="connsiteX230" fmla="*/ 3951931 w 8613217"/>
                <a:gd name="connsiteY230" fmla="*/ 6055769 h 6281670"/>
                <a:gd name="connsiteX231" fmla="*/ 3972121 w 8613217"/>
                <a:gd name="connsiteY231" fmla="*/ 5988468 h 6281670"/>
                <a:gd name="connsiteX232" fmla="*/ 3994331 w 8613217"/>
                <a:gd name="connsiteY232" fmla="*/ 5968277 h 6281670"/>
                <a:gd name="connsiteX233" fmla="*/ 4005099 w 8613217"/>
                <a:gd name="connsiteY233" fmla="*/ 5995198 h 6281670"/>
                <a:gd name="connsiteX234" fmla="*/ 4071054 w 8613217"/>
                <a:gd name="connsiteY234" fmla="*/ 6040290 h 6281670"/>
                <a:gd name="connsiteX235" fmla="*/ 4100667 w 8613217"/>
                <a:gd name="connsiteY235" fmla="*/ 6026829 h 6281670"/>
                <a:gd name="connsiteX236" fmla="*/ 4110089 w 8613217"/>
                <a:gd name="connsiteY236" fmla="*/ 5993179 h 6281670"/>
                <a:gd name="connsiteX237" fmla="*/ 4124895 w 8613217"/>
                <a:gd name="connsiteY237" fmla="*/ 6032214 h 6281670"/>
                <a:gd name="connsiteX238" fmla="*/ 4117492 w 8613217"/>
                <a:gd name="connsiteY238" fmla="*/ 6106918 h 6281670"/>
                <a:gd name="connsiteX239" fmla="*/ 4080476 w 8613217"/>
                <a:gd name="connsiteY239" fmla="*/ 6141242 h 6281670"/>
                <a:gd name="connsiteX240" fmla="*/ 4176717 w 8613217"/>
                <a:gd name="connsiteY240" fmla="*/ 6189025 h 6281670"/>
                <a:gd name="connsiteX241" fmla="*/ 4170660 w 8613217"/>
                <a:gd name="connsiteY241" fmla="*/ 6271133 h 6281670"/>
                <a:gd name="connsiteX242" fmla="*/ 4195562 w 8613217"/>
                <a:gd name="connsiteY242" fmla="*/ 6277863 h 6281670"/>
                <a:gd name="connsiteX243" fmla="*/ 4261517 w 8613217"/>
                <a:gd name="connsiteY243" fmla="*/ 6267768 h 6281670"/>
                <a:gd name="connsiteX244" fmla="*/ 4289784 w 8613217"/>
                <a:gd name="connsiteY244" fmla="*/ 6247578 h 6281670"/>
                <a:gd name="connsiteX245" fmla="*/ 4295840 w 8613217"/>
                <a:gd name="connsiteY245" fmla="*/ 6204505 h 6281670"/>
                <a:gd name="connsiteX246" fmla="*/ 4305936 w 8613217"/>
                <a:gd name="connsiteY246" fmla="*/ 6182969 h 6281670"/>
                <a:gd name="connsiteX247" fmla="*/ 4324107 w 8613217"/>
                <a:gd name="connsiteY247" fmla="*/ 6199794 h 6281670"/>
                <a:gd name="connsiteX248" fmla="*/ 4336894 w 8613217"/>
                <a:gd name="connsiteY248" fmla="*/ 6230752 h 6281670"/>
                <a:gd name="connsiteX249" fmla="*/ 4342951 w 8613217"/>
                <a:gd name="connsiteY249" fmla="*/ 6226714 h 6281670"/>
                <a:gd name="connsiteX250" fmla="*/ 4369872 w 8613217"/>
                <a:gd name="connsiteY250" fmla="*/ 6185660 h 6281670"/>
                <a:gd name="connsiteX251" fmla="*/ 4382659 w 8613217"/>
                <a:gd name="connsiteY251" fmla="*/ 6234791 h 6281670"/>
                <a:gd name="connsiteX252" fmla="*/ 4406888 w 8613217"/>
                <a:gd name="connsiteY252" fmla="*/ 6265749 h 6281670"/>
                <a:gd name="connsiteX253" fmla="*/ 4484284 w 8613217"/>
                <a:gd name="connsiteY253" fmla="*/ 6275171 h 6281670"/>
                <a:gd name="connsiteX254" fmla="*/ 4499090 w 8613217"/>
                <a:gd name="connsiteY254" fmla="*/ 6272479 h 6281670"/>
                <a:gd name="connsiteX255" fmla="*/ 4512551 w 8613217"/>
                <a:gd name="connsiteY255" fmla="*/ 6181622 h 6281670"/>
                <a:gd name="connsiteX256" fmla="*/ 4572449 w 8613217"/>
                <a:gd name="connsiteY256" fmla="*/ 6153356 h 6281670"/>
                <a:gd name="connsiteX257" fmla="*/ 4575814 w 8613217"/>
                <a:gd name="connsiteY257" fmla="*/ 6127781 h 6281670"/>
                <a:gd name="connsiteX258" fmla="*/ 4538125 w 8613217"/>
                <a:gd name="connsiteY258" fmla="*/ 6076633 h 6281670"/>
                <a:gd name="connsiteX259" fmla="*/ 4536779 w 8613217"/>
                <a:gd name="connsiteY259" fmla="*/ 6042309 h 6281670"/>
                <a:gd name="connsiteX260" fmla="*/ 4573122 w 8613217"/>
                <a:gd name="connsiteY260" fmla="*/ 6032214 h 6281670"/>
                <a:gd name="connsiteX261" fmla="*/ 4637731 w 8613217"/>
                <a:gd name="connsiteY261" fmla="*/ 6051058 h 6281670"/>
                <a:gd name="connsiteX262" fmla="*/ 4665997 w 8613217"/>
                <a:gd name="connsiteY262" fmla="*/ 6029522 h 6281670"/>
                <a:gd name="connsiteX263" fmla="*/ 4665997 w 8613217"/>
                <a:gd name="connsiteY263" fmla="*/ 5985776 h 6281670"/>
                <a:gd name="connsiteX264" fmla="*/ 4681477 w 8613217"/>
                <a:gd name="connsiteY264" fmla="*/ 5966931 h 6281670"/>
                <a:gd name="connsiteX265" fmla="*/ 4701667 w 8613217"/>
                <a:gd name="connsiteY265" fmla="*/ 5981065 h 6281670"/>
                <a:gd name="connsiteX266" fmla="*/ 4724550 w 8613217"/>
                <a:gd name="connsiteY266" fmla="*/ 6054423 h 6281670"/>
                <a:gd name="connsiteX267" fmla="*/ 4743394 w 8613217"/>
                <a:gd name="connsiteY267" fmla="*/ 6073268 h 6281670"/>
                <a:gd name="connsiteX268" fmla="*/ 4752143 w 8613217"/>
                <a:gd name="connsiteY268" fmla="*/ 6050385 h 6281670"/>
                <a:gd name="connsiteX269" fmla="*/ 4752143 w 8613217"/>
                <a:gd name="connsiteY269" fmla="*/ 5996544 h 6281670"/>
                <a:gd name="connsiteX270" fmla="*/ 4800600 w 8613217"/>
                <a:gd name="connsiteY270" fmla="*/ 6046347 h 6281670"/>
                <a:gd name="connsiteX271" fmla="*/ 4859825 w 8613217"/>
                <a:gd name="connsiteY271" fmla="*/ 6088747 h 6281670"/>
                <a:gd name="connsiteX272" fmla="*/ 4932511 w 8613217"/>
                <a:gd name="connsiteY272" fmla="*/ 6036252 h 6281670"/>
                <a:gd name="connsiteX273" fmla="*/ 4919050 w 8613217"/>
                <a:gd name="connsiteY273" fmla="*/ 5940011 h 6281670"/>
                <a:gd name="connsiteX274" fmla="*/ 4830213 w 8613217"/>
                <a:gd name="connsiteY274" fmla="*/ 5933281 h 6281670"/>
                <a:gd name="connsiteX275" fmla="*/ 4779064 w 8613217"/>
                <a:gd name="connsiteY275" fmla="*/ 5876074 h 6281670"/>
                <a:gd name="connsiteX276" fmla="*/ 4778391 w 8613217"/>
                <a:gd name="connsiteY276" fmla="*/ 5829637 h 6281670"/>
                <a:gd name="connsiteX277" fmla="*/ 5091342 w 8613217"/>
                <a:gd name="connsiteY277" fmla="*/ 5236712 h 6281670"/>
                <a:gd name="connsiteX278" fmla="*/ 5116243 w 8613217"/>
                <a:gd name="connsiteY278" fmla="*/ 5202389 h 6281670"/>
                <a:gd name="connsiteX279" fmla="*/ 5269690 w 8613217"/>
                <a:gd name="connsiteY279" fmla="*/ 5086631 h 6281670"/>
                <a:gd name="connsiteX280" fmla="*/ 5744837 w 8613217"/>
                <a:gd name="connsiteY280" fmla="*/ 4795889 h 6281670"/>
                <a:gd name="connsiteX281" fmla="*/ 5814830 w 8613217"/>
                <a:gd name="connsiteY281" fmla="*/ 4775699 h 6281670"/>
                <a:gd name="connsiteX282" fmla="*/ 6103553 w 8613217"/>
                <a:gd name="connsiteY282" fmla="*/ 4765603 h 6281670"/>
                <a:gd name="connsiteX283" fmla="*/ 7086824 w 8613217"/>
                <a:gd name="connsiteY283" fmla="*/ 4811369 h 6281670"/>
                <a:gd name="connsiteX284" fmla="*/ 7489959 w 8613217"/>
                <a:gd name="connsiteY284" fmla="*/ 4805311 h 6281670"/>
                <a:gd name="connsiteX285" fmla="*/ 7516880 w 8613217"/>
                <a:gd name="connsiteY285" fmla="*/ 4801946 h 6281670"/>
                <a:gd name="connsiteX286" fmla="*/ 7536397 w 8613217"/>
                <a:gd name="connsiteY286" fmla="*/ 4800600 h 6281670"/>
                <a:gd name="connsiteX287" fmla="*/ 7619850 w 8613217"/>
                <a:gd name="connsiteY287" fmla="*/ 4791178 h 6281670"/>
                <a:gd name="connsiteX288" fmla="*/ 7661577 w 8613217"/>
                <a:gd name="connsiteY288" fmla="*/ 4813388 h 6281670"/>
                <a:gd name="connsiteX289" fmla="*/ 7920014 w 8613217"/>
                <a:gd name="connsiteY289" fmla="*/ 5004523 h 6281670"/>
                <a:gd name="connsiteX290" fmla="*/ 8354780 w 8613217"/>
                <a:gd name="connsiteY290" fmla="*/ 4830886 h 6281670"/>
                <a:gd name="connsiteX291" fmla="*/ 8579567 w 8613217"/>
                <a:gd name="connsiteY291" fmla="*/ 4409580 h 6281670"/>
                <a:gd name="connsiteX292" fmla="*/ 8613217 w 8613217"/>
                <a:gd name="connsiteY292" fmla="*/ 4250076 h 6281670"/>
                <a:gd name="connsiteX293" fmla="*/ 8613217 w 8613217"/>
                <a:gd name="connsiteY293" fmla="*/ 4196235 h 6281670"/>
                <a:gd name="connsiteX294" fmla="*/ 8420062 w 8613217"/>
                <a:gd name="connsiteY294" fmla="*/ 4211041 h 6281670"/>
                <a:gd name="connsiteX295" fmla="*/ 4571776 w 8613217"/>
                <a:gd name="connsiteY295" fmla="*/ 915970 h 6281670"/>
                <a:gd name="connsiteX296" fmla="*/ 4583890 w 8613217"/>
                <a:gd name="connsiteY296" fmla="*/ 888377 h 6281670"/>
                <a:gd name="connsiteX297" fmla="*/ 4571776 w 8613217"/>
                <a:gd name="connsiteY297" fmla="*/ 915970 h 6281670"/>
                <a:gd name="connsiteX298" fmla="*/ 2362948 w 8613217"/>
                <a:gd name="connsiteY298" fmla="*/ 965100 h 6281670"/>
                <a:gd name="connsiteX299" fmla="*/ 2363621 w 8613217"/>
                <a:gd name="connsiteY299" fmla="*/ 962408 h 6281670"/>
                <a:gd name="connsiteX300" fmla="*/ 2368332 w 8613217"/>
                <a:gd name="connsiteY300" fmla="*/ 967119 h 6281670"/>
                <a:gd name="connsiteX301" fmla="*/ 2362948 w 8613217"/>
                <a:gd name="connsiteY301" fmla="*/ 965100 h 6281670"/>
                <a:gd name="connsiteX302" fmla="*/ 2435633 w 8613217"/>
                <a:gd name="connsiteY302" fmla="*/ 1055284 h 6281670"/>
                <a:gd name="connsiteX303" fmla="*/ 2426211 w 8613217"/>
                <a:gd name="connsiteY303" fmla="*/ 1053265 h 6281670"/>
                <a:gd name="connsiteX304" fmla="*/ 2370351 w 8613217"/>
                <a:gd name="connsiteY304" fmla="*/ 968465 h 6281670"/>
                <a:gd name="connsiteX305" fmla="*/ 2432268 w 8613217"/>
                <a:gd name="connsiteY305" fmla="*/ 1045862 h 6281670"/>
                <a:gd name="connsiteX306" fmla="*/ 2435633 w 8613217"/>
                <a:gd name="connsiteY306" fmla="*/ 1055284 h 6281670"/>
                <a:gd name="connsiteX307" fmla="*/ 695895 w 8613217"/>
                <a:gd name="connsiteY307" fmla="*/ 1016922 h 6281670"/>
                <a:gd name="connsiteX308" fmla="*/ 692530 w 8613217"/>
                <a:gd name="connsiteY308" fmla="*/ 1005481 h 6281670"/>
                <a:gd name="connsiteX309" fmla="*/ 695895 w 8613217"/>
                <a:gd name="connsiteY309" fmla="*/ 1016922 h 6281670"/>
                <a:gd name="connsiteX310" fmla="*/ 4511205 w 8613217"/>
                <a:gd name="connsiteY310" fmla="*/ 6014042 h 6281670"/>
                <a:gd name="connsiteX311" fmla="*/ 4537452 w 8613217"/>
                <a:gd name="connsiteY311" fmla="*/ 5944049 h 6281670"/>
                <a:gd name="connsiteX312" fmla="*/ 4511205 w 8613217"/>
                <a:gd name="connsiteY312" fmla="*/ 6014042 h 6281670"/>
                <a:gd name="connsiteX313" fmla="*/ 4750797 w 8613217"/>
                <a:gd name="connsiteY313" fmla="*/ 5917128 h 6281670"/>
                <a:gd name="connsiteX314" fmla="*/ 4741375 w 8613217"/>
                <a:gd name="connsiteY314" fmla="*/ 5939338 h 6281670"/>
                <a:gd name="connsiteX315" fmla="*/ 4732626 w 8613217"/>
                <a:gd name="connsiteY315" fmla="*/ 5935300 h 6281670"/>
                <a:gd name="connsiteX316" fmla="*/ 4727915 w 8613217"/>
                <a:gd name="connsiteY316" fmla="*/ 5907706 h 6281670"/>
                <a:gd name="connsiteX317" fmla="*/ 4750797 w 8613217"/>
                <a:gd name="connsiteY317" fmla="*/ 5875402 h 6281670"/>
                <a:gd name="connsiteX318" fmla="*/ 4750797 w 8613217"/>
                <a:gd name="connsiteY318" fmla="*/ 5917128 h 6281670"/>
                <a:gd name="connsiteX319" fmla="*/ 4875978 w 8613217"/>
                <a:gd name="connsiteY319" fmla="*/ 5457461 h 6281670"/>
                <a:gd name="connsiteX320" fmla="*/ 4616868 w 8613217"/>
                <a:gd name="connsiteY320" fmla="*/ 5877421 h 6281670"/>
                <a:gd name="connsiteX321" fmla="*/ 4562354 w 8613217"/>
                <a:gd name="connsiteY321" fmla="*/ 5884824 h 6281670"/>
                <a:gd name="connsiteX322" fmla="*/ 4880015 w 8613217"/>
                <a:gd name="connsiteY322" fmla="*/ 5419772 h 6281670"/>
                <a:gd name="connsiteX323" fmla="*/ 4875978 w 8613217"/>
                <a:gd name="connsiteY323" fmla="*/ 5457461 h 6281670"/>
                <a:gd name="connsiteX324" fmla="*/ 5020675 w 8613217"/>
                <a:gd name="connsiteY324" fmla="*/ 5141145 h 6281670"/>
                <a:gd name="connsiteX325" fmla="*/ 4989717 w 8613217"/>
                <a:gd name="connsiteY325" fmla="*/ 5179506 h 6281670"/>
                <a:gd name="connsiteX326" fmla="*/ 4445922 w 8613217"/>
                <a:gd name="connsiteY326" fmla="*/ 5878767 h 6281670"/>
                <a:gd name="connsiteX327" fmla="*/ 4415637 w 8613217"/>
                <a:gd name="connsiteY327" fmla="*/ 5953471 h 6281670"/>
                <a:gd name="connsiteX328" fmla="*/ 4357085 w 8613217"/>
                <a:gd name="connsiteY328" fmla="*/ 6075286 h 6281670"/>
                <a:gd name="connsiteX329" fmla="*/ 4338240 w 8613217"/>
                <a:gd name="connsiteY329" fmla="*/ 6125762 h 6281670"/>
                <a:gd name="connsiteX330" fmla="*/ 4322761 w 8613217"/>
                <a:gd name="connsiteY330" fmla="*/ 6080671 h 6281670"/>
                <a:gd name="connsiteX331" fmla="*/ 4306609 w 8613217"/>
                <a:gd name="connsiteY331" fmla="*/ 6061826 h 6281670"/>
                <a:gd name="connsiteX332" fmla="*/ 4295168 w 8613217"/>
                <a:gd name="connsiteY332" fmla="*/ 6082689 h 6281670"/>
                <a:gd name="connsiteX333" fmla="*/ 4292475 w 8613217"/>
                <a:gd name="connsiteY333" fmla="*/ 6112302 h 6281670"/>
                <a:gd name="connsiteX334" fmla="*/ 4277669 w 8613217"/>
                <a:gd name="connsiteY334" fmla="*/ 6097496 h 6281670"/>
                <a:gd name="connsiteX335" fmla="*/ 4183447 w 8613217"/>
                <a:gd name="connsiteY335" fmla="*/ 5282478 h 6281670"/>
                <a:gd name="connsiteX336" fmla="*/ 4412945 w 8613217"/>
                <a:gd name="connsiteY336" fmla="*/ 4743394 h 6281670"/>
                <a:gd name="connsiteX337" fmla="*/ 5036828 w 8613217"/>
                <a:gd name="connsiteY337" fmla="*/ 3935106 h 6281670"/>
                <a:gd name="connsiteX338" fmla="*/ 5054999 w 8613217"/>
                <a:gd name="connsiteY338" fmla="*/ 3966064 h 6281670"/>
                <a:gd name="connsiteX339" fmla="*/ 5020675 w 8613217"/>
                <a:gd name="connsiteY339" fmla="*/ 5141145 h 6281670"/>
                <a:gd name="connsiteX0" fmla="*/ 8420062 w 8613217"/>
                <a:gd name="connsiteY0" fmla="*/ 4211041 h 6281670"/>
                <a:gd name="connsiteX1" fmla="*/ 7990681 w 8613217"/>
                <a:gd name="connsiteY1" fmla="*/ 4231232 h 6281670"/>
                <a:gd name="connsiteX2" fmla="*/ 7630619 w 8613217"/>
                <a:gd name="connsiteY2" fmla="*/ 4614849 h 6281670"/>
                <a:gd name="connsiteX3" fmla="*/ 7659558 w 8613217"/>
                <a:gd name="connsiteY3" fmla="*/ 4643788 h 6281670"/>
                <a:gd name="connsiteX4" fmla="*/ 7859443 w 8613217"/>
                <a:gd name="connsiteY4" fmla="*/ 4617541 h 6281670"/>
                <a:gd name="connsiteX5" fmla="*/ 8222196 w 8613217"/>
                <a:gd name="connsiteY5" fmla="*/ 4498418 h 6281670"/>
                <a:gd name="connsiteX6" fmla="*/ 8236330 w 8613217"/>
                <a:gd name="connsiteY6" fmla="*/ 4496398 h 6281670"/>
                <a:gd name="connsiteX7" fmla="*/ 8228254 w 8613217"/>
                <a:gd name="connsiteY7" fmla="*/ 4504475 h 6281670"/>
                <a:gd name="connsiteX8" fmla="*/ 7670326 w 8613217"/>
                <a:gd name="connsiteY8" fmla="*/ 4709743 h 6281670"/>
                <a:gd name="connsiteX9" fmla="*/ 7436791 w 8613217"/>
                <a:gd name="connsiteY9" fmla="*/ 4735318 h 6281670"/>
                <a:gd name="connsiteX10" fmla="*/ 6759067 w 8613217"/>
                <a:gd name="connsiteY10" fmla="*/ 4696956 h 6281670"/>
                <a:gd name="connsiteX11" fmla="*/ 6037597 w 8613217"/>
                <a:gd name="connsiteY11" fmla="*/ 4656576 h 6281670"/>
                <a:gd name="connsiteX12" fmla="*/ 6023464 w 8613217"/>
                <a:gd name="connsiteY12" fmla="*/ 4649172 h 6281670"/>
                <a:gd name="connsiteX13" fmla="*/ 6361317 w 8613217"/>
                <a:gd name="connsiteY13" fmla="*/ 4472170 h 6281670"/>
                <a:gd name="connsiteX14" fmla="*/ 6783296 w 8613217"/>
                <a:gd name="connsiteY14" fmla="*/ 4236616 h 6281670"/>
                <a:gd name="connsiteX15" fmla="*/ 7066634 w 8613217"/>
                <a:gd name="connsiteY15" fmla="*/ 4052210 h 6281670"/>
                <a:gd name="connsiteX16" fmla="*/ 7151433 w 8613217"/>
                <a:gd name="connsiteY16" fmla="*/ 4042115 h 6281670"/>
                <a:gd name="connsiteX17" fmla="*/ 7304208 w 8613217"/>
                <a:gd name="connsiteY17" fmla="*/ 4071727 h 6281670"/>
                <a:gd name="connsiteX18" fmla="*/ 7625235 w 8613217"/>
                <a:gd name="connsiteY18" fmla="*/ 3948566 h 6281670"/>
                <a:gd name="connsiteX19" fmla="*/ 8172394 w 8613217"/>
                <a:gd name="connsiteY19" fmla="*/ 2496877 h 6281670"/>
                <a:gd name="connsiteX20" fmla="*/ 7882325 w 8613217"/>
                <a:gd name="connsiteY20" fmla="*/ 1811077 h 6281670"/>
                <a:gd name="connsiteX21" fmla="*/ 7854059 w 8613217"/>
                <a:gd name="connsiteY21" fmla="*/ 1889820 h 6281670"/>
                <a:gd name="connsiteX22" fmla="*/ 7732917 w 8613217"/>
                <a:gd name="connsiteY22" fmla="*/ 2389195 h 6281670"/>
                <a:gd name="connsiteX23" fmla="*/ 7607736 w 8613217"/>
                <a:gd name="connsiteY23" fmla="*/ 2746565 h 6281670"/>
                <a:gd name="connsiteX24" fmla="*/ 7178354 w 8613217"/>
                <a:gd name="connsiteY24" fmla="*/ 3424962 h 6281670"/>
                <a:gd name="connsiteX25" fmla="*/ 7050481 w 8613217"/>
                <a:gd name="connsiteY25" fmla="*/ 3653113 h 6281670"/>
                <a:gd name="connsiteX26" fmla="*/ 7022888 w 8613217"/>
                <a:gd name="connsiteY26" fmla="*/ 3873861 h 6281670"/>
                <a:gd name="connsiteX27" fmla="*/ 7057884 w 8613217"/>
                <a:gd name="connsiteY27" fmla="*/ 3889341 h 6281670"/>
                <a:gd name="connsiteX28" fmla="*/ 7311611 w 8613217"/>
                <a:gd name="connsiteY28" fmla="*/ 3701570 h 6281670"/>
                <a:gd name="connsiteX29" fmla="*/ 7883672 w 8613217"/>
                <a:gd name="connsiteY29" fmla="*/ 2875784 h 6281670"/>
                <a:gd name="connsiteX30" fmla="*/ 7909246 w 8613217"/>
                <a:gd name="connsiteY30" fmla="*/ 2790311 h 6281670"/>
                <a:gd name="connsiteX31" fmla="*/ 7835888 w 8613217"/>
                <a:gd name="connsiteY31" fmla="*/ 3051440 h 6281670"/>
                <a:gd name="connsiteX32" fmla="*/ 7279306 w 8613217"/>
                <a:gd name="connsiteY32" fmla="*/ 3802522 h 6281670"/>
                <a:gd name="connsiteX33" fmla="*/ 6992603 w 8613217"/>
                <a:gd name="connsiteY33" fmla="*/ 4017213 h 6281670"/>
                <a:gd name="connsiteX34" fmla="*/ 6713302 w 8613217"/>
                <a:gd name="connsiteY34" fmla="*/ 4190851 h 6281670"/>
                <a:gd name="connsiteX35" fmla="*/ 6627830 w 8613217"/>
                <a:gd name="connsiteY35" fmla="*/ 4239308 h 6281670"/>
                <a:gd name="connsiteX36" fmla="*/ 6605620 w 8613217"/>
                <a:gd name="connsiteY36" fmla="*/ 4251422 h 6281670"/>
                <a:gd name="connsiteX37" fmla="*/ 6226714 w 8613217"/>
                <a:gd name="connsiteY37" fmla="*/ 4447268 h 6281670"/>
                <a:gd name="connsiteX38" fmla="*/ 5314782 w 8613217"/>
                <a:gd name="connsiteY38" fmla="*/ 4943279 h 6281670"/>
                <a:gd name="connsiteX39" fmla="*/ 5158643 w 8613217"/>
                <a:gd name="connsiteY39" fmla="*/ 5046250 h 6281670"/>
                <a:gd name="connsiteX40" fmla="*/ 5162681 w 8613217"/>
                <a:gd name="connsiteY40" fmla="*/ 5025387 h 6281670"/>
                <a:gd name="connsiteX41" fmla="*/ 5227290 w 8613217"/>
                <a:gd name="connsiteY41" fmla="*/ 4323434 h 6281670"/>
                <a:gd name="connsiteX42" fmla="*/ 5106148 w 8613217"/>
                <a:gd name="connsiteY42" fmla="*/ 3860401 h 6281670"/>
                <a:gd name="connsiteX43" fmla="*/ 5139799 w 8613217"/>
                <a:gd name="connsiteY43" fmla="*/ 3818675 h 6281670"/>
                <a:gd name="connsiteX44" fmla="*/ 5695034 w 8613217"/>
                <a:gd name="connsiteY44" fmla="*/ 3194119 h 6281670"/>
                <a:gd name="connsiteX45" fmla="*/ 5830983 w 8613217"/>
                <a:gd name="connsiteY45" fmla="*/ 3023174 h 6281670"/>
                <a:gd name="connsiteX46" fmla="*/ 5873382 w 8613217"/>
                <a:gd name="connsiteY46" fmla="*/ 3008367 h 6281670"/>
                <a:gd name="connsiteX47" fmla="*/ 5983083 w 8613217"/>
                <a:gd name="connsiteY47" fmla="*/ 3009040 h 6281670"/>
                <a:gd name="connsiteX48" fmla="*/ 6257000 w 8613217"/>
                <a:gd name="connsiteY48" fmla="*/ 2840787 h 6281670"/>
                <a:gd name="connsiteX49" fmla="*/ 6605620 w 8613217"/>
                <a:gd name="connsiteY49" fmla="*/ 2172485 h 6281670"/>
                <a:gd name="connsiteX50" fmla="*/ 6623118 w 8613217"/>
                <a:gd name="connsiteY50" fmla="*/ 1339969 h 6281670"/>
                <a:gd name="connsiteX51" fmla="*/ 6528224 w 8613217"/>
                <a:gd name="connsiteY51" fmla="*/ 660899 h 6281670"/>
                <a:gd name="connsiteX52" fmla="*/ 6514091 w 8613217"/>
                <a:gd name="connsiteY52" fmla="*/ 520239 h 6281670"/>
                <a:gd name="connsiteX53" fmla="*/ 6493900 w 8613217"/>
                <a:gd name="connsiteY53" fmla="*/ 546486 h 6281670"/>
                <a:gd name="connsiteX54" fmla="*/ 6244212 w 8613217"/>
                <a:gd name="connsiteY54" fmla="*/ 975869 h 6281670"/>
                <a:gd name="connsiteX55" fmla="*/ 5935300 w 8613217"/>
                <a:gd name="connsiteY55" fmla="*/ 1788868 h 6281670"/>
                <a:gd name="connsiteX56" fmla="*/ 5707148 w 8613217"/>
                <a:gd name="connsiteY56" fmla="*/ 2531874 h 6281670"/>
                <a:gd name="connsiteX57" fmla="*/ 5679555 w 8613217"/>
                <a:gd name="connsiteY57" fmla="*/ 2738489 h 6281670"/>
                <a:gd name="connsiteX58" fmla="*/ 5734069 w 8613217"/>
                <a:gd name="connsiteY58" fmla="*/ 2914818 h 6281670"/>
                <a:gd name="connsiteX59" fmla="*/ 5963566 w 8613217"/>
                <a:gd name="connsiteY59" fmla="*/ 2599175 h 6281670"/>
                <a:gd name="connsiteX60" fmla="*/ 6141914 w 8613217"/>
                <a:gd name="connsiteY60" fmla="*/ 2254593 h 6281670"/>
                <a:gd name="connsiteX61" fmla="*/ 6262384 w 8613217"/>
                <a:gd name="connsiteY61" fmla="*/ 1884436 h 6281670"/>
                <a:gd name="connsiteX62" fmla="*/ 6343145 w 8613217"/>
                <a:gd name="connsiteY62" fmla="*/ 1508222 h 6281670"/>
                <a:gd name="connsiteX63" fmla="*/ 6310167 w 8613217"/>
                <a:gd name="connsiteY63" fmla="*/ 1747814 h 6281670"/>
                <a:gd name="connsiteX64" fmla="*/ 6045001 w 8613217"/>
                <a:gd name="connsiteY64" fmla="*/ 2568890 h 6281670"/>
                <a:gd name="connsiteX65" fmla="*/ 5560432 w 8613217"/>
                <a:gd name="connsiteY65" fmla="*/ 3235173 h 6281670"/>
                <a:gd name="connsiteX66" fmla="*/ 5096726 w 8613217"/>
                <a:gd name="connsiteY66" fmla="*/ 3741278 h 6281670"/>
                <a:gd name="connsiteX67" fmla="*/ 5067113 w 8613217"/>
                <a:gd name="connsiteY67" fmla="*/ 3767525 h 6281670"/>
                <a:gd name="connsiteX68" fmla="*/ 4911647 w 8613217"/>
                <a:gd name="connsiteY68" fmla="*/ 3459959 h 6281670"/>
                <a:gd name="connsiteX69" fmla="*/ 4890784 w 8613217"/>
                <a:gd name="connsiteY69" fmla="*/ 3404099 h 6281670"/>
                <a:gd name="connsiteX70" fmla="*/ 4952701 w 8613217"/>
                <a:gd name="connsiteY70" fmla="*/ 2717626 h 6281670"/>
                <a:gd name="connsiteX71" fmla="*/ 5173449 w 8613217"/>
                <a:gd name="connsiteY71" fmla="*/ 2368332 h 6281670"/>
                <a:gd name="connsiteX72" fmla="*/ 5481689 w 8613217"/>
                <a:gd name="connsiteY72" fmla="*/ 1759928 h 6281670"/>
                <a:gd name="connsiteX73" fmla="*/ 5514667 w 8613217"/>
                <a:gd name="connsiteY73" fmla="*/ 1741757 h 6281670"/>
                <a:gd name="connsiteX74" fmla="*/ 5803389 w 8613217"/>
                <a:gd name="connsiteY74" fmla="*/ 1570812 h 6281670"/>
                <a:gd name="connsiteX75" fmla="*/ 5822907 w 8613217"/>
                <a:gd name="connsiteY75" fmla="*/ 1095665 h 6281670"/>
                <a:gd name="connsiteX76" fmla="*/ 5540241 w 8613217"/>
                <a:gd name="connsiteY76" fmla="*/ 601000 h 6281670"/>
                <a:gd name="connsiteX77" fmla="*/ 5514667 w 8613217"/>
                <a:gd name="connsiteY77" fmla="*/ 600327 h 6281670"/>
                <a:gd name="connsiteX78" fmla="*/ 5421791 w 8613217"/>
                <a:gd name="connsiteY78" fmla="*/ 697914 h 6281670"/>
                <a:gd name="connsiteX79" fmla="*/ 5124319 w 8613217"/>
                <a:gd name="connsiteY79" fmla="*/ 1196617 h 6281670"/>
                <a:gd name="connsiteX80" fmla="*/ 5316801 w 8613217"/>
                <a:gd name="connsiteY80" fmla="*/ 1686570 h 6281670"/>
                <a:gd name="connsiteX81" fmla="*/ 5361220 w 8613217"/>
                <a:gd name="connsiteY81" fmla="*/ 1669072 h 6281670"/>
                <a:gd name="connsiteX82" fmla="*/ 5461499 w 8613217"/>
                <a:gd name="connsiteY82" fmla="*/ 1248439 h 6281670"/>
                <a:gd name="connsiteX83" fmla="*/ 5491784 w 8613217"/>
                <a:gd name="connsiteY83" fmla="*/ 1043170 h 6281670"/>
                <a:gd name="connsiteX84" fmla="*/ 5497841 w 8613217"/>
                <a:gd name="connsiteY84" fmla="*/ 1081532 h 6281670"/>
                <a:gd name="connsiteX85" fmla="*/ 5481016 w 8613217"/>
                <a:gd name="connsiteY85" fmla="*/ 1353429 h 6281670"/>
                <a:gd name="connsiteX86" fmla="*/ 5415734 w 8613217"/>
                <a:gd name="connsiteY86" fmla="*/ 1727624 h 6281670"/>
                <a:gd name="connsiteX87" fmla="*/ 5151240 w 8613217"/>
                <a:gd name="connsiteY87" fmla="*/ 2245171 h 6281670"/>
                <a:gd name="connsiteX88" fmla="*/ 4908282 w 8613217"/>
                <a:gd name="connsiteY88" fmla="*/ 2596483 h 6281670"/>
                <a:gd name="connsiteX89" fmla="*/ 4750124 w 8613217"/>
                <a:gd name="connsiteY89" fmla="*/ 2989523 h 6281670"/>
                <a:gd name="connsiteX90" fmla="*/ 4737337 w 8613217"/>
                <a:gd name="connsiteY90" fmla="*/ 3162487 h 6281670"/>
                <a:gd name="connsiteX91" fmla="*/ 4680804 w 8613217"/>
                <a:gd name="connsiteY91" fmla="*/ 3076341 h 6281670"/>
                <a:gd name="connsiteX92" fmla="*/ 4591293 w 8613217"/>
                <a:gd name="connsiteY92" fmla="*/ 2915491 h 6281670"/>
                <a:gd name="connsiteX93" fmla="*/ 4552259 w 8613217"/>
                <a:gd name="connsiteY93" fmla="*/ 2838095 h 6281670"/>
                <a:gd name="connsiteX94" fmla="*/ 4404869 w 8613217"/>
                <a:gd name="connsiteY94" fmla="*/ 2499569 h 6281670"/>
                <a:gd name="connsiteX95" fmla="*/ 4425059 w 8613217"/>
                <a:gd name="connsiteY95" fmla="*/ 2408713 h 6281670"/>
                <a:gd name="connsiteX96" fmla="*/ 4497071 w 8613217"/>
                <a:gd name="connsiteY96" fmla="*/ 2304396 h 6281670"/>
                <a:gd name="connsiteX97" fmla="*/ 4551585 w 8613217"/>
                <a:gd name="connsiteY97" fmla="*/ 2152968 h 6281670"/>
                <a:gd name="connsiteX98" fmla="*/ 4741375 w 8613217"/>
                <a:gd name="connsiteY98" fmla="*/ 1413327 h 6281670"/>
                <a:gd name="connsiteX99" fmla="*/ 4929146 w 8613217"/>
                <a:gd name="connsiteY99" fmla="*/ 819730 h 6281670"/>
                <a:gd name="connsiteX100" fmla="*/ 5233347 w 8613217"/>
                <a:gd name="connsiteY100" fmla="*/ 28940 h 6281670"/>
                <a:gd name="connsiteX101" fmla="*/ 5238058 w 8613217"/>
                <a:gd name="connsiteY101" fmla="*/ 0 h 6281670"/>
                <a:gd name="connsiteX102" fmla="*/ 4976929 w 8613217"/>
                <a:gd name="connsiteY102" fmla="*/ 159504 h 6281670"/>
                <a:gd name="connsiteX103" fmla="*/ 4204984 w 8613217"/>
                <a:gd name="connsiteY103" fmla="*/ 890396 h 6281670"/>
                <a:gd name="connsiteX104" fmla="*/ 3943182 w 8613217"/>
                <a:gd name="connsiteY104" fmla="*/ 2139508 h 6281670"/>
                <a:gd name="connsiteX105" fmla="*/ 4076438 w 8613217"/>
                <a:gd name="connsiteY105" fmla="*/ 2389868 h 6281670"/>
                <a:gd name="connsiteX106" fmla="*/ 4215079 w 8613217"/>
                <a:gd name="connsiteY106" fmla="*/ 2474668 h 6281670"/>
                <a:gd name="connsiteX107" fmla="*/ 4244018 w 8613217"/>
                <a:gd name="connsiteY107" fmla="*/ 2445055 h 6281670"/>
                <a:gd name="connsiteX108" fmla="*/ 4230558 w 8613217"/>
                <a:gd name="connsiteY108" fmla="*/ 1718875 h 6281670"/>
                <a:gd name="connsiteX109" fmla="*/ 4411599 w 8613217"/>
                <a:gd name="connsiteY109" fmla="*/ 1186522 h 6281670"/>
                <a:gd name="connsiteX110" fmla="*/ 4552259 w 8613217"/>
                <a:gd name="connsiteY110" fmla="*/ 934815 h 6281670"/>
                <a:gd name="connsiteX111" fmla="*/ 4572449 w 8613217"/>
                <a:gd name="connsiteY111" fmla="*/ 920008 h 6281670"/>
                <a:gd name="connsiteX112" fmla="*/ 4553604 w 8613217"/>
                <a:gd name="connsiteY112" fmla="*/ 956351 h 6281670"/>
                <a:gd name="connsiteX113" fmla="*/ 4390735 w 8613217"/>
                <a:gd name="connsiteY113" fmla="*/ 1302280 h 6281670"/>
                <a:gd name="connsiteX114" fmla="*/ 4340260 w 8613217"/>
                <a:gd name="connsiteY114" fmla="*/ 2524471 h 6281670"/>
                <a:gd name="connsiteX115" fmla="*/ 4501109 w 8613217"/>
                <a:gd name="connsiteY115" fmla="*/ 2892609 h 6281670"/>
                <a:gd name="connsiteX116" fmla="*/ 4692918 w 8613217"/>
                <a:gd name="connsiteY116" fmla="*/ 3241230 h 6281670"/>
                <a:gd name="connsiteX117" fmla="*/ 4992409 w 8613217"/>
                <a:gd name="connsiteY117" fmla="*/ 3809925 h 6281670"/>
                <a:gd name="connsiteX118" fmla="*/ 5000485 w 8613217"/>
                <a:gd name="connsiteY118" fmla="*/ 3847614 h 6281670"/>
                <a:gd name="connsiteX119" fmla="*/ 4993755 w 8613217"/>
                <a:gd name="connsiteY119" fmla="*/ 3855017 h 6281670"/>
                <a:gd name="connsiteX120" fmla="*/ 4993082 w 8613217"/>
                <a:gd name="connsiteY120" fmla="*/ 3855690 h 6281670"/>
                <a:gd name="connsiteX121" fmla="*/ 4982313 w 8613217"/>
                <a:gd name="connsiteY121" fmla="*/ 3867131 h 6281670"/>
                <a:gd name="connsiteX122" fmla="*/ 4626290 w 8613217"/>
                <a:gd name="connsiteY122" fmla="*/ 4274977 h 6281670"/>
                <a:gd name="connsiteX123" fmla="*/ 4180755 w 8613217"/>
                <a:gd name="connsiteY123" fmla="*/ 4968853 h 6281670"/>
                <a:gd name="connsiteX124" fmla="*/ 4071727 w 8613217"/>
                <a:gd name="connsiteY124" fmla="*/ 5853192 h 6281670"/>
                <a:gd name="connsiteX125" fmla="*/ 4040769 w 8613217"/>
                <a:gd name="connsiteY125" fmla="*/ 5907706 h 6281670"/>
                <a:gd name="connsiteX126" fmla="*/ 4005099 w 8613217"/>
                <a:gd name="connsiteY126" fmla="*/ 5881459 h 6281670"/>
                <a:gd name="connsiteX127" fmla="*/ 4007791 w 8613217"/>
                <a:gd name="connsiteY127" fmla="*/ 5830983 h 6281670"/>
                <a:gd name="connsiteX128" fmla="*/ 3990293 w 8613217"/>
                <a:gd name="connsiteY128" fmla="*/ 5807427 h 6281670"/>
                <a:gd name="connsiteX129" fmla="*/ 3964045 w 8613217"/>
                <a:gd name="connsiteY129" fmla="*/ 5789256 h 6281670"/>
                <a:gd name="connsiteX130" fmla="*/ 3941836 w 8613217"/>
                <a:gd name="connsiteY130" fmla="*/ 5705129 h 6281670"/>
                <a:gd name="connsiteX131" fmla="*/ 3908185 w 8613217"/>
                <a:gd name="connsiteY131" fmla="*/ 5236040 h 6281670"/>
                <a:gd name="connsiteX132" fmla="*/ 3918953 w 8613217"/>
                <a:gd name="connsiteY132" fmla="*/ 4237288 h 6281670"/>
                <a:gd name="connsiteX133" fmla="*/ 3786370 w 8613217"/>
                <a:gd name="connsiteY133" fmla="*/ 3122779 h 6281670"/>
                <a:gd name="connsiteX134" fmla="*/ 3570333 w 8613217"/>
                <a:gd name="connsiteY134" fmla="*/ 2570236 h 6281670"/>
                <a:gd name="connsiteX135" fmla="*/ 3410829 w 8613217"/>
                <a:gd name="connsiteY135" fmla="*/ 2273437 h 6281670"/>
                <a:gd name="connsiteX136" fmla="*/ 3411502 w 8613217"/>
                <a:gd name="connsiteY136" fmla="*/ 2229018 h 6281670"/>
                <a:gd name="connsiteX137" fmla="*/ 3451209 w 8613217"/>
                <a:gd name="connsiteY137" fmla="*/ 2126720 h 6281670"/>
                <a:gd name="connsiteX138" fmla="*/ 3431692 w 8613217"/>
                <a:gd name="connsiteY138" fmla="*/ 1895877 h 6281670"/>
                <a:gd name="connsiteX139" fmla="*/ 3186715 w 8613217"/>
                <a:gd name="connsiteY139" fmla="*/ 1401886 h 6281670"/>
                <a:gd name="connsiteX140" fmla="*/ 2531874 w 8613217"/>
                <a:gd name="connsiteY140" fmla="*/ 701952 h 6281670"/>
                <a:gd name="connsiteX141" fmla="*/ 1731662 w 8613217"/>
                <a:gd name="connsiteY141" fmla="*/ 39035 h 6281670"/>
                <a:gd name="connsiteX142" fmla="*/ 1722913 w 8613217"/>
                <a:gd name="connsiteY142" fmla="*/ 36343 h 6281670"/>
                <a:gd name="connsiteX143" fmla="*/ 1723586 w 8613217"/>
                <a:gd name="connsiteY143" fmla="*/ 47111 h 6281670"/>
                <a:gd name="connsiteX144" fmla="*/ 1984042 w 8613217"/>
                <a:gd name="connsiteY144" fmla="*/ 871552 h 6281670"/>
                <a:gd name="connsiteX145" fmla="*/ 2773486 w 8613217"/>
                <a:gd name="connsiteY145" fmla="*/ 2064130 h 6281670"/>
                <a:gd name="connsiteX146" fmla="*/ 3058170 w 8613217"/>
                <a:gd name="connsiteY146" fmla="*/ 2286897 h 6281670"/>
                <a:gd name="connsiteX147" fmla="*/ 3235845 w 8613217"/>
                <a:gd name="connsiteY147" fmla="*/ 2329297 h 6281670"/>
                <a:gd name="connsiteX148" fmla="*/ 3256709 w 8613217"/>
                <a:gd name="connsiteY148" fmla="*/ 2294974 h 6281670"/>
                <a:gd name="connsiteX149" fmla="*/ 3083072 w 8613217"/>
                <a:gd name="connsiteY149" fmla="*/ 1999521 h 6281670"/>
                <a:gd name="connsiteX150" fmla="*/ 2450440 w 8613217"/>
                <a:gd name="connsiteY150" fmla="*/ 1092973 h 6281670"/>
                <a:gd name="connsiteX151" fmla="*/ 2432941 w 8613217"/>
                <a:gd name="connsiteY151" fmla="*/ 1062014 h 6281670"/>
                <a:gd name="connsiteX152" fmla="*/ 2454478 w 8613217"/>
                <a:gd name="connsiteY152" fmla="*/ 1076820 h 6281670"/>
                <a:gd name="connsiteX153" fmla="*/ 2967986 w 8613217"/>
                <a:gd name="connsiteY153" fmla="*/ 1739738 h 6281670"/>
                <a:gd name="connsiteX154" fmla="*/ 3266131 w 8613217"/>
                <a:gd name="connsiteY154" fmla="*/ 2175850 h 6281670"/>
                <a:gd name="connsiteX155" fmla="*/ 3457939 w 8613217"/>
                <a:gd name="connsiteY155" fmla="*/ 2509665 h 6281670"/>
                <a:gd name="connsiteX156" fmla="*/ 3733875 w 8613217"/>
                <a:gd name="connsiteY156" fmla="*/ 3249979 h 6281670"/>
                <a:gd name="connsiteX157" fmla="*/ 3823385 w 8613217"/>
                <a:gd name="connsiteY157" fmla="*/ 4359777 h 6281670"/>
                <a:gd name="connsiteX158" fmla="*/ 3816655 w 8613217"/>
                <a:gd name="connsiteY158" fmla="*/ 4369199 h 6281670"/>
                <a:gd name="connsiteX159" fmla="*/ 3800503 w 8613217"/>
                <a:gd name="connsiteY159" fmla="*/ 4322761 h 6281670"/>
                <a:gd name="connsiteX160" fmla="*/ 3407464 w 8613217"/>
                <a:gd name="connsiteY160" fmla="*/ 3663208 h 6281670"/>
                <a:gd name="connsiteX161" fmla="*/ 2516395 w 8613217"/>
                <a:gd name="connsiteY161" fmla="*/ 2980101 h 6281670"/>
                <a:gd name="connsiteX162" fmla="*/ 2502934 w 8613217"/>
                <a:gd name="connsiteY162" fmla="*/ 2971351 h 6281670"/>
                <a:gd name="connsiteX163" fmla="*/ 2390541 w 8613217"/>
                <a:gd name="connsiteY163" fmla="*/ 2898666 h 6281670"/>
                <a:gd name="connsiteX164" fmla="*/ 2247863 w 8613217"/>
                <a:gd name="connsiteY164" fmla="*/ 2802425 h 6281670"/>
                <a:gd name="connsiteX165" fmla="*/ 2055381 w 8613217"/>
                <a:gd name="connsiteY165" fmla="*/ 2665131 h 6281670"/>
                <a:gd name="connsiteX166" fmla="*/ 1471879 w 8613217"/>
                <a:gd name="connsiteY166" fmla="*/ 2148930 h 6281670"/>
                <a:gd name="connsiteX167" fmla="*/ 1461111 w 8613217"/>
                <a:gd name="connsiteY167" fmla="*/ 2109895 h 6281670"/>
                <a:gd name="connsiteX168" fmla="*/ 1501492 w 8613217"/>
                <a:gd name="connsiteY168" fmla="*/ 1918759 h 6281670"/>
                <a:gd name="connsiteX169" fmla="*/ 1395155 w 8613217"/>
                <a:gd name="connsiteY169" fmla="*/ 1570812 h 6281670"/>
                <a:gd name="connsiteX170" fmla="*/ 937507 w 8613217"/>
                <a:gd name="connsiteY170" fmla="*/ 860783 h 6281670"/>
                <a:gd name="connsiteX171" fmla="*/ 682435 w 8613217"/>
                <a:gd name="connsiteY171" fmla="*/ 471109 h 6281670"/>
                <a:gd name="connsiteX172" fmla="*/ 590905 w 8613217"/>
                <a:gd name="connsiteY172" fmla="*/ 214691 h 6281670"/>
                <a:gd name="connsiteX173" fmla="*/ 581483 w 8613217"/>
                <a:gd name="connsiteY173" fmla="*/ 222767 h 6281670"/>
                <a:gd name="connsiteX174" fmla="*/ 555909 w 8613217"/>
                <a:gd name="connsiteY174" fmla="*/ 262475 h 6281670"/>
                <a:gd name="connsiteX175" fmla="*/ 423998 w 8613217"/>
                <a:gd name="connsiteY175" fmla="*/ 619845 h 6281670"/>
                <a:gd name="connsiteX176" fmla="*/ 443515 w 8613217"/>
                <a:gd name="connsiteY176" fmla="*/ 1227575 h 6281670"/>
                <a:gd name="connsiteX177" fmla="*/ 806942 w 8613217"/>
                <a:gd name="connsiteY177" fmla="*/ 1996156 h 6281670"/>
                <a:gd name="connsiteX178" fmla="*/ 1087589 w 8613217"/>
                <a:gd name="connsiteY178" fmla="*/ 2216231 h 6281670"/>
                <a:gd name="connsiteX179" fmla="*/ 1317086 w 8613217"/>
                <a:gd name="connsiteY179" fmla="*/ 2233729 h 6281670"/>
                <a:gd name="connsiteX180" fmla="*/ 1327181 w 8613217"/>
                <a:gd name="connsiteY180" fmla="*/ 2198060 h 6281670"/>
                <a:gd name="connsiteX181" fmla="*/ 816364 w 8613217"/>
                <a:gd name="connsiteY181" fmla="*/ 1324489 h 6281670"/>
                <a:gd name="connsiteX182" fmla="*/ 702625 w 8613217"/>
                <a:gd name="connsiteY182" fmla="*/ 1031056 h 6281670"/>
                <a:gd name="connsiteX183" fmla="*/ 767908 w 8613217"/>
                <a:gd name="connsiteY183" fmla="*/ 1173061 h 6281670"/>
                <a:gd name="connsiteX184" fmla="*/ 1444285 w 8613217"/>
                <a:gd name="connsiteY184" fmla="*/ 2226326 h 6281670"/>
                <a:gd name="connsiteX185" fmla="*/ 2209501 w 8613217"/>
                <a:gd name="connsiteY185" fmla="*/ 2876457 h 6281670"/>
                <a:gd name="connsiteX186" fmla="*/ 2308434 w 8613217"/>
                <a:gd name="connsiteY186" fmla="*/ 2939720 h 6281670"/>
                <a:gd name="connsiteX187" fmla="*/ 2340738 w 8613217"/>
                <a:gd name="connsiteY187" fmla="*/ 2972025 h 6281670"/>
                <a:gd name="connsiteX188" fmla="*/ 2302377 w 8613217"/>
                <a:gd name="connsiteY188" fmla="*/ 2972025 h 6281670"/>
                <a:gd name="connsiteX189" fmla="*/ 2266034 w 8613217"/>
                <a:gd name="connsiteY189" fmla="*/ 2967313 h 6281670"/>
                <a:gd name="connsiteX190" fmla="*/ 1817807 w 8613217"/>
                <a:gd name="connsiteY190" fmla="*/ 3025866 h 6281670"/>
                <a:gd name="connsiteX191" fmla="*/ 1007500 w 8613217"/>
                <a:gd name="connsiteY191" fmla="*/ 3309877 h 6281670"/>
                <a:gd name="connsiteX192" fmla="*/ 960389 w 8613217"/>
                <a:gd name="connsiteY192" fmla="*/ 3293725 h 6281670"/>
                <a:gd name="connsiteX193" fmla="*/ 446207 w 8613217"/>
                <a:gd name="connsiteY193" fmla="*/ 3134221 h 6281670"/>
                <a:gd name="connsiteX194" fmla="*/ 217383 w 8613217"/>
                <a:gd name="connsiteY194" fmla="*/ 3227096 h 6281670"/>
                <a:gd name="connsiteX195" fmla="*/ 0 w 8613217"/>
                <a:gd name="connsiteY195" fmla="*/ 3236518 h 6281670"/>
                <a:gd name="connsiteX196" fmla="*/ 0 w 8613217"/>
                <a:gd name="connsiteY196" fmla="*/ 3330740 h 6281670"/>
                <a:gd name="connsiteX197" fmla="*/ 9422 w 8613217"/>
                <a:gd name="connsiteY197" fmla="*/ 3346892 h 6281670"/>
                <a:gd name="connsiteX198" fmla="*/ 255072 w 8613217"/>
                <a:gd name="connsiteY198" fmla="*/ 3717723 h 6281670"/>
                <a:gd name="connsiteX199" fmla="*/ 747044 w 8613217"/>
                <a:gd name="connsiteY199" fmla="*/ 3826078 h 6281670"/>
                <a:gd name="connsiteX200" fmla="*/ 1016249 w 8613217"/>
                <a:gd name="connsiteY200" fmla="*/ 3490244 h 6281670"/>
                <a:gd name="connsiteX201" fmla="*/ 981253 w 8613217"/>
                <a:gd name="connsiteY201" fmla="*/ 3461305 h 6281670"/>
                <a:gd name="connsiteX202" fmla="*/ 563312 w 8613217"/>
                <a:gd name="connsiteY202" fmla="*/ 3490917 h 6281670"/>
                <a:gd name="connsiteX203" fmla="*/ 390347 w 8613217"/>
                <a:gd name="connsiteY203" fmla="*/ 3460632 h 6281670"/>
                <a:gd name="connsiteX204" fmla="*/ 489953 w 8613217"/>
                <a:gd name="connsiteY204" fmla="*/ 3463997 h 6281670"/>
                <a:gd name="connsiteX205" fmla="*/ 903183 w 8613217"/>
                <a:gd name="connsiteY205" fmla="*/ 3408137 h 6281670"/>
                <a:gd name="connsiteX206" fmla="*/ 1043170 w 8613217"/>
                <a:gd name="connsiteY206" fmla="*/ 3372467 h 6281670"/>
                <a:gd name="connsiteX207" fmla="*/ 1508895 w 8613217"/>
                <a:gd name="connsiteY207" fmla="*/ 3218347 h 6281670"/>
                <a:gd name="connsiteX208" fmla="*/ 1912029 w 8613217"/>
                <a:gd name="connsiteY208" fmla="*/ 3101243 h 6281670"/>
                <a:gd name="connsiteX209" fmla="*/ 1912029 w 8613217"/>
                <a:gd name="connsiteY209" fmla="*/ 3101243 h 6281670"/>
                <a:gd name="connsiteX210" fmla="*/ 2113933 w 8613217"/>
                <a:gd name="connsiteY210" fmla="*/ 3072976 h 6281670"/>
                <a:gd name="connsiteX211" fmla="*/ 2257958 w 8613217"/>
                <a:gd name="connsiteY211" fmla="*/ 3064227 h 6281670"/>
                <a:gd name="connsiteX212" fmla="*/ 2262669 w 8613217"/>
                <a:gd name="connsiteY212" fmla="*/ 3072976 h 6281670"/>
                <a:gd name="connsiteX213" fmla="*/ 2434960 w 8613217"/>
                <a:gd name="connsiteY213" fmla="*/ 3101243 h 6281670"/>
                <a:gd name="connsiteX214" fmla="*/ 2635518 w 8613217"/>
                <a:gd name="connsiteY214" fmla="*/ 3164506 h 6281670"/>
                <a:gd name="connsiteX215" fmla="*/ 3038653 w 8613217"/>
                <a:gd name="connsiteY215" fmla="*/ 3453902 h 6281670"/>
                <a:gd name="connsiteX216" fmla="*/ 3580428 w 8613217"/>
                <a:gd name="connsiteY216" fmla="*/ 4087880 h 6281670"/>
                <a:gd name="connsiteX217" fmla="*/ 3776274 w 8613217"/>
                <a:gd name="connsiteY217" fmla="*/ 4626290 h 6281670"/>
                <a:gd name="connsiteX218" fmla="*/ 3813963 w 8613217"/>
                <a:gd name="connsiteY218" fmla="*/ 4802619 h 6281670"/>
                <a:gd name="connsiteX219" fmla="*/ 3811944 w 8613217"/>
                <a:gd name="connsiteY219" fmla="*/ 5407658 h 6281670"/>
                <a:gd name="connsiteX220" fmla="*/ 3881265 w 8613217"/>
                <a:gd name="connsiteY220" fmla="*/ 5874056 h 6281670"/>
                <a:gd name="connsiteX221" fmla="*/ 3879919 w 8613217"/>
                <a:gd name="connsiteY221" fmla="*/ 5898957 h 6281670"/>
                <a:gd name="connsiteX222" fmla="*/ 3757430 w 8613217"/>
                <a:gd name="connsiteY222" fmla="*/ 5946068 h 6281670"/>
                <a:gd name="connsiteX223" fmla="*/ 3743970 w 8613217"/>
                <a:gd name="connsiteY223" fmla="*/ 6053750 h 6281670"/>
                <a:gd name="connsiteX224" fmla="*/ 3803195 w 8613217"/>
                <a:gd name="connsiteY224" fmla="*/ 6092112 h 6281670"/>
                <a:gd name="connsiteX225" fmla="*/ 3896071 w 8613217"/>
                <a:gd name="connsiteY225" fmla="*/ 6023464 h 6281670"/>
                <a:gd name="connsiteX226" fmla="*/ 3920972 w 8613217"/>
                <a:gd name="connsiteY226" fmla="*/ 5996544 h 6281670"/>
                <a:gd name="connsiteX227" fmla="*/ 3918953 w 8613217"/>
                <a:gd name="connsiteY227" fmla="*/ 6053077 h 6281670"/>
                <a:gd name="connsiteX228" fmla="*/ 3931741 w 8613217"/>
                <a:gd name="connsiteY228" fmla="*/ 6077978 h 6281670"/>
                <a:gd name="connsiteX229" fmla="*/ 3951931 w 8613217"/>
                <a:gd name="connsiteY229" fmla="*/ 6055769 h 6281670"/>
                <a:gd name="connsiteX230" fmla="*/ 3972121 w 8613217"/>
                <a:gd name="connsiteY230" fmla="*/ 5988468 h 6281670"/>
                <a:gd name="connsiteX231" fmla="*/ 3994331 w 8613217"/>
                <a:gd name="connsiteY231" fmla="*/ 5968277 h 6281670"/>
                <a:gd name="connsiteX232" fmla="*/ 4005099 w 8613217"/>
                <a:gd name="connsiteY232" fmla="*/ 5995198 h 6281670"/>
                <a:gd name="connsiteX233" fmla="*/ 4071054 w 8613217"/>
                <a:gd name="connsiteY233" fmla="*/ 6040290 h 6281670"/>
                <a:gd name="connsiteX234" fmla="*/ 4100667 w 8613217"/>
                <a:gd name="connsiteY234" fmla="*/ 6026829 h 6281670"/>
                <a:gd name="connsiteX235" fmla="*/ 4110089 w 8613217"/>
                <a:gd name="connsiteY235" fmla="*/ 5993179 h 6281670"/>
                <a:gd name="connsiteX236" fmla="*/ 4124895 w 8613217"/>
                <a:gd name="connsiteY236" fmla="*/ 6032214 h 6281670"/>
                <a:gd name="connsiteX237" fmla="*/ 4117492 w 8613217"/>
                <a:gd name="connsiteY237" fmla="*/ 6106918 h 6281670"/>
                <a:gd name="connsiteX238" fmla="*/ 4080476 w 8613217"/>
                <a:gd name="connsiteY238" fmla="*/ 6141242 h 6281670"/>
                <a:gd name="connsiteX239" fmla="*/ 4176717 w 8613217"/>
                <a:gd name="connsiteY239" fmla="*/ 6189025 h 6281670"/>
                <a:gd name="connsiteX240" fmla="*/ 4170660 w 8613217"/>
                <a:gd name="connsiteY240" fmla="*/ 6271133 h 6281670"/>
                <a:gd name="connsiteX241" fmla="*/ 4195562 w 8613217"/>
                <a:gd name="connsiteY241" fmla="*/ 6277863 h 6281670"/>
                <a:gd name="connsiteX242" fmla="*/ 4261517 w 8613217"/>
                <a:gd name="connsiteY242" fmla="*/ 6267768 h 6281670"/>
                <a:gd name="connsiteX243" fmla="*/ 4289784 w 8613217"/>
                <a:gd name="connsiteY243" fmla="*/ 6247578 h 6281670"/>
                <a:gd name="connsiteX244" fmla="*/ 4295840 w 8613217"/>
                <a:gd name="connsiteY244" fmla="*/ 6204505 h 6281670"/>
                <a:gd name="connsiteX245" fmla="*/ 4305936 w 8613217"/>
                <a:gd name="connsiteY245" fmla="*/ 6182969 h 6281670"/>
                <a:gd name="connsiteX246" fmla="*/ 4324107 w 8613217"/>
                <a:gd name="connsiteY246" fmla="*/ 6199794 h 6281670"/>
                <a:gd name="connsiteX247" fmla="*/ 4336894 w 8613217"/>
                <a:gd name="connsiteY247" fmla="*/ 6230752 h 6281670"/>
                <a:gd name="connsiteX248" fmla="*/ 4342951 w 8613217"/>
                <a:gd name="connsiteY248" fmla="*/ 6226714 h 6281670"/>
                <a:gd name="connsiteX249" fmla="*/ 4369872 w 8613217"/>
                <a:gd name="connsiteY249" fmla="*/ 6185660 h 6281670"/>
                <a:gd name="connsiteX250" fmla="*/ 4382659 w 8613217"/>
                <a:gd name="connsiteY250" fmla="*/ 6234791 h 6281670"/>
                <a:gd name="connsiteX251" fmla="*/ 4406888 w 8613217"/>
                <a:gd name="connsiteY251" fmla="*/ 6265749 h 6281670"/>
                <a:gd name="connsiteX252" fmla="*/ 4484284 w 8613217"/>
                <a:gd name="connsiteY252" fmla="*/ 6275171 h 6281670"/>
                <a:gd name="connsiteX253" fmla="*/ 4499090 w 8613217"/>
                <a:gd name="connsiteY253" fmla="*/ 6272479 h 6281670"/>
                <a:gd name="connsiteX254" fmla="*/ 4512551 w 8613217"/>
                <a:gd name="connsiteY254" fmla="*/ 6181622 h 6281670"/>
                <a:gd name="connsiteX255" fmla="*/ 4572449 w 8613217"/>
                <a:gd name="connsiteY255" fmla="*/ 6153356 h 6281670"/>
                <a:gd name="connsiteX256" fmla="*/ 4575814 w 8613217"/>
                <a:gd name="connsiteY256" fmla="*/ 6127781 h 6281670"/>
                <a:gd name="connsiteX257" fmla="*/ 4538125 w 8613217"/>
                <a:gd name="connsiteY257" fmla="*/ 6076633 h 6281670"/>
                <a:gd name="connsiteX258" fmla="*/ 4536779 w 8613217"/>
                <a:gd name="connsiteY258" fmla="*/ 6042309 h 6281670"/>
                <a:gd name="connsiteX259" fmla="*/ 4573122 w 8613217"/>
                <a:gd name="connsiteY259" fmla="*/ 6032214 h 6281670"/>
                <a:gd name="connsiteX260" fmla="*/ 4637731 w 8613217"/>
                <a:gd name="connsiteY260" fmla="*/ 6051058 h 6281670"/>
                <a:gd name="connsiteX261" fmla="*/ 4665997 w 8613217"/>
                <a:gd name="connsiteY261" fmla="*/ 6029522 h 6281670"/>
                <a:gd name="connsiteX262" fmla="*/ 4665997 w 8613217"/>
                <a:gd name="connsiteY262" fmla="*/ 5985776 h 6281670"/>
                <a:gd name="connsiteX263" fmla="*/ 4681477 w 8613217"/>
                <a:gd name="connsiteY263" fmla="*/ 5966931 h 6281670"/>
                <a:gd name="connsiteX264" fmla="*/ 4701667 w 8613217"/>
                <a:gd name="connsiteY264" fmla="*/ 5981065 h 6281670"/>
                <a:gd name="connsiteX265" fmla="*/ 4724550 w 8613217"/>
                <a:gd name="connsiteY265" fmla="*/ 6054423 h 6281670"/>
                <a:gd name="connsiteX266" fmla="*/ 4743394 w 8613217"/>
                <a:gd name="connsiteY266" fmla="*/ 6073268 h 6281670"/>
                <a:gd name="connsiteX267" fmla="*/ 4752143 w 8613217"/>
                <a:gd name="connsiteY267" fmla="*/ 6050385 h 6281670"/>
                <a:gd name="connsiteX268" fmla="*/ 4752143 w 8613217"/>
                <a:gd name="connsiteY268" fmla="*/ 5996544 h 6281670"/>
                <a:gd name="connsiteX269" fmla="*/ 4800600 w 8613217"/>
                <a:gd name="connsiteY269" fmla="*/ 6046347 h 6281670"/>
                <a:gd name="connsiteX270" fmla="*/ 4859825 w 8613217"/>
                <a:gd name="connsiteY270" fmla="*/ 6088747 h 6281670"/>
                <a:gd name="connsiteX271" fmla="*/ 4932511 w 8613217"/>
                <a:gd name="connsiteY271" fmla="*/ 6036252 h 6281670"/>
                <a:gd name="connsiteX272" fmla="*/ 4919050 w 8613217"/>
                <a:gd name="connsiteY272" fmla="*/ 5940011 h 6281670"/>
                <a:gd name="connsiteX273" fmla="*/ 4830213 w 8613217"/>
                <a:gd name="connsiteY273" fmla="*/ 5933281 h 6281670"/>
                <a:gd name="connsiteX274" fmla="*/ 4779064 w 8613217"/>
                <a:gd name="connsiteY274" fmla="*/ 5876074 h 6281670"/>
                <a:gd name="connsiteX275" fmla="*/ 4778391 w 8613217"/>
                <a:gd name="connsiteY275" fmla="*/ 5829637 h 6281670"/>
                <a:gd name="connsiteX276" fmla="*/ 5091342 w 8613217"/>
                <a:gd name="connsiteY276" fmla="*/ 5236712 h 6281670"/>
                <a:gd name="connsiteX277" fmla="*/ 5116243 w 8613217"/>
                <a:gd name="connsiteY277" fmla="*/ 5202389 h 6281670"/>
                <a:gd name="connsiteX278" fmla="*/ 5269690 w 8613217"/>
                <a:gd name="connsiteY278" fmla="*/ 5086631 h 6281670"/>
                <a:gd name="connsiteX279" fmla="*/ 5744837 w 8613217"/>
                <a:gd name="connsiteY279" fmla="*/ 4795889 h 6281670"/>
                <a:gd name="connsiteX280" fmla="*/ 5814830 w 8613217"/>
                <a:gd name="connsiteY280" fmla="*/ 4775699 h 6281670"/>
                <a:gd name="connsiteX281" fmla="*/ 6103553 w 8613217"/>
                <a:gd name="connsiteY281" fmla="*/ 4765603 h 6281670"/>
                <a:gd name="connsiteX282" fmla="*/ 7086824 w 8613217"/>
                <a:gd name="connsiteY282" fmla="*/ 4811369 h 6281670"/>
                <a:gd name="connsiteX283" fmla="*/ 7489959 w 8613217"/>
                <a:gd name="connsiteY283" fmla="*/ 4805311 h 6281670"/>
                <a:gd name="connsiteX284" fmla="*/ 7516880 w 8613217"/>
                <a:gd name="connsiteY284" fmla="*/ 4801946 h 6281670"/>
                <a:gd name="connsiteX285" fmla="*/ 7536397 w 8613217"/>
                <a:gd name="connsiteY285" fmla="*/ 4800600 h 6281670"/>
                <a:gd name="connsiteX286" fmla="*/ 7619850 w 8613217"/>
                <a:gd name="connsiteY286" fmla="*/ 4791178 h 6281670"/>
                <a:gd name="connsiteX287" fmla="*/ 7661577 w 8613217"/>
                <a:gd name="connsiteY287" fmla="*/ 4813388 h 6281670"/>
                <a:gd name="connsiteX288" fmla="*/ 7920014 w 8613217"/>
                <a:gd name="connsiteY288" fmla="*/ 5004523 h 6281670"/>
                <a:gd name="connsiteX289" fmla="*/ 8354780 w 8613217"/>
                <a:gd name="connsiteY289" fmla="*/ 4830886 h 6281670"/>
                <a:gd name="connsiteX290" fmla="*/ 8579567 w 8613217"/>
                <a:gd name="connsiteY290" fmla="*/ 4409580 h 6281670"/>
                <a:gd name="connsiteX291" fmla="*/ 8613217 w 8613217"/>
                <a:gd name="connsiteY291" fmla="*/ 4250076 h 6281670"/>
                <a:gd name="connsiteX292" fmla="*/ 8613217 w 8613217"/>
                <a:gd name="connsiteY292" fmla="*/ 4196235 h 6281670"/>
                <a:gd name="connsiteX293" fmla="*/ 8420062 w 8613217"/>
                <a:gd name="connsiteY293" fmla="*/ 4211041 h 6281670"/>
                <a:gd name="connsiteX294" fmla="*/ 4571776 w 8613217"/>
                <a:gd name="connsiteY294" fmla="*/ 915970 h 6281670"/>
                <a:gd name="connsiteX295" fmla="*/ 4583890 w 8613217"/>
                <a:gd name="connsiteY295" fmla="*/ 888377 h 6281670"/>
                <a:gd name="connsiteX296" fmla="*/ 4571776 w 8613217"/>
                <a:gd name="connsiteY296" fmla="*/ 915970 h 6281670"/>
                <a:gd name="connsiteX297" fmla="*/ 2362948 w 8613217"/>
                <a:gd name="connsiteY297" fmla="*/ 965100 h 6281670"/>
                <a:gd name="connsiteX298" fmla="*/ 2363621 w 8613217"/>
                <a:gd name="connsiteY298" fmla="*/ 962408 h 6281670"/>
                <a:gd name="connsiteX299" fmla="*/ 2368332 w 8613217"/>
                <a:gd name="connsiteY299" fmla="*/ 967119 h 6281670"/>
                <a:gd name="connsiteX300" fmla="*/ 2362948 w 8613217"/>
                <a:gd name="connsiteY300" fmla="*/ 965100 h 6281670"/>
                <a:gd name="connsiteX301" fmla="*/ 2435633 w 8613217"/>
                <a:gd name="connsiteY301" fmla="*/ 1055284 h 6281670"/>
                <a:gd name="connsiteX302" fmla="*/ 2426211 w 8613217"/>
                <a:gd name="connsiteY302" fmla="*/ 1053265 h 6281670"/>
                <a:gd name="connsiteX303" fmla="*/ 2370351 w 8613217"/>
                <a:gd name="connsiteY303" fmla="*/ 968465 h 6281670"/>
                <a:gd name="connsiteX304" fmla="*/ 2432268 w 8613217"/>
                <a:gd name="connsiteY304" fmla="*/ 1045862 h 6281670"/>
                <a:gd name="connsiteX305" fmla="*/ 2435633 w 8613217"/>
                <a:gd name="connsiteY305" fmla="*/ 1055284 h 6281670"/>
                <a:gd name="connsiteX306" fmla="*/ 695895 w 8613217"/>
                <a:gd name="connsiteY306" fmla="*/ 1016922 h 6281670"/>
                <a:gd name="connsiteX307" fmla="*/ 692530 w 8613217"/>
                <a:gd name="connsiteY307" fmla="*/ 1005481 h 6281670"/>
                <a:gd name="connsiteX308" fmla="*/ 695895 w 8613217"/>
                <a:gd name="connsiteY308" fmla="*/ 1016922 h 6281670"/>
                <a:gd name="connsiteX309" fmla="*/ 4511205 w 8613217"/>
                <a:gd name="connsiteY309" fmla="*/ 6014042 h 6281670"/>
                <a:gd name="connsiteX310" fmla="*/ 4537452 w 8613217"/>
                <a:gd name="connsiteY310" fmla="*/ 5944049 h 6281670"/>
                <a:gd name="connsiteX311" fmla="*/ 4511205 w 8613217"/>
                <a:gd name="connsiteY311" fmla="*/ 6014042 h 6281670"/>
                <a:gd name="connsiteX312" fmla="*/ 4750797 w 8613217"/>
                <a:gd name="connsiteY312" fmla="*/ 5917128 h 6281670"/>
                <a:gd name="connsiteX313" fmla="*/ 4741375 w 8613217"/>
                <a:gd name="connsiteY313" fmla="*/ 5939338 h 6281670"/>
                <a:gd name="connsiteX314" fmla="*/ 4732626 w 8613217"/>
                <a:gd name="connsiteY314" fmla="*/ 5935300 h 6281670"/>
                <a:gd name="connsiteX315" fmla="*/ 4727915 w 8613217"/>
                <a:gd name="connsiteY315" fmla="*/ 5907706 h 6281670"/>
                <a:gd name="connsiteX316" fmla="*/ 4750797 w 8613217"/>
                <a:gd name="connsiteY316" fmla="*/ 5875402 h 6281670"/>
                <a:gd name="connsiteX317" fmla="*/ 4750797 w 8613217"/>
                <a:gd name="connsiteY317" fmla="*/ 5917128 h 6281670"/>
                <a:gd name="connsiteX318" fmla="*/ 4875978 w 8613217"/>
                <a:gd name="connsiteY318" fmla="*/ 5457461 h 6281670"/>
                <a:gd name="connsiteX319" fmla="*/ 4616868 w 8613217"/>
                <a:gd name="connsiteY319" fmla="*/ 5877421 h 6281670"/>
                <a:gd name="connsiteX320" fmla="*/ 4562354 w 8613217"/>
                <a:gd name="connsiteY320" fmla="*/ 5884824 h 6281670"/>
                <a:gd name="connsiteX321" fmla="*/ 4880015 w 8613217"/>
                <a:gd name="connsiteY321" fmla="*/ 5419772 h 6281670"/>
                <a:gd name="connsiteX322" fmla="*/ 4875978 w 8613217"/>
                <a:gd name="connsiteY322" fmla="*/ 5457461 h 6281670"/>
                <a:gd name="connsiteX323" fmla="*/ 5020675 w 8613217"/>
                <a:gd name="connsiteY323" fmla="*/ 5141145 h 6281670"/>
                <a:gd name="connsiteX324" fmla="*/ 4989717 w 8613217"/>
                <a:gd name="connsiteY324" fmla="*/ 5179506 h 6281670"/>
                <a:gd name="connsiteX325" fmla="*/ 4445922 w 8613217"/>
                <a:gd name="connsiteY325" fmla="*/ 5878767 h 6281670"/>
                <a:gd name="connsiteX326" fmla="*/ 4415637 w 8613217"/>
                <a:gd name="connsiteY326" fmla="*/ 5953471 h 6281670"/>
                <a:gd name="connsiteX327" fmla="*/ 4357085 w 8613217"/>
                <a:gd name="connsiteY327" fmla="*/ 6075286 h 6281670"/>
                <a:gd name="connsiteX328" fmla="*/ 4338240 w 8613217"/>
                <a:gd name="connsiteY328" fmla="*/ 6125762 h 6281670"/>
                <a:gd name="connsiteX329" fmla="*/ 4322761 w 8613217"/>
                <a:gd name="connsiteY329" fmla="*/ 6080671 h 6281670"/>
                <a:gd name="connsiteX330" fmla="*/ 4306609 w 8613217"/>
                <a:gd name="connsiteY330" fmla="*/ 6061826 h 6281670"/>
                <a:gd name="connsiteX331" fmla="*/ 4295168 w 8613217"/>
                <a:gd name="connsiteY331" fmla="*/ 6082689 h 6281670"/>
                <a:gd name="connsiteX332" fmla="*/ 4292475 w 8613217"/>
                <a:gd name="connsiteY332" fmla="*/ 6112302 h 6281670"/>
                <a:gd name="connsiteX333" fmla="*/ 4277669 w 8613217"/>
                <a:gd name="connsiteY333" fmla="*/ 6097496 h 6281670"/>
                <a:gd name="connsiteX334" fmla="*/ 4183447 w 8613217"/>
                <a:gd name="connsiteY334" fmla="*/ 5282478 h 6281670"/>
                <a:gd name="connsiteX335" fmla="*/ 4412945 w 8613217"/>
                <a:gd name="connsiteY335" fmla="*/ 4743394 h 6281670"/>
                <a:gd name="connsiteX336" fmla="*/ 5036828 w 8613217"/>
                <a:gd name="connsiteY336" fmla="*/ 3935106 h 6281670"/>
                <a:gd name="connsiteX337" fmla="*/ 5054999 w 8613217"/>
                <a:gd name="connsiteY337" fmla="*/ 3966064 h 6281670"/>
                <a:gd name="connsiteX338" fmla="*/ 5020675 w 8613217"/>
                <a:gd name="connsiteY338" fmla="*/ 5141145 h 6281670"/>
                <a:gd name="connsiteX0" fmla="*/ 8420062 w 8613217"/>
                <a:gd name="connsiteY0" fmla="*/ 4211041 h 6281670"/>
                <a:gd name="connsiteX1" fmla="*/ 7990681 w 8613217"/>
                <a:gd name="connsiteY1" fmla="*/ 4231232 h 6281670"/>
                <a:gd name="connsiteX2" fmla="*/ 7630619 w 8613217"/>
                <a:gd name="connsiteY2" fmla="*/ 4614849 h 6281670"/>
                <a:gd name="connsiteX3" fmla="*/ 7659558 w 8613217"/>
                <a:gd name="connsiteY3" fmla="*/ 4643788 h 6281670"/>
                <a:gd name="connsiteX4" fmla="*/ 7859443 w 8613217"/>
                <a:gd name="connsiteY4" fmla="*/ 4617541 h 6281670"/>
                <a:gd name="connsiteX5" fmla="*/ 8222196 w 8613217"/>
                <a:gd name="connsiteY5" fmla="*/ 4498418 h 6281670"/>
                <a:gd name="connsiteX6" fmla="*/ 8236330 w 8613217"/>
                <a:gd name="connsiteY6" fmla="*/ 4496398 h 6281670"/>
                <a:gd name="connsiteX7" fmla="*/ 8228254 w 8613217"/>
                <a:gd name="connsiteY7" fmla="*/ 4504475 h 6281670"/>
                <a:gd name="connsiteX8" fmla="*/ 7670326 w 8613217"/>
                <a:gd name="connsiteY8" fmla="*/ 4709743 h 6281670"/>
                <a:gd name="connsiteX9" fmla="*/ 7436791 w 8613217"/>
                <a:gd name="connsiteY9" fmla="*/ 4735318 h 6281670"/>
                <a:gd name="connsiteX10" fmla="*/ 6759067 w 8613217"/>
                <a:gd name="connsiteY10" fmla="*/ 4696956 h 6281670"/>
                <a:gd name="connsiteX11" fmla="*/ 6037597 w 8613217"/>
                <a:gd name="connsiteY11" fmla="*/ 4656576 h 6281670"/>
                <a:gd name="connsiteX12" fmla="*/ 6023464 w 8613217"/>
                <a:gd name="connsiteY12" fmla="*/ 4649172 h 6281670"/>
                <a:gd name="connsiteX13" fmla="*/ 6361317 w 8613217"/>
                <a:gd name="connsiteY13" fmla="*/ 4472170 h 6281670"/>
                <a:gd name="connsiteX14" fmla="*/ 6783296 w 8613217"/>
                <a:gd name="connsiteY14" fmla="*/ 4236616 h 6281670"/>
                <a:gd name="connsiteX15" fmla="*/ 7066634 w 8613217"/>
                <a:gd name="connsiteY15" fmla="*/ 4052210 h 6281670"/>
                <a:gd name="connsiteX16" fmla="*/ 7151433 w 8613217"/>
                <a:gd name="connsiteY16" fmla="*/ 4042115 h 6281670"/>
                <a:gd name="connsiteX17" fmla="*/ 7304208 w 8613217"/>
                <a:gd name="connsiteY17" fmla="*/ 4071727 h 6281670"/>
                <a:gd name="connsiteX18" fmla="*/ 7625235 w 8613217"/>
                <a:gd name="connsiteY18" fmla="*/ 3948566 h 6281670"/>
                <a:gd name="connsiteX19" fmla="*/ 8172394 w 8613217"/>
                <a:gd name="connsiteY19" fmla="*/ 2496877 h 6281670"/>
                <a:gd name="connsiteX20" fmla="*/ 7882325 w 8613217"/>
                <a:gd name="connsiteY20" fmla="*/ 1811077 h 6281670"/>
                <a:gd name="connsiteX21" fmla="*/ 7854059 w 8613217"/>
                <a:gd name="connsiteY21" fmla="*/ 1889820 h 6281670"/>
                <a:gd name="connsiteX22" fmla="*/ 7732917 w 8613217"/>
                <a:gd name="connsiteY22" fmla="*/ 2389195 h 6281670"/>
                <a:gd name="connsiteX23" fmla="*/ 7607736 w 8613217"/>
                <a:gd name="connsiteY23" fmla="*/ 2746565 h 6281670"/>
                <a:gd name="connsiteX24" fmla="*/ 7178354 w 8613217"/>
                <a:gd name="connsiteY24" fmla="*/ 3424962 h 6281670"/>
                <a:gd name="connsiteX25" fmla="*/ 7050481 w 8613217"/>
                <a:gd name="connsiteY25" fmla="*/ 3653113 h 6281670"/>
                <a:gd name="connsiteX26" fmla="*/ 7022888 w 8613217"/>
                <a:gd name="connsiteY26" fmla="*/ 3873861 h 6281670"/>
                <a:gd name="connsiteX27" fmla="*/ 7057884 w 8613217"/>
                <a:gd name="connsiteY27" fmla="*/ 3889341 h 6281670"/>
                <a:gd name="connsiteX28" fmla="*/ 7311611 w 8613217"/>
                <a:gd name="connsiteY28" fmla="*/ 3701570 h 6281670"/>
                <a:gd name="connsiteX29" fmla="*/ 7883672 w 8613217"/>
                <a:gd name="connsiteY29" fmla="*/ 2875784 h 6281670"/>
                <a:gd name="connsiteX30" fmla="*/ 7909246 w 8613217"/>
                <a:gd name="connsiteY30" fmla="*/ 2790311 h 6281670"/>
                <a:gd name="connsiteX31" fmla="*/ 7835888 w 8613217"/>
                <a:gd name="connsiteY31" fmla="*/ 3051440 h 6281670"/>
                <a:gd name="connsiteX32" fmla="*/ 7279306 w 8613217"/>
                <a:gd name="connsiteY32" fmla="*/ 3802522 h 6281670"/>
                <a:gd name="connsiteX33" fmla="*/ 6992603 w 8613217"/>
                <a:gd name="connsiteY33" fmla="*/ 4017213 h 6281670"/>
                <a:gd name="connsiteX34" fmla="*/ 6713302 w 8613217"/>
                <a:gd name="connsiteY34" fmla="*/ 4190851 h 6281670"/>
                <a:gd name="connsiteX35" fmla="*/ 6627830 w 8613217"/>
                <a:gd name="connsiteY35" fmla="*/ 4239308 h 6281670"/>
                <a:gd name="connsiteX36" fmla="*/ 6605620 w 8613217"/>
                <a:gd name="connsiteY36" fmla="*/ 4251422 h 6281670"/>
                <a:gd name="connsiteX37" fmla="*/ 6226714 w 8613217"/>
                <a:gd name="connsiteY37" fmla="*/ 4447268 h 6281670"/>
                <a:gd name="connsiteX38" fmla="*/ 5314782 w 8613217"/>
                <a:gd name="connsiteY38" fmla="*/ 4943279 h 6281670"/>
                <a:gd name="connsiteX39" fmla="*/ 5158643 w 8613217"/>
                <a:gd name="connsiteY39" fmla="*/ 5046250 h 6281670"/>
                <a:gd name="connsiteX40" fmla="*/ 5162681 w 8613217"/>
                <a:gd name="connsiteY40" fmla="*/ 5025387 h 6281670"/>
                <a:gd name="connsiteX41" fmla="*/ 5227290 w 8613217"/>
                <a:gd name="connsiteY41" fmla="*/ 4323434 h 6281670"/>
                <a:gd name="connsiteX42" fmla="*/ 5106148 w 8613217"/>
                <a:gd name="connsiteY42" fmla="*/ 3860401 h 6281670"/>
                <a:gd name="connsiteX43" fmla="*/ 5139799 w 8613217"/>
                <a:gd name="connsiteY43" fmla="*/ 3818675 h 6281670"/>
                <a:gd name="connsiteX44" fmla="*/ 5695034 w 8613217"/>
                <a:gd name="connsiteY44" fmla="*/ 3194119 h 6281670"/>
                <a:gd name="connsiteX45" fmla="*/ 5830983 w 8613217"/>
                <a:gd name="connsiteY45" fmla="*/ 3023174 h 6281670"/>
                <a:gd name="connsiteX46" fmla="*/ 5873382 w 8613217"/>
                <a:gd name="connsiteY46" fmla="*/ 3008367 h 6281670"/>
                <a:gd name="connsiteX47" fmla="*/ 5983083 w 8613217"/>
                <a:gd name="connsiteY47" fmla="*/ 3009040 h 6281670"/>
                <a:gd name="connsiteX48" fmla="*/ 6257000 w 8613217"/>
                <a:gd name="connsiteY48" fmla="*/ 2840787 h 6281670"/>
                <a:gd name="connsiteX49" fmla="*/ 6605620 w 8613217"/>
                <a:gd name="connsiteY49" fmla="*/ 2172485 h 6281670"/>
                <a:gd name="connsiteX50" fmla="*/ 6623118 w 8613217"/>
                <a:gd name="connsiteY50" fmla="*/ 1339969 h 6281670"/>
                <a:gd name="connsiteX51" fmla="*/ 6528224 w 8613217"/>
                <a:gd name="connsiteY51" fmla="*/ 660899 h 6281670"/>
                <a:gd name="connsiteX52" fmla="*/ 6514091 w 8613217"/>
                <a:gd name="connsiteY52" fmla="*/ 520239 h 6281670"/>
                <a:gd name="connsiteX53" fmla="*/ 6493900 w 8613217"/>
                <a:gd name="connsiteY53" fmla="*/ 546486 h 6281670"/>
                <a:gd name="connsiteX54" fmla="*/ 6244212 w 8613217"/>
                <a:gd name="connsiteY54" fmla="*/ 975869 h 6281670"/>
                <a:gd name="connsiteX55" fmla="*/ 5935300 w 8613217"/>
                <a:gd name="connsiteY55" fmla="*/ 1788868 h 6281670"/>
                <a:gd name="connsiteX56" fmla="*/ 5707148 w 8613217"/>
                <a:gd name="connsiteY56" fmla="*/ 2531874 h 6281670"/>
                <a:gd name="connsiteX57" fmla="*/ 5679555 w 8613217"/>
                <a:gd name="connsiteY57" fmla="*/ 2738489 h 6281670"/>
                <a:gd name="connsiteX58" fmla="*/ 5734069 w 8613217"/>
                <a:gd name="connsiteY58" fmla="*/ 2914818 h 6281670"/>
                <a:gd name="connsiteX59" fmla="*/ 5963566 w 8613217"/>
                <a:gd name="connsiteY59" fmla="*/ 2599175 h 6281670"/>
                <a:gd name="connsiteX60" fmla="*/ 6141914 w 8613217"/>
                <a:gd name="connsiteY60" fmla="*/ 2254593 h 6281670"/>
                <a:gd name="connsiteX61" fmla="*/ 6262384 w 8613217"/>
                <a:gd name="connsiteY61" fmla="*/ 1884436 h 6281670"/>
                <a:gd name="connsiteX62" fmla="*/ 6343145 w 8613217"/>
                <a:gd name="connsiteY62" fmla="*/ 1508222 h 6281670"/>
                <a:gd name="connsiteX63" fmla="*/ 6310167 w 8613217"/>
                <a:gd name="connsiteY63" fmla="*/ 1747814 h 6281670"/>
                <a:gd name="connsiteX64" fmla="*/ 6045001 w 8613217"/>
                <a:gd name="connsiteY64" fmla="*/ 2568890 h 6281670"/>
                <a:gd name="connsiteX65" fmla="*/ 5560432 w 8613217"/>
                <a:gd name="connsiteY65" fmla="*/ 3235173 h 6281670"/>
                <a:gd name="connsiteX66" fmla="*/ 5096726 w 8613217"/>
                <a:gd name="connsiteY66" fmla="*/ 3741278 h 6281670"/>
                <a:gd name="connsiteX67" fmla="*/ 5067113 w 8613217"/>
                <a:gd name="connsiteY67" fmla="*/ 3767525 h 6281670"/>
                <a:gd name="connsiteX68" fmla="*/ 4911647 w 8613217"/>
                <a:gd name="connsiteY68" fmla="*/ 3459959 h 6281670"/>
                <a:gd name="connsiteX69" fmla="*/ 4890784 w 8613217"/>
                <a:gd name="connsiteY69" fmla="*/ 3404099 h 6281670"/>
                <a:gd name="connsiteX70" fmla="*/ 4952701 w 8613217"/>
                <a:gd name="connsiteY70" fmla="*/ 2717626 h 6281670"/>
                <a:gd name="connsiteX71" fmla="*/ 5173449 w 8613217"/>
                <a:gd name="connsiteY71" fmla="*/ 2368332 h 6281670"/>
                <a:gd name="connsiteX72" fmla="*/ 5481689 w 8613217"/>
                <a:gd name="connsiteY72" fmla="*/ 1759928 h 6281670"/>
                <a:gd name="connsiteX73" fmla="*/ 5514667 w 8613217"/>
                <a:gd name="connsiteY73" fmla="*/ 1741757 h 6281670"/>
                <a:gd name="connsiteX74" fmla="*/ 5803389 w 8613217"/>
                <a:gd name="connsiteY74" fmla="*/ 1570812 h 6281670"/>
                <a:gd name="connsiteX75" fmla="*/ 5822907 w 8613217"/>
                <a:gd name="connsiteY75" fmla="*/ 1095665 h 6281670"/>
                <a:gd name="connsiteX76" fmla="*/ 5540241 w 8613217"/>
                <a:gd name="connsiteY76" fmla="*/ 601000 h 6281670"/>
                <a:gd name="connsiteX77" fmla="*/ 5514667 w 8613217"/>
                <a:gd name="connsiteY77" fmla="*/ 600327 h 6281670"/>
                <a:gd name="connsiteX78" fmla="*/ 5421791 w 8613217"/>
                <a:gd name="connsiteY78" fmla="*/ 697914 h 6281670"/>
                <a:gd name="connsiteX79" fmla="*/ 5124319 w 8613217"/>
                <a:gd name="connsiteY79" fmla="*/ 1196617 h 6281670"/>
                <a:gd name="connsiteX80" fmla="*/ 5316801 w 8613217"/>
                <a:gd name="connsiteY80" fmla="*/ 1686570 h 6281670"/>
                <a:gd name="connsiteX81" fmla="*/ 5361220 w 8613217"/>
                <a:gd name="connsiteY81" fmla="*/ 1669072 h 6281670"/>
                <a:gd name="connsiteX82" fmla="*/ 5461499 w 8613217"/>
                <a:gd name="connsiteY82" fmla="*/ 1248439 h 6281670"/>
                <a:gd name="connsiteX83" fmla="*/ 5491784 w 8613217"/>
                <a:gd name="connsiteY83" fmla="*/ 1043170 h 6281670"/>
                <a:gd name="connsiteX84" fmla="*/ 5497841 w 8613217"/>
                <a:gd name="connsiteY84" fmla="*/ 1081532 h 6281670"/>
                <a:gd name="connsiteX85" fmla="*/ 5481016 w 8613217"/>
                <a:gd name="connsiteY85" fmla="*/ 1353429 h 6281670"/>
                <a:gd name="connsiteX86" fmla="*/ 5415734 w 8613217"/>
                <a:gd name="connsiteY86" fmla="*/ 1727624 h 6281670"/>
                <a:gd name="connsiteX87" fmla="*/ 5151240 w 8613217"/>
                <a:gd name="connsiteY87" fmla="*/ 2245171 h 6281670"/>
                <a:gd name="connsiteX88" fmla="*/ 4908282 w 8613217"/>
                <a:gd name="connsiteY88" fmla="*/ 2596483 h 6281670"/>
                <a:gd name="connsiteX89" fmla="*/ 4750124 w 8613217"/>
                <a:gd name="connsiteY89" fmla="*/ 2989523 h 6281670"/>
                <a:gd name="connsiteX90" fmla="*/ 4737337 w 8613217"/>
                <a:gd name="connsiteY90" fmla="*/ 3162487 h 6281670"/>
                <a:gd name="connsiteX91" fmla="*/ 4680804 w 8613217"/>
                <a:gd name="connsiteY91" fmla="*/ 3076341 h 6281670"/>
                <a:gd name="connsiteX92" fmla="*/ 4591293 w 8613217"/>
                <a:gd name="connsiteY92" fmla="*/ 2915491 h 6281670"/>
                <a:gd name="connsiteX93" fmla="*/ 4552259 w 8613217"/>
                <a:gd name="connsiteY93" fmla="*/ 2838095 h 6281670"/>
                <a:gd name="connsiteX94" fmla="*/ 4404869 w 8613217"/>
                <a:gd name="connsiteY94" fmla="*/ 2499569 h 6281670"/>
                <a:gd name="connsiteX95" fmla="*/ 4425059 w 8613217"/>
                <a:gd name="connsiteY95" fmla="*/ 2408713 h 6281670"/>
                <a:gd name="connsiteX96" fmla="*/ 4497071 w 8613217"/>
                <a:gd name="connsiteY96" fmla="*/ 2304396 h 6281670"/>
                <a:gd name="connsiteX97" fmla="*/ 4551585 w 8613217"/>
                <a:gd name="connsiteY97" fmla="*/ 2152968 h 6281670"/>
                <a:gd name="connsiteX98" fmla="*/ 4741375 w 8613217"/>
                <a:gd name="connsiteY98" fmla="*/ 1413327 h 6281670"/>
                <a:gd name="connsiteX99" fmla="*/ 4929146 w 8613217"/>
                <a:gd name="connsiteY99" fmla="*/ 819730 h 6281670"/>
                <a:gd name="connsiteX100" fmla="*/ 5233347 w 8613217"/>
                <a:gd name="connsiteY100" fmla="*/ 28940 h 6281670"/>
                <a:gd name="connsiteX101" fmla="*/ 5238058 w 8613217"/>
                <a:gd name="connsiteY101" fmla="*/ 0 h 6281670"/>
                <a:gd name="connsiteX102" fmla="*/ 4976929 w 8613217"/>
                <a:gd name="connsiteY102" fmla="*/ 159504 h 6281670"/>
                <a:gd name="connsiteX103" fmla="*/ 4204984 w 8613217"/>
                <a:gd name="connsiteY103" fmla="*/ 890396 h 6281670"/>
                <a:gd name="connsiteX104" fmla="*/ 3943182 w 8613217"/>
                <a:gd name="connsiteY104" fmla="*/ 2139508 h 6281670"/>
                <a:gd name="connsiteX105" fmla="*/ 4076438 w 8613217"/>
                <a:gd name="connsiteY105" fmla="*/ 2389868 h 6281670"/>
                <a:gd name="connsiteX106" fmla="*/ 4215079 w 8613217"/>
                <a:gd name="connsiteY106" fmla="*/ 2474668 h 6281670"/>
                <a:gd name="connsiteX107" fmla="*/ 4244018 w 8613217"/>
                <a:gd name="connsiteY107" fmla="*/ 2445055 h 6281670"/>
                <a:gd name="connsiteX108" fmla="*/ 4230558 w 8613217"/>
                <a:gd name="connsiteY108" fmla="*/ 1718875 h 6281670"/>
                <a:gd name="connsiteX109" fmla="*/ 4411599 w 8613217"/>
                <a:gd name="connsiteY109" fmla="*/ 1186522 h 6281670"/>
                <a:gd name="connsiteX110" fmla="*/ 4552259 w 8613217"/>
                <a:gd name="connsiteY110" fmla="*/ 934815 h 6281670"/>
                <a:gd name="connsiteX111" fmla="*/ 4572449 w 8613217"/>
                <a:gd name="connsiteY111" fmla="*/ 920008 h 6281670"/>
                <a:gd name="connsiteX112" fmla="*/ 4553604 w 8613217"/>
                <a:gd name="connsiteY112" fmla="*/ 956351 h 6281670"/>
                <a:gd name="connsiteX113" fmla="*/ 4390735 w 8613217"/>
                <a:gd name="connsiteY113" fmla="*/ 1302280 h 6281670"/>
                <a:gd name="connsiteX114" fmla="*/ 4340260 w 8613217"/>
                <a:gd name="connsiteY114" fmla="*/ 2524471 h 6281670"/>
                <a:gd name="connsiteX115" fmla="*/ 4501109 w 8613217"/>
                <a:gd name="connsiteY115" fmla="*/ 2892609 h 6281670"/>
                <a:gd name="connsiteX116" fmla="*/ 4692918 w 8613217"/>
                <a:gd name="connsiteY116" fmla="*/ 3241230 h 6281670"/>
                <a:gd name="connsiteX117" fmla="*/ 4992409 w 8613217"/>
                <a:gd name="connsiteY117" fmla="*/ 3809925 h 6281670"/>
                <a:gd name="connsiteX118" fmla="*/ 5000485 w 8613217"/>
                <a:gd name="connsiteY118" fmla="*/ 3847614 h 6281670"/>
                <a:gd name="connsiteX119" fmla="*/ 4993755 w 8613217"/>
                <a:gd name="connsiteY119" fmla="*/ 3855017 h 6281670"/>
                <a:gd name="connsiteX120" fmla="*/ 4993082 w 8613217"/>
                <a:gd name="connsiteY120" fmla="*/ 3855690 h 6281670"/>
                <a:gd name="connsiteX121" fmla="*/ 4982313 w 8613217"/>
                <a:gd name="connsiteY121" fmla="*/ 3867131 h 6281670"/>
                <a:gd name="connsiteX122" fmla="*/ 4626290 w 8613217"/>
                <a:gd name="connsiteY122" fmla="*/ 4274977 h 6281670"/>
                <a:gd name="connsiteX123" fmla="*/ 4180755 w 8613217"/>
                <a:gd name="connsiteY123" fmla="*/ 4968853 h 6281670"/>
                <a:gd name="connsiteX124" fmla="*/ 4071727 w 8613217"/>
                <a:gd name="connsiteY124" fmla="*/ 5853192 h 6281670"/>
                <a:gd name="connsiteX125" fmla="*/ 4040769 w 8613217"/>
                <a:gd name="connsiteY125" fmla="*/ 5907706 h 6281670"/>
                <a:gd name="connsiteX126" fmla="*/ 4005099 w 8613217"/>
                <a:gd name="connsiteY126" fmla="*/ 5881459 h 6281670"/>
                <a:gd name="connsiteX127" fmla="*/ 4007791 w 8613217"/>
                <a:gd name="connsiteY127" fmla="*/ 5830983 h 6281670"/>
                <a:gd name="connsiteX128" fmla="*/ 3990293 w 8613217"/>
                <a:gd name="connsiteY128" fmla="*/ 5807427 h 6281670"/>
                <a:gd name="connsiteX129" fmla="*/ 3964045 w 8613217"/>
                <a:gd name="connsiteY129" fmla="*/ 5789256 h 6281670"/>
                <a:gd name="connsiteX130" fmla="*/ 3941836 w 8613217"/>
                <a:gd name="connsiteY130" fmla="*/ 5705129 h 6281670"/>
                <a:gd name="connsiteX131" fmla="*/ 3908185 w 8613217"/>
                <a:gd name="connsiteY131" fmla="*/ 5236040 h 6281670"/>
                <a:gd name="connsiteX132" fmla="*/ 3918953 w 8613217"/>
                <a:gd name="connsiteY132" fmla="*/ 4237288 h 6281670"/>
                <a:gd name="connsiteX133" fmla="*/ 3786370 w 8613217"/>
                <a:gd name="connsiteY133" fmla="*/ 3122779 h 6281670"/>
                <a:gd name="connsiteX134" fmla="*/ 3570333 w 8613217"/>
                <a:gd name="connsiteY134" fmla="*/ 2570236 h 6281670"/>
                <a:gd name="connsiteX135" fmla="*/ 3410829 w 8613217"/>
                <a:gd name="connsiteY135" fmla="*/ 2273437 h 6281670"/>
                <a:gd name="connsiteX136" fmla="*/ 3411502 w 8613217"/>
                <a:gd name="connsiteY136" fmla="*/ 2229018 h 6281670"/>
                <a:gd name="connsiteX137" fmla="*/ 3451209 w 8613217"/>
                <a:gd name="connsiteY137" fmla="*/ 2126720 h 6281670"/>
                <a:gd name="connsiteX138" fmla="*/ 3431692 w 8613217"/>
                <a:gd name="connsiteY138" fmla="*/ 1895877 h 6281670"/>
                <a:gd name="connsiteX139" fmla="*/ 3186715 w 8613217"/>
                <a:gd name="connsiteY139" fmla="*/ 1401886 h 6281670"/>
                <a:gd name="connsiteX140" fmla="*/ 2531874 w 8613217"/>
                <a:gd name="connsiteY140" fmla="*/ 701952 h 6281670"/>
                <a:gd name="connsiteX141" fmla="*/ 1731662 w 8613217"/>
                <a:gd name="connsiteY141" fmla="*/ 39035 h 6281670"/>
                <a:gd name="connsiteX142" fmla="*/ 1722913 w 8613217"/>
                <a:gd name="connsiteY142" fmla="*/ 36343 h 6281670"/>
                <a:gd name="connsiteX143" fmla="*/ 1723586 w 8613217"/>
                <a:gd name="connsiteY143" fmla="*/ 47111 h 6281670"/>
                <a:gd name="connsiteX144" fmla="*/ 1984042 w 8613217"/>
                <a:gd name="connsiteY144" fmla="*/ 871552 h 6281670"/>
                <a:gd name="connsiteX145" fmla="*/ 2773486 w 8613217"/>
                <a:gd name="connsiteY145" fmla="*/ 2064130 h 6281670"/>
                <a:gd name="connsiteX146" fmla="*/ 3058170 w 8613217"/>
                <a:gd name="connsiteY146" fmla="*/ 2286897 h 6281670"/>
                <a:gd name="connsiteX147" fmla="*/ 3235845 w 8613217"/>
                <a:gd name="connsiteY147" fmla="*/ 2329297 h 6281670"/>
                <a:gd name="connsiteX148" fmla="*/ 3256709 w 8613217"/>
                <a:gd name="connsiteY148" fmla="*/ 2294974 h 6281670"/>
                <a:gd name="connsiteX149" fmla="*/ 3083072 w 8613217"/>
                <a:gd name="connsiteY149" fmla="*/ 1999521 h 6281670"/>
                <a:gd name="connsiteX150" fmla="*/ 2450440 w 8613217"/>
                <a:gd name="connsiteY150" fmla="*/ 1092973 h 6281670"/>
                <a:gd name="connsiteX151" fmla="*/ 2432941 w 8613217"/>
                <a:gd name="connsiteY151" fmla="*/ 1062014 h 6281670"/>
                <a:gd name="connsiteX152" fmla="*/ 2454478 w 8613217"/>
                <a:gd name="connsiteY152" fmla="*/ 1076820 h 6281670"/>
                <a:gd name="connsiteX153" fmla="*/ 2967986 w 8613217"/>
                <a:gd name="connsiteY153" fmla="*/ 1739738 h 6281670"/>
                <a:gd name="connsiteX154" fmla="*/ 3266131 w 8613217"/>
                <a:gd name="connsiteY154" fmla="*/ 2175850 h 6281670"/>
                <a:gd name="connsiteX155" fmla="*/ 3457939 w 8613217"/>
                <a:gd name="connsiteY155" fmla="*/ 2509665 h 6281670"/>
                <a:gd name="connsiteX156" fmla="*/ 3733875 w 8613217"/>
                <a:gd name="connsiteY156" fmla="*/ 3249979 h 6281670"/>
                <a:gd name="connsiteX157" fmla="*/ 3823385 w 8613217"/>
                <a:gd name="connsiteY157" fmla="*/ 4359777 h 6281670"/>
                <a:gd name="connsiteX158" fmla="*/ 3816655 w 8613217"/>
                <a:gd name="connsiteY158" fmla="*/ 4369199 h 6281670"/>
                <a:gd name="connsiteX159" fmla="*/ 3800503 w 8613217"/>
                <a:gd name="connsiteY159" fmla="*/ 4322761 h 6281670"/>
                <a:gd name="connsiteX160" fmla="*/ 3407464 w 8613217"/>
                <a:gd name="connsiteY160" fmla="*/ 3663208 h 6281670"/>
                <a:gd name="connsiteX161" fmla="*/ 2516395 w 8613217"/>
                <a:gd name="connsiteY161" fmla="*/ 2980101 h 6281670"/>
                <a:gd name="connsiteX162" fmla="*/ 2502934 w 8613217"/>
                <a:gd name="connsiteY162" fmla="*/ 2971351 h 6281670"/>
                <a:gd name="connsiteX163" fmla="*/ 2390541 w 8613217"/>
                <a:gd name="connsiteY163" fmla="*/ 2898666 h 6281670"/>
                <a:gd name="connsiteX164" fmla="*/ 2247863 w 8613217"/>
                <a:gd name="connsiteY164" fmla="*/ 2802425 h 6281670"/>
                <a:gd name="connsiteX165" fmla="*/ 2055381 w 8613217"/>
                <a:gd name="connsiteY165" fmla="*/ 2665131 h 6281670"/>
                <a:gd name="connsiteX166" fmla="*/ 1471879 w 8613217"/>
                <a:gd name="connsiteY166" fmla="*/ 2148930 h 6281670"/>
                <a:gd name="connsiteX167" fmla="*/ 1461111 w 8613217"/>
                <a:gd name="connsiteY167" fmla="*/ 2109895 h 6281670"/>
                <a:gd name="connsiteX168" fmla="*/ 1501492 w 8613217"/>
                <a:gd name="connsiteY168" fmla="*/ 1918759 h 6281670"/>
                <a:gd name="connsiteX169" fmla="*/ 1395155 w 8613217"/>
                <a:gd name="connsiteY169" fmla="*/ 1570812 h 6281670"/>
                <a:gd name="connsiteX170" fmla="*/ 937507 w 8613217"/>
                <a:gd name="connsiteY170" fmla="*/ 860783 h 6281670"/>
                <a:gd name="connsiteX171" fmla="*/ 682435 w 8613217"/>
                <a:gd name="connsiteY171" fmla="*/ 471109 h 6281670"/>
                <a:gd name="connsiteX172" fmla="*/ 590905 w 8613217"/>
                <a:gd name="connsiteY172" fmla="*/ 214691 h 6281670"/>
                <a:gd name="connsiteX173" fmla="*/ 581483 w 8613217"/>
                <a:gd name="connsiteY173" fmla="*/ 222767 h 6281670"/>
                <a:gd name="connsiteX174" fmla="*/ 555909 w 8613217"/>
                <a:gd name="connsiteY174" fmla="*/ 262475 h 6281670"/>
                <a:gd name="connsiteX175" fmla="*/ 423998 w 8613217"/>
                <a:gd name="connsiteY175" fmla="*/ 619845 h 6281670"/>
                <a:gd name="connsiteX176" fmla="*/ 443515 w 8613217"/>
                <a:gd name="connsiteY176" fmla="*/ 1227575 h 6281670"/>
                <a:gd name="connsiteX177" fmla="*/ 806942 w 8613217"/>
                <a:gd name="connsiteY177" fmla="*/ 1996156 h 6281670"/>
                <a:gd name="connsiteX178" fmla="*/ 1087589 w 8613217"/>
                <a:gd name="connsiteY178" fmla="*/ 2216231 h 6281670"/>
                <a:gd name="connsiteX179" fmla="*/ 1317086 w 8613217"/>
                <a:gd name="connsiteY179" fmla="*/ 2233729 h 6281670"/>
                <a:gd name="connsiteX180" fmla="*/ 1327181 w 8613217"/>
                <a:gd name="connsiteY180" fmla="*/ 2198060 h 6281670"/>
                <a:gd name="connsiteX181" fmla="*/ 816364 w 8613217"/>
                <a:gd name="connsiteY181" fmla="*/ 1324489 h 6281670"/>
                <a:gd name="connsiteX182" fmla="*/ 702625 w 8613217"/>
                <a:gd name="connsiteY182" fmla="*/ 1031056 h 6281670"/>
                <a:gd name="connsiteX183" fmla="*/ 767908 w 8613217"/>
                <a:gd name="connsiteY183" fmla="*/ 1173061 h 6281670"/>
                <a:gd name="connsiteX184" fmla="*/ 1444285 w 8613217"/>
                <a:gd name="connsiteY184" fmla="*/ 2226326 h 6281670"/>
                <a:gd name="connsiteX185" fmla="*/ 2209501 w 8613217"/>
                <a:gd name="connsiteY185" fmla="*/ 2876457 h 6281670"/>
                <a:gd name="connsiteX186" fmla="*/ 2308434 w 8613217"/>
                <a:gd name="connsiteY186" fmla="*/ 2939720 h 6281670"/>
                <a:gd name="connsiteX187" fmla="*/ 2340738 w 8613217"/>
                <a:gd name="connsiteY187" fmla="*/ 2972025 h 6281670"/>
                <a:gd name="connsiteX188" fmla="*/ 2302377 w 8613217"/>
                <a:gd name="connsiteY188" fmla="*/ 2972025 h 6281670"/>
                <a:gd name="connsiteX189" fmla="*/ 2266034 w 8613217"/>
                <a:gd name="connsiteY189" fmla="*/ 2967313 h 6281670"/>
                <a:gd name="connsiteX190" fmla="*/ 1817807 w 8613217"/>
                <a:gd name="connsiteY190" fmla="*/ 3025866 h 6281670"/>
                <a:gd name="connsiteX191" fmla="*/ 1007500 w 8613217"/>
                <a:gd name="connsiteY191" fmla="*/ 3309877 h 6281670"/>
                <a:gd name="connsiteX192" fmla="*/ 960389 w 8613217"/>
                <a:gd name="connsiteY192" fmla="*/ 3293725 h 6281670"/>
                <a:gd name="connsiteX193" fmla="*/ 446207 w 8613217"/>
                <a:gd name="connsiteY193" fmla="*/ 3134221 h 6281670"/>
                <a:gd name="connsiteX194" fmla="*/ 217383 w 8613217"/>
                <a:gd name="connsiteY194" fmla="*/ 3227096 h 6281670"/>
                <a:gd name="connsiteX195" fmla="*/ 0 w 8613217"/>
                <a:gd name="connsiteY195" fmla="*/ 3236518 h 6281670"/>
                <a:gd name="connsiteX196" fmla="*/ 0 w 8613217"/>
                <a:gd name="connsiteY196" fmla="*/ 3330740 h 6281670"/>
                <a:gd name="connsiteX197" fmla="*/ 9422 w 8613217"/>
                <a:gd name="connsiteY197" fmla="*/ 3346892 h 6281670"/>
                <a:gd name="connsiteX198" fmla="*/ 255072 w 8613217"/>
                <a:gd name="connsiteY198" fmla="*/ 3717723 h 6281670"/>
                <a:gd name="connsiteX199" fmla="*/ 747044 w 8613217"/>
                <a:gd name="connsiteY199" fmla="*/ 3826078 h 6281670"/>
                <a:gd name="connsiteX200" fmla="*/ 1016249 w 8613217"/>
                <a:gd name="connsiteY200" fmla="*/ 3490244 h 6281670"/>
                <a:gd name="connsiteX201" fmla="*/ 981253 w 8613217"/>
                <a:gd name="connsiteY201" fmla="*/ 3461305 h 6281670"/>
                <a:gd name="connsiteX202" fmla="*/ 563312 w 8613217"/>
                <a:gd name="connsiteY202" fmla="*/ 3490917 h 6281670"/>
                <a:gd name="connsiteX203" fmla="*/ 390347 w 8613217"/>
                <a:gd name="connsiteY203" fmla="*/ 3460632 h 6281670"/>
                <a:gd name="connsiteX204" fmla="*/ 489953 w 8613217"/>
                <a:gd name="connsiteY204" fmla="*/ 3463997 h 6281670"/>
                <a:gd name="connsiteX205" fmla="*/ 903183 w 8613217"/>
                <a:gd name="connsiteY205" fmla="*/ 3408137 h 6281670"/>
                <a:gd name="connsiteX206" fmla="*/ 1043170 w 8613217"/>
                <a:gd name="connsiteY206" fmla="*/ 3372467 h 6281670"/>
                <a:gd name="connsiteX207" fmla="*/ 1508895 w 8613217"/>
                <a:gd name="connsiteY207" fmla="*/ 3218347 h 6281670"/>
                <a:gd name="connsiteX208" fmla="*/ 1912029 w 8613217"/>
                <a:gd name="connsiteY208" fmla="*/ 3101243 h 6281670"/>
                <a:gd name="connsiteX209" fmla="*/ 1912029 w 8613217"/>
                <a:gd name="connsiteY209" fmla="*/ 3101243 h 6281670"/>
                <a:gd name="connsiteX210" fmla="*/ 2113933 w 8613217"/>
                <a:gd name="connsiteY210" fmla="*/ 3072976 h 6281670"/>
                <a:gd name="connsiteX211" fmla="*/ 2257958 w 8613217"/>
                <a:gd name="connsiteY211" fmla="*/ 3064227 h 6281670"/>
                <a:gd name="connsiteX212" fmla="*/ 2434960 w 8613217"/>
                <a:gd name="connsiteY212" fmla="*/ 3101243 h 6281670"/>
                <a:gd name="connsiteX213" fmla="*/ 2635518 w 8613217"/>
                <a:gd name="connsiteY213" fmla="*/ 3164506 h 6281670"/>
                <a:gd name="connsiteX214" fmla="*/ 3038653 w 8613217"/>
                <a:gd name="connsiteY214" fmla="*/ 3453902 h 6281670"/>
                <a:gd name="connsiteX215" fmla="*/ 3580428 w 8613217"/>
                <a:gd name="connsiteY215" fmla="*/ 4087880 h 6281670"/>
                <a:gd name="connsiteX216" fmla="*/ 3776274 w 8613217"/>
                <a:gd name="connsiteY216" fmla="*/ 4626290 h 6281670"/>
                <a:gd name="connsiteX217" fmla="*/ 3813963 w 8613217"/>
                <a:gd name="connsiteY217" fmla="*/ 4802619 h 6281670"/>
                <a:gd name="connsiteX218" fmla="*/ 3811944 w 8613217"/>
                <a:gd name="connsiteY218" fmla="*/ 5407658 h 6281670"/>
                <a:gd name="connsiteX219" fmla="*/ 3881265 w 8613217"/>
                <a:gd name="connsiteY219" fmla="*/ 5874056 h 6281670"/>
                <a:gd name="connsiteX220" fmla="*/ 3879919 w 8613217"/>
                <a:gd name="connsiteY220" fmla="*/ 5898957 h 6281670"/>
                <a:gd name="connsiteX221" fmla="*/ 3757430 w 8613217"/>
                <a:gd name="connsiteY221" fmla="*/ 5946068 h 6281670"/>
                <a:gd name="connsiteX222" fmla="*/ 3743970 w 8613217"/>
                <a:gd name="connsiteY222" fmla="*/ 6053750 h 6281670"/>
                <a:gd name="connsiteX223" fmla="*/ 3803195 w 8613217"/>
                <a:gd name="connsiteY223" fmla="*/ 6092112 h 6281670"/>
                <a:gd name="connsiteX224" fmla="*/ 3896071 w 8613217"/>
                <a:gd name="connsiteY224" fmla="*/ 6023464 h 6281670"/>
                <a:gd name="connsiteX225" fmla="*/ 3920972 w 8613217"/>
                <a:gd name="connsiteY225" fmla="*/ 5996544 h 6281670"/>
                <a:gd name="connsiteX226" fmla="*/ 3918953 w 8613217"/>
                <a:gd name="connsiteY226" fmla="*/ 6053077 h 6281670"/>
                <a:gd name="connsiteX227" fmla="*/ 3931741 w 8613217"/>
                <a:gd name="connsiteY227" fmla="*/ 6077978 h 6281670"/>
                <a:gd name="connsiteX228" fmla="*/ 3951931 w 8613217"/>
                <a:gd name="connsiteY228" fmla="*/ 6055769 h 6281670"/>
                <a:gd name="connsiteX229" fmla="*/ 3972121 w 8613217"/>
                <a:gd name="connsiteY229" fmla="*/ 5988468 h 6281670"/>
                <a:gd name="connsiteX230" fmla="*/ 3994331 w 8613217"/>
                <a:gd name="connsiteY230" fmla="*/ 5968277 h 6281670"/>
                <a:gd name="connsiteX231" fmla="*/ 4005099 w 8613217"/>
                <a:gd name="connsiteY231" fmla="*/ 5995198 h 6281670"/>
                <a:gd name="connsiteX232" fmla="*/ 4071054 w 8613217"/>
                <a:gd name="connsiteY232" fmla="*/ 6040290 h 6281670"/>
                <a:gd name="connsiteX233" fmla="*/ 4100667 w 8613217"/>
                <a:gd name="connsiteY233" fmla="*/ 6026829 h 6281670"/>
                <a:gd name="connsiteX234" fmla="*/ 4110089 w 8613217"/>
                <a:gd name="connsiteY234" fmla="*/ 5993179 h 6281670"/>
                <a:gd name="connsiteX235" fmla="*/ 4124895 w 8613217"/>
                <a:gd name="connsiteY235" fmla="*/ 6032214 h 6281670"/>
                <a:gd name="connsiteX236" fmla="*/ 4117492 w 8613217"/>
                <a:gd name="connsiteY236" fmla="*/ 6106918 h 6281670"/>
                <a:gd name="connsiteX237" fmla="*/ 4080476 w 8613217"/>
                <a:gd name="connsiteY237" fmla="*/ 6141242 h 6281670"/>
                <a:gd name="connsiteX238" fmla="*/ 4176717 w 8613217"/>
                <a:gd name="connsiteY238" fmla="*/ 6189025 h 6281670"/>
                <a:gd name="connsiteX239" fmla="*/ 4170660 w 8613217"/>
                <a:gd name="connsiteY239" fmla="*/ 6271133 h 6281670"/>
                <a:gd name="connsiteX240" fmla="*/ 4195562 w 8613217"/>
                <a:gd name="connsiteY240" fmla="*/ 6277863 h 6281670"/>
                <a:gd name="connsiteX241" fmla="*/ 4261517 w 8613217"/>
                <a:gd name="connsiteY241" fmla="*/ 6267768 h 6281670"/>
                <a:gd name="connsiteX242" fmla="*/ 4289784 w 8613217"/>
                <a:gd name="connsiteY242" fmla="*/ 6247578 h 6281670"/>
                <a:gd name="connsiteX243" fmla="*/ 4295840 w 8613217"/>
                <a:gd name="connsiteY243" fmla="*/ 6204505 h 6281670"/>
                <a:gd name="connsiteX244" fmla="*/ 4305936 w 8613217"/>
                <a:gd name="connsiteY244" fmla="*/ 6182969 h 6281670"/>
                <a:gd name="connsiteX245" fmla="*/ 4324107 w 8613217"/>
                <a:gd name="connsiteY245" fmla="*/ 6199794 h 6281670"/>
                <a:gd name="connsiteX246" fmla="*/ 4336894 w 8613217"/>
                <a:gd name="connsiteY246" fmla="*/ 6230752 h 6281670"/>
                <a:gd name="connsiteX247" fmla="*/ 4342951 w 8613217"/>
                <a:gd name="connsiteY247" fmla="*/ 6226714 h 6281670"/>
                <a:gd name="connsiteX248" fmla="*/ 4369872 w 8613217"/>
                <a:gd name="connsiteY248" fmla="*/ 6185660 h 6281670"/>
                <a:gd name="connsiteX249" fmla="*/ 4382659 w 8613217"/>
                <a:gd name="connsiteY249" fmla="*/ 6234791 h 6281670"/>
                <a:gd name="connsiteX250" fmla="*/ 4406888 w 8613217"/>
                <a:gd name="connsiteY250" fmla="*/ 6265749 h 6281670"/>
                <a:gd name="connsiteX251" fmla="*/ 4484284 w 8613217"/>
                <a:gd name="connsiteY251" fmla="*/ 6275171 h 6281670"/>
                <a:gd name="connsiteX252" fmla="*/ 4499090 w 8613217"/>
                <a:gd name="connsiteY252" fmla="*/ 6272479 h 6281670"/>
                <a:gd name="connsiteX253" fmla="*/ 4512551 w 8613217"/>
                <a:gd name="connsiteY253" fmla="*/ 6181622 h 6281670"/>
                <a:gd name="connsiteX254" fmla="*/ 4572449 w 8613217"/>
                <a:gd name="connsiteY254" fmla="*/ 6153356 h 6281670"/>
                <a:gd name="connsiteX255" fmla="*/ 4575814 w 8613217"/>
                <a:gd name="connsiteY255" fmla="*/ 6127781 h 6281670"/>
                <a:gd name="connsiteX256" fmla="*/ 4538125 w 8613217"/>
                <a:gd name="connsiteY256" fmla="*/ 6076633 h 6281670"/>
                <a:gd name="connsiteX257" fmla="*/ 4536779 w 8613217"/>
                <a:gd name="connsiteY257" fmla="*/ 6042309 h 6281670"/>
                <a:gd name="connsiteX258" fmla="*/ 4573122 w 8613217"/>
                <a:gd name="connsiteY258" fmla="*/ 6032214 h 6281670"/>
                <a:gd name="connsiteX259" fmla="*/ 4637731 w 8613217"/>
                <a:gd name="connsiteY259" fmla="*/ 6051058 h 6281670"/>
                <a:gd name="connsiteX260" fmla="*/ 4665997 w 8613217"/>
                <a:gd name="connsiteY260" fmla="*/ 6029522 h 6281670"/>
                <a:gd name="connsiteX261" fmla="*/ 4665997 w 8613217"/>
                <a:gd name="connsiteY261" fmla="*/ 5985776 h 6281670"/>
                <a:gd name="connsiteX262" fmla="*/ 4681477 w 8613217"/>
                <a:gd name="connsiteY262" fmla="*/ 5966931 h 6281670"/>
                <a:gd name="connsiteX263" fmla="*/ 4701667 w 8613217"/>
                <a:gd name="connsiteY263" fmla="*/ 5981065 h 6281670"/>
                <a:gd name="connsiteX264" fmla="*/ 4724550 w 8613217"/>
                <a:gd name="connsiteY264" fmla="*/ 6054423 h 6281670"/>
                <a:gd name="connsiteX265" fmla="*/ 4743394 w 8613217"/>
                <a:gd name="connsiteY265" fmla="*/ 6073268 h 6281670"/>
                <a:gd name="connsiteX266" fmla="*/ 4752143 w 8613217"/>
                <a:gd name="connsiteY266" fmla="*/ 6050385 h 6281670"/>
                <a:gd name="connsiteX267" fmla="*/ 4752143 w 8613217"/>
                <a:gd name="connsiteY267" fmla="*/ 5996544 h 6281670"/>
                <a:gd name="connsiteX268" fmla="*/ 4800600 w 8613217"/>
                <a:gd name="connsiteY268" fmla="*/ 6046347 h 6281670"/>
                <a:gd name="connsiteX269" fmla="*/ 4859825 w 8613217"/>
                <a:gd name="connsiteY269" fmla="*/ 6088747 h 6281670"/>
                <a:gd name="connsiteX270" fmla="*/ 4932511 w 8613217"/>
                <a:gd name="connsiteY270" fmla="*/ 6036252 h 6281670"/>
                <a:gd name="connsiteX271" fmla="*/ 4919050 w 8613217"/>
                <a:gd name="connsiteY271" fmla="*/ 5940011 h 6281670"/>
                <a:gd name="connsiteX272" fmla="*/ 4830213 w 8613217"/>
                <a:gd name="connsiteY272" fmla="*/ 5933281 h 6281670"/>
                <a:gd name="connsiteX273" fmla="*/ 4779064 w 8613217"/>
                <a:gd name="connsiteY273" fmla="*/ 5876074 h 6281670"/>
                <a:gd name="connsiteX274" fmla="*/ 4778391 w 8613217"/>
                <a:gd name="connsiteY274" fmla="*/ 5829637 h 6281670"/>
                <a:gd name="connsiteX275" fmla="*/ 5091342 w 8613217"/>
                <a:gd name="connsiteY275" fmla="*/ 5236712 h 6281670"/>
                <a:gd name="connsiteX276" fmla="*/ 5116243 w 8613217"/>
                <a:gd name="connsiteY276" fmla="*/ 5202389 h 6281670"/>
                <a:gd name="connsiteX277" fmla="*/ 5269690 w 8613217"/>
                <a:gd name="connsiteY277" fmla="*/ 5086631 h 6281670"/>
                <a:gd name="connsiteX278" fmla="*/ 5744837 w 8613217"/>
                <a:gd name="connsiteY278" fmla="*/ 4795889 h 6281670"/>
                <a:gd name="connsiteX279" fmla="*/ 5814830 w 8613217"/>
                <a:gd name="connsiteY279" fmla="*/ 4775699 h 6281670"/>
                <a:gd name="connsiteX280" fmla="*/ 6103553 w 8613217"/>
                <a:gd name="connsiteY280" fmla="*/ 4765603 h 6281670"/>
                <a:gd name="connsiteX281" fmla="*/ 7086824 w 8613217"/>
                <a:gd name="connsiteY281" fmla="*/ 4811369 h 6281670"/>
                <a:gd name="connsiteX282" fmla="*/ 7489959 w 8613217"/>
                <a:gd name="connsiteY282" fmla="*/ 4805311 h 6281670"/>
                <a:gd name="connsiteX283" fmla="*/ 7516880 w 8613217"/>
                <a:gd name="connsiteY283" fmla="*/ 4801946 h 6281670"/>
                <a:gd name="connsiteX284" fmla="*/ 7536397 w 8613217"/>
                <a:gd name="connsiteY284" fmla="*/ 4800600 h 6281670"/>
                <a:gd name="connsiteX285" fmla="*/ 7619850 w 8613217"/>
                <a:gd name="connsiteY285" fmla="*/ 4791178 h 6281670"/>
                <a:gd name="connsiteX286" fmla="*/ 7661577 w 8613217"/>
                <a:gd name="connsiteY286" fmla="*/ 4813388 h 6281670"/>
                <a:gd name="connsiteX287" fmla="*/ 7920014 w 8613217"/>
                <a:gd name="connsiteY287" fmla="*/ 5004523 h 6281670"/>
                <a:gd name="connsiteX288" fmla="*/ 8354780 w 8613217"/>
                <a:gd name="connsiteY288" fmla="*/ 4830886 h 6281670"/>
                <a:gd name="connsiteX289" fmla="*/ 8579567 w 8613217"/>
                <a:gd name="connsiteY289" fmla="*/ 4409580 h 6281670"/>
                <a:gd name="connsiteX290" fmla="*/ 8613217 w 8613217"/>
                <a:gd name="connsiteY290" fmla="*/ 4250076 h 6281670"/>
                <a:gd name="connsiteX291" fmla="*/ 8613217 w 8613217"/>
                <a:gd name="connsiteY291" fmla="*/ 4196235 h 6281670"/>
                <a:gd name="connsiteX292" fmla="*/ 8420062 w 8613217"/>
                <a:gd name="connsiteY292" fmla="*/ 4211041 h 6281670"/>
                <a:gd name="connsiteX293" fmla="*/ 4571776 w 8613217"/>
                <a:gd name="connsiteY293" fmla="*/ 915970 h 6281670"/>
                <a:gd name="connsiteX294" fmla="*/ 4583890 w 8613217"/>
                <a:gd name="connsiteY294" fmla="*/ 888377 h 6281670"/>
                <a:gd name="connsiteX295" fmla="*/ 4571776 w 8613217"/>
                <a:gd name="connsiteY295" fmla="*/ 915970 h 6281670"/>
                <a:gd name="connsiteX296" fmla="*/ 2362948 w 8613217"/>
                <a:gd name="connsiteY296" fmla="*/ 965100 h 6281670"/>
                <a:gd name="connsiteX297" fmla="*/ 2363621 w 8613217"/>
                <a:gd name="connsiteY297" fmla="*/ 962408 h 6281670"/>
                <a:gd name="connsiteX298" fmla="*/ 2368332 w 8613217"/>
                <a:gd name="connsiteY298" fmla="*/ 967119 h 6281670"/>
                <a:gd name="connsiteX299" fmla="*/ 2362948 w 8613217"/>
                <a:gd name="connsiteY299" fmla="*/ 965100 h 6281670"/>
                <a:gd name="connsiteX300" fmla="*/ 2435633 w 8613217"/>
                <a:gd name="connsiteY300" fmla="*/ 1055284 h 6281670"/>
                <a:gd name="connsiteX301" fmla="*/ 2426211 w 8613217"/>
                <a:gd name="connsiteY301" fmla="*/ 1053265 h 6281670"/>
                <a:gd name="connsiteX302" fmla="*/ 2370351 w 8613217"/>
                <a:gd name="connsiteY302" fmla="*/ 968465 h 6281670"/>
                <a:gd name="connsiteX303" fmla="*/ 2432268 w 8613217"/>
                <a:gd name="connsiteY303" fmla="*/ 1045862 h 6281670"/>
                <a:gd name="connsiteX304" fmla="*/ 2435633 w 8613217"/>
                <a:gd name="connsiteY304" fmla="*/ 1055284 h 6281670"/>
                <a:gd name="connsiteX305" fmla="*/ 695895 w 8613217"/>
                <a:gd name="connsiteY305" fmla="*/ 1016922 h 6281670"/>
                <a:gd name="connsiteX306" fmla="*/ 692530 w 8613217"/>
                <a:gd name="connsiteY306" fmla="*/ 1005481 h 6281670"/>
                <a:gd name="connsiteX307" fmla="*/ 695895 w 8613217"/>
                <a:gd name="connsiteY307" fmla="*/ 1016922 h 6281670"/>
                <a:gd name="connsiteX308" fmla="*/ 4511205 w 8613217"/>
                <a:gd name="connsiteY308" fmla="*/ 6014042 h 6281670"/>
                <a:gd name="connsiteX309" fmla="*/ 4537452 w 8613217"/>
                <a:gd name="connsiteY309" fmla="*/ 5944049 h 6281670"/>
                <a:gd name="connsiteX310" fmla="*/ 4511205 w 8613217"/>
                <a:gd name="connsiteY310" fmla="*/ 6014042 h 6281670"/>
                <a:gd name="connsiteX311" fmla="*/ 4750797 w 8613217"/>
                <a:gd name="connsiteY311" fmla="*/ 5917128 h 6281670"/>
                <a:gd name="connsiteX312" fmla="*/ 4741375 w 8613217"/>
                <a:gd name="connsiteY312" fmla="*/ 5939338 h 6281670"/>
                <a:gd name="connsiteX313" fmla="*/ 4732626 w 8613217"/>
                <a:gd name="connsiteY313" fmla="*/ 5935300 h 6281670"/>
                <a:gd name="connsiteX314" fmla="*/ 4727915 w 8613217"/>
                <a:gd name="connsiteY314" fmla="*/ 5907706 h 6281670"/>
                <a:gd name="connsiteX315" fmla="*/ 4750797 w 8613217"/>
                <a:gd name="connsiteY315" fmla="*/ 5875402 h 6281670"/>
                <a:gd name="connsiteX316" fmla="*/ 4750797 w 8613217"/>
                <a:gd name="connsiteY316" fmla="*/ 5917128 h 6281670"/>
                <a:gd name="connsiteX317" fmla="*/ 4875978 w 8613217"/>
                <a:gd name="connsiteY317" fmla="*/ 5457461 h 6281670"/>
                <a:gd name="connsiteX318" fmla="*/ 4616868 w 8613217"/>
                <a:gd name="connsiteY318" fmla="*/ 5877421 h 6281670"/>
                <a:gd name="connsiteX319" fmla="*/ 4562354 w 8613217"/>
                <a:gd name="connsiteY319" fmla="*/ 5884824 h 6281670"/>
                <a:gd name="connsiteX320" fmla="*/ 4880015 w 8613217"/>
                <a:gd name="connsiteY320" fmla="*/ 5419772 h 6281670"/>
                <a:gd name="connsiteX321" fmla="*/ 4875978 w 8613217"/>
                <a:gd name="connsiteY321" fmla="*/ 5457461 h 6281670"/>
                <a:gd name="connsiteX322" fmla="*/ 5020675 w 8613217"/>
                <a:gd name="connsiteY322" fmla="*/ 5141145 h 6281670"/>
                <a:gd name="connsiteX323" fmla="*/ 4989717 w 8613217"/>
                <a:gd name="connsiteY323" fmla="*/ 5179506 h 6281670"/>
                <a:gd name="connsiteX324" fmla="*/ 4445922 w 8613217"/>
                <a:gd name="connsiteY324" fmla="*/ 5878767 h 6281670"/>
                <a:gd name="connsiteX325" fmla="*/ 4415637 w 8613217"/>
                <a:gd name="connsiteY325" fmla="*/ 5953471 h 6281670"/>
                <a:gd name="connsiteX326" fmla="*/ 4357085 w 8613217"/>
                <a:gd name="connsiteY326" fmla="*/ 6075286 h 6281670"/>
                <a:gd name="connsiteX327" fmla="*/ 4338240 w 8613217"/>
                <a:gd name="connsiteY327" fmla="*/ 6125762 h 6281670"/>
                <a:gd name="connsiteX328" fmla="*/ 4322761 w 8613217"/>
                <a:gd name="connsiteY328" fmla="*/ 6080671 h 6281670"/>
                <a:gd name="connsiteX329" fmla="*/ 4306609 w 8613217"/>
                <a:gd name="connsiteY329" fmla="*/ 6061826 h 6281670"/>
                <a:gd name="connsiteX330" fmla="*/ 4295168 w 8613217"/>
                <a:gd name="connsiteY330" fmla="*/ 6082689 h 6281670"/>
                <a:gd name="connsiteX331" fmla="*/ 4292475 w 8613217"/>
                <a:gd name="connsiteY331" fmla="*/ 6112302 h 6281670"/>
                <a:gd name="connsiteX332" fmla="*/ 4277669 w 8613217"/>
                <a:gd name="connsiteY332" fmla="*/ 6097496 h 6281670"/>
                <a:gd name="connsiteX333" fmla="*/ 4183447 w 8613217"/>
                <a:gd name="connsiteY333" fmla="*/ 5282478 h 6281670"/>
                <a:gd name="connsiteX334" fmla="*/ 4412945 w 8613217"/>
                <a:gd name="connsiteY334" fmla="*/ 4743394 h 6281670"/>
                <a:gd name="connsiteX335" fmla="*/ 5036828 w 8613217"/>
                <a:gd name="connsiteY335" fmla="*/ 3935106 h 6281670"/>
                <a:gd name="connsiteX336" fmla="*/ 5054999 w 8613217"/>
                <a:gd name="connsiteY336" fmla="*/ 3966064 h 6281670"/>
                <a:gd name="connsiteX337" fmla="*/ 5020675 w 8613217"/>
                <a:gd name="connsiteY337" fmla="*/ 5141145 h 6281670"/>
                <a:gd name="connsiteX0" fmla="*/ 8420062 w 8613217"/>
                <a:gd name="connsiteY0" fmla="*/ 4211041 h 6281670"/>
                <a:gd name="connsiteX1" fmla="*/ 7990681 w 8613217"/>
                <a:gd name="connsiteY1" fmla="*/ 4231232 h 6281670"/>
                <a:gd name="connsiteX2" fmla="*/ 7630619 w 8613217"/>
                <a:gd name="connsiteY2" fmla="*/ 4614849 h 6281670"/>
                <a:gd name="connsiteX3" fmla="*/ 7659558 w 8613217"/>
                <a:gd name="connsiteY3" fmla="*/ 4643788 h 6281670"/>
                <a:gd name="connsiteX4" fmla="*/ 7859443 w 8613217"/>
                <a:gd name="connsiteY4" fmla="*/ 4617541 h 6281670"/>
                <a:gd name="connsiteX5" fmla="*/ 8222196 w 8613217"/>
                <a:gd name="connsiteY5" fmla="*/ 4498418 h 6281670"/>
                <a:gd name="connsiteX6" fmla="*/ 8236330 w 8613217"/>
                <a:gd name="connsiteY6" fmla="*/ 4496398 h 6281670"/>
                <a:gd name="connsiteX7" fmla="*/ 8228254 w 8613217"/>
                <a:gd name="connsiteY7" fmla="*/ 4504475 h 6281670"/>
                <a:gd name="connsiteX8" fmla="*/ 7670326 w 8613217"/>
                <a:gd name="connsiteY8" fmla="*/ 4709743 h 6281670"/>
                <a:gd name="connsiteX9" fmla="*/ 7436791 w 8613217"/>
                <a:gd name="connsiteY9" fmla="*/ 4735318 h 6281670"/>
                <a:gd name="connsiteX10" fmla="*/ 6759067 w 8613217"/>
                <a:gd name="connsiteY10" fmla="*/ 4696956 h 6281670"/>
                <a:gd name="connsiteX11" fmla="*/ 6037597 w 8613217"/>
                <a:gd name="connsiteY11" fmla="*/ 4656576 h 6281670"/>
                <a:gd name="connsiteX12" fmla="*/ 6023464 w 8613217"/>
                <a:gd name="connsiteY12" fmla="*/ 4649172 h 6281670"/>
                <a:gd name="connsiteX13" fmla="*/ 6361317 w 8613217"/>
                <a:gd name="connsiteY13" fmla="*/ 4472170 h 6281670"/>
                <a:gd name="connsiteX14" fmla="*/ 6783296 w 8613217"/>
                <a:gd name="connsiteY14" fmla="*/ 4236616 h 6281670"/>
                <a:gd name="connsiteX15" fmla="*/ 7066634 w 8613217"/>
                <a:gd name="connsiteY15" fmla="*/ 4052210 h 6281670"/>
                <a:gd name="connsiteX16" fmla="*/ 7151433 w 8613217"/>
                <a:gd name="connsiteY16" fmla="*/ 4042115 h 6281670"/>
                <a:gd name="connsiteX17" fmla="*/ 7304208 w 8613217"/>
                <a:gd name="connsiteY17" fmla="*/ 4071727 h 6281670"/>
                <a:gd name="connsiteX18" fmla="*/ 7625235 w 8613217"/>
                <a:gd name="connsiteY18" fmla="*/ 3948566 h 6281670"/>
                <a:gd name="connsiteX19" fmla="*/ 8172394 w 8613217"/>
                <a:gd name="connsiteY19" fmla="*/ 2496877 h 6281670"/>
                <a:gd name="connsiteX20" fmla="*/ 7882325 w 8613217"/>
                <a:gd name="connsiteY20" fmla="*/ 1811077 h 6281670"/>
                <a:gd name="connsiteX21" fmla="*/ 7854059 w 8613217"/>
                <a:gd name="connsiteY21" fmla="*/ 1889820 h 6281670"/>
                <a:gd name="connsiteX22" fmla="*/ 7732917 w 8613217"/>
                <a:gd name="connsiteY22" fmla="*/ 2389195 h 6281670"/>
                <a:gd name="connsiteX23" fmla="*/ 7607736 w 8613217"/>
                <a:gd name="connsiteY23" fmla="*/ 2746565 h 6281670"/>
                <a:gd name="connsiteX24" fmla="*/ 7178354 w 8613217"/>
                <a:gd name="connsiteY24" fmla="*/ 3424962 h 6281670"/>
                <a:gd name="connsiteX25" fmla="*/ 7050481 w 8613217"/>
                <a:gd name="connsiteY25" fmla="*/ 3653113 h 6281670"/>
                <a:gd name="connsiteX26" fmla="*/ 7022888 w 8613217"/>
                <a:gd name="connsiteY26" fmla="*/ 3873861 h 6281670"/>
                <a:gd name="connsiteX27" fmla="*/ 7057884 w 8613217"/>
                <a:gd name="connsiteY27" fmla="*/ 3889341 h 6281670"/>
                <a:gd name="connsiteX28" fmla="*/ 7311611 w 8613217"/>
                <a:gd name="connsiteY28" fmla="*/ 3701570 h 6281670"/>
                <a:gd name="connsiteX29" fmla="*/ 7883672 w 8613217"/>
                <a:gd name="connsiteY29" fmla="*/ 2875784 h 6281670"/>
                <a:gd name="connsiteX30" fmla="*/ 7909246 w 8613217"/>
                <a:gd name="connsiteY30" fmla="*/ 2790311 h 6281670"/>
                <a:gd name="connsiteX31" fmla="*/ 7835888 w 8613217"/>
                <a:gd name="connsiteY31" fmla="*/ 3051440 h 6281670"/>
                <a:gd name="connsiteX32" fmla="*/ 7279306 w 8613217"/>
                <a:gd name="connsiteY32" fmla="*/ 3802522 h 6281670"/>
                <a:gd name="connsiteX33" fmla="*/ 6992603 w 8613217"/>
                <a:gd name="connsiteY33" fmla="*/ 4017213 h 6281670"/>
                <a:gd name="connsiteX34" fmla="*/ 6713302 w 8613217"/>
                <a:gd name="connsiteY34" fmla="*/ 4190851 h 6281670"/>
                <a:gd name="connsiteX35" fmla="*/ 6627830 w 8613217"/>
                <a:gd name="connsiteY35" fmla="*/ 4239308 h 6281670"/>
                <a:gd name="connsiteX36" fmla="*/ 6605620 w 8613217"/>
                <a:gd name="connsiteY36" fmla="*/ 4251422 h 6281670"/>
                <a:gd name="connsiteX37" fmla="*/ 6226714 w 8613217"/>
                <a:gd name="connsiteY37" fmla="*/ 4447268 h 6281670"/>
                <a:gd name="connsiteX38" fmla="*/ 5314782 w 8613217"/>
                <a:gd name="connsiteY38" fmla="*/ 4943279 h 6281670"/>
                <a:gd name="connsiteX39" fmla="*/ 5158643 w 8613217"/>
                <a:gd name="connsiteY39" fmla="*/ 5046250 h 6281670"/>
                <a:gd name="connsiteX40" fmla="*/ 5162681 w 8613217"/>
                <a:gd name="connsiteY40" fmla="*/ 5025387 h 6281670"/>
                <a:gd name="connsiteX41" fmla="*/ 5227290 w 8613217"/>
                <a:gd name="connsiteY41" fmla="*/ 4323434 h 6281670"/>
                <a:gd name="connsiteX42" fmla="*/ 5106148 w 8613217"/>
                <a:gd name="connsiteY42" fmla="*/ 3860401 h 6281670"/>
                <a:gd name="connsiteX43" fmla="*/ 5139799 w 8613217"/>
                <a:gd name="connsiteY43" fmla="*/ 3818675 h 6281670"/>
                <a:gd name="connsiteX44" fmla="*/ 5695034 w 8613217"/>
                <a:gd name="connsiteY44" fmla="*/ 3194119 h 6281670"/>
                <a:gd name="connsiteX45" fmla="*/ 5830983 w 8613217"/>
                <a:gd name="connsiteY45" fmla="*/ 3023174 h 6281670"/>
                <a:gd name="connsiteX46" fmla="*/ 5873382 w 8613217"/>
                <a:gd name="connsiteY46" fmla="*/ 3008367 h 6281670"/>
                <a:gd name="connsiteX47" fmla="*/ 5983083 w 8613217"/>
                <a:gd name="connsiteY47" fmla="*/ 3009040 h 6281670"/>
                <a:gd name="connsiteX48" fmla="*/ 6257000 w 8613217"/>
                <a:gd name="connsiteY48" fmla="*/ 2840787 h 6281670"/>
                <a:gd name="connsiteX49" fmla="*/ 6605620 w 8613217"/>
                <a:gd name="connsiteY49" fmla="*/ 2172485 h 6281670"/>
                <a:gd name="connsiteX50" fmla="*/ 6623118 w 8613217"/>
                <a:gd name="connsiteY50" fmla="*/ 1339969 h 6281670"/>
                <a:gd name="connsiteX51" fmla="*/ 6528224 w 8613217"/>
                <a:gd name="connsiteY51" fmla="*/ 660899 h 6281670"/>
                <a:gd name="connsiteX52" fmla="*/ 6514091 w 8613217"/>
                <a:gd name="connsiteY52" fmla="*/ 520239 h 6281670"/>
                <a:gd name="connsiteX53" fmla="*/ 6493900 w 8613217"/>
                <a:gd name="connsiteY53" fmla="*/ 546486 h 6281670"/>
                <a:gd name="connsiteX54" fmla="*/ 6244212 w 8613217"/>
                <a:gd name="connsiteY54" fmla="*/ 975869 h 6281670"/>
                <a:gd name="connsiteX55" fmla="*/ 5935300 w 8613217"/>
                <a:gd name="connsiteY55" fmla="*/ 1788868 h 6281670"/>
                <a:gd name="connsiteX56" fmla="*/ 5707148 w 8613217"/>
                <a:gd name="connsiteY56" fmla="*/ 2531874 h 6281670"/>
                <a:gd name="connsiteX57" fmla="*/ 5679555 w 8613217"/>
                <a:gd name="connsiteY57" fmla="*/ 2738489 h 6281670"/>
                <a:gd name="connsiteX58" fmla="*/ 5734069 w 8613217"/>
                <a:gd name="connsiteY58" fmla="*/ 2914818 h 6281670"/>
                <a:gd name="connsiteX59" fmla="*/ 5963566 w 8613217"/>
                <a:gd name="connsiteY59" fmla="*/ 2599175 h 6281670"/>
                <a:gd name="connsiteX60" fmla="*/ 6141914 w 8613217"/>
                <a:gd name="connsiteY60" fmla="*/ 2254593 h 6281670"/>
                <a:gd name="connsiteX61" fmla="*/ 6262384 w 8613217"/>
                <a:gd name="connsiteY61" fmla="*/ 1884436 h 6281670"/>
                <a:gd name="connsiteX62" fmla="*/ 6343145 w 8613217"/>
                <a:gd name="connsiteY62" fmla="*/ 1508222 h 6281670"/>
                <a:gd name="connsiteX63" fmla="*/ 6310167 w 8613217"/>
                <a:gd name="connsiteY63" fmla="*/ 1747814 h 6281670"/>
                <a:gd name="connsiteX64" fmla="*/ 6045001 w 8613217"/>
                <a:gd name="connsiteY64" fmla="*/ 2568890 h 6281670"/>
                <a:gd name="connsiteX65" fmla="*/ 5560432 w 8613217"/>
                <a:gd name="connsiteY65" fmla="*/ 3235173 h 6281670"/>
                <a:gd name="connsiteX66" fmla="*/ 5096726 w 8613217"/>
                <a:gd name="connsiteY66" fmla="*/ 3741278 h 6281670"/>
                <a:gd name="connsiteX67" fmla="*/ 5067113 w 8613217"/>
                <a:gd name="connsiteY67" fmla="*/ 3767525 h 6281670"/>
                <a:gd name="connsiteX68" fmla="*/ 4911647 w 8613217"/>
                <a:gd name="connsiteY68" fmla="*/ 3459959 h 6281670"/>
                <a:gd name="connsiteX69" fmla="*/ 4890784 w 8613217"/>
                <a:gd name="connsiteY69" fmla="*/ 3404099 h 6281670"/>
                <a:gd name="connsiteX70" fmla="*/ 4952701 w 8613217"/>
                <a:gd name="connsiteY70" fmla="*/ 2717626 h 6281670"/>
                <a:gd name="connsiteX71" fmla="*/ 5173449 w 8613217"/>
                <a:gd name="connsiteY71" fmla="*/ 2368332 h 6281670"/>
                <a:gd name="connsiteX72" fmla="*/ 5481689 w 8613217"/>
                <a:gd name="connsiteY72" fmla="*/ 1759928 h 6281670"/>
                <a:gd name="connsiteX73" fmla="*/ 5514667 w 8613217"/>
                <a:gd name="connsiteY73" fmla="*/ 1741757 h 6281670"/>
                <a:gd name="connsiteX74" fmla="*/ 5803389 w 8613217"/>
                <a:gd name="connsiteY74" fmla="*/ 1570812 h 6281670"/>
                <a:gd name="connsiteX75" fmla="*/ 5822907 w 8613217"/>
                <a:gd name="connsiteY75" fmla="*/ 1095665 h 6281670"/>
                <a:gd name="connsiteX76" fmla="*/ 5540241 w 8613217"/>
                <a:gd name="connsiteY76" fmla="*/ 601000 h 6281670"/>
                <a:gd name="connsiteX77" fmla="*/ 5514667 w 8613217"/>
                <a:gd name="connsiteY77" fmla="*/ 600327 h 6281670"/>
                <a:gd name="connsiteX78" fmla="*/ 5421791 w 8613217"/>
                <a:gd name="connsiteY78" fmla="*/ 697914 h 6281670"/>
                <a:gd name="connsiteX79" fmla="*/ 5124319 w 8613217"/>
                <a:gd name="connsiteY79" fmla="*/ 1196617 h 6281670"/>
                <a:gd name="connsiteX80" fmla="*/ 5316801 w 8613217"/>
                <a:gd name="connsiteY80" fmla="*/ 1686570 h 6281670"/>
                <a:gd name="connsiteX81" fmla="*/ 5361220 w 8613217"/>
                <a:gd name="connsiteY81" fmla="*/ 1669072 h 6281670"/>
                <a:gd name="connsiteX82" fmla="*/ 5461499 w 8613217"/>
                <a:gd name="connsiteY82" fmla="*/ 1248439 h 6281670"/>
                <a:gd name="connsiteX83" fmla="*/ 5491784 w 8613217"/>
                <a:gd name="connsiteY83" fmla="*/ 1043170 h 6281670"/>
                <a:gd name="connsiteX84" fmla="*/ 5497841 w 8613217"/>
                <a:gd name="connsiteY84" fmla="*/ 1081532 h 6281670"/>
                <a:gd name="connsiteX85" fmla="*/ 5481016 w 8613217"/>
                <a:gd name="connsiteY85" fmla="*/ 1353429 h 6281670"/>
                <a:gd name="connsiteX86" fmla="*/ 5415734 w 8613217"/>
                <a:gd name="connsiteY86" fmla="*/ 1727624 h 6281670"/>
                <a:gd name="connsiteX87" fmla="*/ 5151240 w 8613217"/>
                <a:gd name="connsiteY87" fmla="*/ 2245171 h 6281670"/>
                <a:gd name="connsiteX88" fmla="*/ 4908282 w 8613217"/>
                <a:gd name="connsiteY88" fmla="*/ 2596483 h 6281670"/>
                <a:gd name="connsiteX89" fmla="*/ 4750124 w 8613217"/>
                <a:gd name="connsiteY89" fmla="*/ 2989523 h 6281670"/>
                <a:gd name="connsiteX90" fmla="*/ 4737337 w 8613217"/>
                <a:gd name="connsiteY90" fmla="*/ 3162487 h 6281670"/>
                <a:gd name="connsiteX91" fmla="*/ 4680804 w 8613217"/>
                <a:gd name="connsiteY91" fmla="*/ 3076341 h 6281670"/>
                <a:gd name="connsiteX92" fmla="*/ 4591293 w 8613217"/>
                <a:gd name="connsiteY92" fmla="*/ 2915491 h 6281670"/>
                <a:gd name="connsiteX93" fmla="*/ 4552259 w 8613217"/>
                <a:gd name="connsiteY93" fmla="*/ 2838095 h 6281670"/>
                <a:gd name="connsiteX94" fmla="*/ 4404869 w 8613217"/>
                <a:gd name="connsiteY94" fmla="*/ 2499569 h 6281670"/>
                <a:gd name="connsiteX95" fmla="*/ 4425059 w 8613217"/>
                <a:gd name="connsiteY95" fmla="*/ 2408713 h 6281670"/>
                <a:gd name="connsiteX96" fmla="*/ 4497071 w 8613217"/>
                <a:gd name="connsiteY96" fmla="*/ 2304396 h 6281670"/>
                <a:gd name="connsiteX97" fmla="*/ 4551585 w 8613217"/>
                <a:gd name="connsiteY97" fmla="*/ 2152968 h 6281670"/>
                <a:gd name="connsiteX98" fmla="*/ 4741375 w 8613217"/>
                <a:gd name="connsiteY98" fmla="*/ 1413327 h 6281670"/>
                <a:gd name="connsiteX99" fmla="*/ 4929146 w 8613217"/>
                <a:gd name="connsiteY99" fmla="*/ 819730 h 6281670"/>
                <a:gd name="connsiteX100" fmla="*/ 5233347 w 8613217"/>
                <a:gd name="connsiteY100" fmla="*/ 28940 h 6281670"/>
                <a:gd name="connsiteX101" fmla="*/ 5238058 w 8613217"/>
                <a:gd name="connsiteY101" fmla="*/ 0 h 6281670"/>
                <a:gd name="connsiteX102" fmla="*/ 4976929 w 8613217"/>
                <a:gd name="connsiteY102" fmla="*/ 159504 h 6281670"/>
                <a:gd name="connsiteX103" fmla="*/ 4204984 w 8613217"/>
                <a:gd name="connsiteY103" fmla="*/ 890396 h 6281670"/>
                <a:gd name="connsiteX104" fmla="*/ 3943182 w 8613217"/>
                <a:gd name="connsiteY104" fmla="*/ 2139508 h 6281670"/>
                <a:gd name="connsiteX105" fmla="*/ 4076438 w 8613217"/>
                <a:gd name="connsiteY105" fmla="*/ 2389868 h 6281670"/>
                <a:gd name="connsiteX106" fmla="*/ 4215079 w 8613217"/>
                <a:gd name="connsiteY106" fmla="*/ 2474668 h 6281670"/>
                <a:gd name="connsiteX107" fmla="*/ 4244018 w 8613217"/>
                <a:gd name="connsiteY107" fmla="*/ 2445055 h 6281670"/>
                <a:gd name="connsiteX108" fmla="*/ 4230558 w 8613217"/>
                <a:gd name="connsiteY108" fmla="*/ 1718875 h 6281670"/>
                <a:gd name="connsiteX109" fmla="*/ 4411599 w 8613217"/>
                <a:gd name="connsiteY109" fmla="*/ 1186522 h 6281670"/>
                <a:gd name="connsiteX110" fmla="*/ 4552259 w 8613217"/>
                <a:gd name="connsiteY110" fmla="*/ 934815 h 6281670"/>
                <a:gd name="connsiteX111" fmla="*/ 4572449 w 8613217"/>
                <a:gd name="connsiteY111" fmla="*/ 920008 h 6281670"/>
                <a:gd name="connsiteX112" fmla="*/ 4553604 w 8613217"/>
                <a:gd name="connsiteY112" fmla="*/ 956351 h 6281670"/>
                <a:gd name="connsiteX113" fmla="*/ 4390735 w 8613217"/>
                <a:gd name="connsiteY113" fmla="*/ 1302280 h 6281670"/>
                <a:gd name="connsiteX114" fmla="*/ 4340260 w 8613217"/>
                <a:gd name="connsiteY114" fmla="*/ 2524471 h 6281670"/>
                <a:gd name="connsiteX115" fmla="*/ 4501109 w 8613217"/>
                <a:gd name="connsiteY115" fmla="*/ 2892609 h 6281670"/>
                <a:gd name="connsiteX116" fmla="*/ 4692918 w 8613217"/>
                <a:gd name="connsiteY116" fmla="*/ 3241230 h 6281670"/>
                <a:gd name="connsiteX117" fmla="*/ 4992409 w 8613217"/>
                <a:gd name="connsiteY117" fmla="*/ 3809925 h 6281670"/>
                <a:gd name="connsiteX118" fmla="*/ 5000485 w 8613217"/>
                <a:gd name="connsiteY118" fmla="*/ 3847614 h 6281670"/>
                <a:gd name="connsiteX119" fmla="*/ 4993755 w 8613217"/>
                <a:gd name="connsiteY119" fmla="*/ 3855017 h 6281670"/>
                <a:gd name="connsiteX120" fmla="*/ 4993082 w 8613217"/>
                <a:gd name="connsiteY120" fmla="*/ 3855690 h 6281670"/>
                <a:gd name="connsiteX121" fmla="*/ 4982313 w 8613217"/>
                <a:gd name="connsiteY121" fmla="*/ 3867131 h 6281670"/>
                <a:gd name="connsiteX122" fmla="*/ 4626290 w 8613217"/>
                <a:gd name="connsiteY122" fmla="*/ 4274977 h 6281670"/>
                <a:gd name="connsiteX123" fmla="*/ 4180755 w 8613217"/>
                <a:gd name="connsiteY123" fmla="*/ 4968853 h 6281670"/>
                <a:gd name="connsiteX124" fmla="*/ 4071727 w 8613217"/>
                <a:gd name="connsiteY124" fmla="*/ 5853192 h 6281670"/>
                <a:gd name="connsiteX125" fmla="*/ 4040769 w 8613217"/>
                <a:gd name="connsiteY125" fmla="*/ 5907706 h 6281670"/>
                <a:gd name="connsiteX126" fmla="*/ 4005099 w 8613217"/>
                <a:gd name="connsiteY126" fmla="*/ 5881459 h 6281670"/>
                <a:gd name="connsiteX127" fmla="*/ 4007791 w 8613217"/>
                <a:gd name="connsiteY127" fmla="*/ 5830983 h 6281670"/>
                <a:gd name="connsiteX128" fmla="*/ 3990293 w 8613217"/>
                <a:gd name="connsiteY128" fmla="*/ 5807427 h 6281670"/>
                <a:gd name="connsiteX129" fmla="*/ 3964045 w 8613217"/>
                <a:gd name="connsiteY129" fmla="*/ 5789256 h 6281670"/>
                <a:gd name="connsiteX130" fmla="*/ 3941836 w 8613217"/>
                <a:gd name="connsiteY130" fmla="*/ 5705129 h 6281670"/>
                <a:gd name="connsiteX131" fmla="*/ 3908185 w 8613217"/>
                <a:gd name="connsiteY131" fmla="*/ 5236040 h 6281670"/>
                <a:gd name="connsiteX132" fmla="*/ 3918953 w 8613217"/>
                <a:gd name="connsiteY132" fmla="*/ 4237288 h 6281670"/>
                <a:gd name="connsiteX133" fmla="*/ 3786370 w 8613217"/>
                <a:gd name="connsiteY133" fmla="*/ 3122779 h 6281670"/>
                <a:gd name="connsiteX134" fmla="*/ 3570333 w 8613217"/>
                <a:gd name="connsiteY134" fmla="*/ 2570236 h 6281670"/>
                <a:gd name="connsiteX135" fmla="*/ 3410829 w 8613217"/>
                <a:gd name="connsiteY135" fmla="*/ 2273437 h 6281670"/>
                <a:gd name="connsiteX136" fmla="*/ 3411502 w 8613217"/>
                <a:gd name="connsiteY136" fmla="*/ 2229018 h 6281670"/>
                <a:gd name="connsiteX137" fmla="*/ 3451209 w 8613217"/>
                <a:gd name="connsiteY137" fmla="*/ 2126720 h 6281670"/>
                <a:gd name="connsiteX138" fmla="*/ 3431692 w 8613217"/>
                <a:gd name="connsiteY138" fmla="*/ 1895877 h 6281670"/>
                <a:gd name="connsiteX139" fmla="*/ 3186715 w 8613217"/>
                <a:gd name="connsiteY139" fmla="*/ 1401886 h 6281670"/>
                <a:gd name="connsiteX140" fmla="*/ 2531874 w 8613217"/>
                <a:gd name="connsiteY140" fmla="*/ 701952 h 6281670"/>
                <a:gd name="connsiteX141" fmla="*/ 1731662 w 8613217"/>
                <a:gd name="connsiteY141" fmla="*/ 39035 h 6281670"/>
                <a:gd name="connsiteX142" fmla="*/ 1722913 w 8613217"/>
                <a:gd name="connsiteY142" fmla="*/ 36343 h 6281670"/>
                <a:gd name="connsiteX143" fmla="*/ 1723586 w 8613217"/>
                <a:gd name="connsiteY143" fmla="*/ 47111 h 6281670"/>
                <a:gd name="connsiteX144" fmla="*/ 1984042 w 8613217"/>
                <a:gd name="connsiteY144" fmla="*/ 871552 h 6281670"/>
                <a:gd name="connsiteX145" fmla="*/ 2773486 w 8613217"/>
                <a:gd name="connsiteY145" fmla="*/ 2064130 h 6281670"/>
                <a:gd name="connsiteX146" fmla="*/ 3058170 w 8613217"/>
                <a:gd name="connsiteY146" fmla="*/ 2286897 h 6281670"/>
                <a:gd name="connsiteX147" fmla="*/ 3235845 w 8613217"/>
                <a:gd name="connsiteY147" fmla="*/ 2329297 h 6281670"/>
                <a:gd name="connsiteX148" fmla="*/ 3256709 w 8613217"/>
                <a:gd name="connsiteY148" fmla="*/ 2294974 h 6281670"/>
                <a:gd name="connsiteX149" fmla="*/ 3083072 w 8613217"/>
                <a:gd name="connsiteY149" fmla="*/ 1999521 h 6281670"/>
                <a:gd name="connsiteX150" fmla="*/ 2450440 w 8613217"/>
                <a:gd name="connsiteY150" fmla="*/ 1092973 h 6281670"/>
                <a:gd name="connsiteX151" fmla="*/ 2432941 w 8613217"/>
                <a:gd name="connsiteY151" fmla="*/ 1062014 h 6281670"/>
                <a:gd name="connsiteX152" fmla="*/ 2454478 w 8613217"/>
                <a:gd name="connsiteY152" fmla="*/ 1076820 h 6281670"/>
                <a:gd name="connsiteX153" fmla="*/ 2967986 w 8613217"/>
                <a:gd name="connsiteY153" fmla="*/ 1739738 h 6281670"/>
                <a:gd name="connsiteX154" fmla="*/ 3266131 w 8613217"/>
                <a:gd name="connsiteY154" fmla="*/ 2175850 h 6281670"/>
                <a:gd name="connsiteX155" fmla="*/ 3457939 w 8613217"/>
                <a:gd name="connsiteY155" fmla="*/ 2509665 h 6281670"/>
                <a:gd name="connsiteX156" fmla="*/ 3733875 w 8613217"/>
                <a:gd name="connsiteY156" fmla="*/ 3249979 h 6281670"/>
                <a:gd name="connsiteX157" fmla="*/ 3823385 w 8613217"/>
                <a:gd name="connsiteY157" fmla="*/ 4359777 h 6281670"/>
                <a:gd name="connsiteX158" fmla="*/ 3816655 w 8613217"/>
                <a:gd name="connsiteY158" fmla="*/ 4369199 h 6281670"/>
                <a:gd name="connsiteX159" fmla="*/ 3800503 w 8613217"/>
                <a:gd name="connsiteY159" fmla="*/ 4322761 h 6281670"/>
                <a:gd name="connsiteX160" fmla="*/ 3407464 w 8613217"/>
                <a:gd name="connsiteY160" fmla="*/ 3663208 h 6281670"/>
                <a:gd name="connsiteX161" fmla="*/ 2516395 w 8613217"/>
                <a:gd name="connsiteY161" fmla="*/ 2980101 h 6281670"/>
                <a:gd name="connsiteX162" fmla="*/ 2502934 w 8613217"/>
                <a:gd name="connsiteY162" fmla="*/ 2971351 h 6281670"/>
                <a:gd name="connsiteX163" fmla="*/ 2390541 w 8613217"/>
                <a:gd name="connsiteY163" fmla="*/ 2898666 h 6281670"/>
                <a:gd name="connsiteX164" fmla="*/ 2247863 w 8613217"/>
                <a:gd name="connsiteY164" fmla="*/ 2802425 h 6281670"/>
                <a:gd name="connsiteX165" fmla="*/ 2055381 w 8613217"/>
                <a:gd name="connsiteY165" fmla="*/ 2665131 h 6281670"/>
                <a:gd name="connsiteX166" fmla="*/ 1471879 w 8613217"/>
                <a:gd name="connsiteY166" fmla="*/ 2148930 h 6281670"/>
                <a:gd name="connsiteX167" fmla="*/ 1461111 w 8613217"/>
                <a:gd name="connsiteY167" fmla="*/ 2109895 h 6281670"/>
                <a:gd name="connsiteX168" fmla="*/ 1501492 w 8613217"/>
                <a:gd name="connsiteY168" fmla="*/ 1918759 h 6281670"/>
                <a:gd name="connsiteX169" fmla="*/ 1395155 w 8613217"/>
                <a:gd name="connsiteY169" fmla="*/ 1570812 h 6281670"/>
                <a:gd name="connsiteX170" fmla="*/ 937507 w 8613217"/>
                <a:gd name="connsiteY170" fmla="*/ 860783 h 6281670"/>
                <a:gd name="connsiteX171" fmla="*/ 682435 w 8613217"/>
                <a:gd name="connsiteY171" fmla="*/ 471109 h 6281670"/>
                <a:gd name="connsiteX172" fmla="*/ 590905 w 8613217"/>
                <a:gd name="connsiteY172" fmla="*/ 214691 h 6281670"/>
                <a:gd name="connsiteX173" fmla="*/ 581483 w 8613217"/>
                <a:gd name="connsiteY173" fmla="*/ 222767 h 6281670"/>
                <a:gd name="connsiteX174" fmla="*/ 555909 w 8613217"/>
                <a:gd name="connsiteY174" fmla="*/ 262475 h 6281670"/>
                <a:gd name="connsiteX175" fmla="*/ 423998 w 8613217"/>
                <a:gd name="connsiteY175" fmla="*/ 619845 h 6281670"/>
                <a:gd name="connsiteX176" fmla="*/ 443515 w 8613217"/>
                <a:gd name="connsiteY176" fmla="*/ 1227575 h 6281670"/>
                <a:gd name="connsiteX177" fmla="*/ 806942 w 8613217"/>
                <a:gd name="connsiteY177" fmla="*/ 1996156 h 6281670"/>
                <a:gd name="connsiteX178" fmla="*/ 1087589 w 8613217"/>
                <a:gd name="connsiteY178" fmla="*/ 2216231 h 6281670"/>
                <a:gd name="connsiteX179" fmla="*/ 1317086 w 8613217"/>
                <a:gd name="connsiteY179" fmla="*/ 2233729 h 6281670"/>
                <a:gd name="connsiteX180" fmla="*/ 1327181 w 8613217"/>
                <a:gd name="connsiteY180" fmla="*/ 2198060 h 6281670"/>
                <a:gd name="connsiteX181" fmla="*/ 816364 w 8613217"/>
                <a:gd name="connsiteY181" fmla="*/ 1324489 h 6281670"/>
                <a:gd name="connsiteX182" fmla="*/ 702625 w 8613217"/>
                <a:gd name="connsiteY182" fmla="*/ 1031056 h 6281670"/>
                <a:gd name="connsiteX183" fmla="*/ 767908 w 8613217"/>
                <a:gd name="connsiteY183" fmla="*/ 1173061 h 6281670"/>
                <a:gd name="connsiteX184" fmla="*/ 1444285 w 8613217"/>
                <a:gd name="connsiteY184" fmla="*/ 2226326 h 6281670"/>
                <a:gd name="connsiteX185" fmla="*/ 2209501 w 8613217"/>
                <a:gd name="connsiteY185" fmla="*/ 2876457 h 6281670"/>
                <a:gd name="connsiteX186" fmla="*/ 2308434 w 8613217"/>
                <a:gd name="connsiteY186" fmla="*/ 2939720 h 6281670"/>
                <a:gd name="connsiteX187" fmla="*/ 2340738 w 8613217"/>
                <a:gd name="connsiteY187" fmla="*/ 2972025 h 6281670"/>
                <a:gd name="connsiteX188" fmla="*/ 2266034 w 8613217"/>
                <a:gd name="connsiteY188" fmla="*/ 2967313 h 6281670"/>
                <a:gd name="connsiteX189" fmla="*/ 1817807 w 8613217"/>
                <a:gd name="connsiteY189" fmla="*/ 3025866 h 6281670"/>
                <a:gd name="connsiteX190" fmla="*/ 1007500 w 8613217"/>
                <a:gd name="connsiteY190" fmla="*/ 3309877 h 6281670"/>
                <a:gd name="connsiteX191" fmla="*/ 960389 w 8613217"/>
                <a:gd name="connsiteY191" fmla="*/ 3293725 h 6281670"/>
                <a:gd name="connsiteX192" fmla="*/ 446207 w 8613217"/>
                <a:gd name="connsiteY192" fmla="*/ 3134221 h 6281670"/>
                <a:gd name="connsiteX193" fmla="*/ 217383 w 8613217"/>
                <a:gd name="connsiteY193" fmla="*/ 3227096 h 6281670"/>
                <a:gd name="connsiteX194" fmla="*/ 0 w 8613217"/>
                <a:gd name="connsiteY194" fmla="*/ 3236518 h 6281670"/>
                <a:gd name="connsiteX195" fmla="*/ 0 w 8613217"/>
                <a:gd name="connsiteY195" fmla="*/ 3330740 h 6281670"/>
                <a:gd name="connsiteX196" fmla="*/ 9422 w 8613217"/>
                <a:gd name="connsiteY196" fmla="*/ 3346892 h 6281670"/>
                <a:gd name="connsiteX197" fmla="*/ 255072 w 8613217"/>
                <a:gd name="connsiteY197" fmla="*/ 3717723 h 6281670"/>
                <a:gd name="connsiteX198" fmla="*/ 747044 w 8613217"/>
                <a:gd name="connsiteY198" fmla="*/ 3826078 h 6281670"/>
                <a:gd name="connsiteX199" fmla="*/ 1016249 w 8613217"/>
                <a:gd name="connsiteY199" fmla="*/ 3490244 h 6281670"/>
                <a:gd name="connsiteX200" fmla="*/ 981253 w 8613217"/>
                <a:gd name="connsiteY200" fmla="*/ 3461305 h 6281670"/>
                <a:gd name="connsiteX201" fmla="*/ 563312 w 8613217"/>
                <a:gd name="connsiteY201" fmla="*/ 3490917 h 6281670"/>
                <a:gd name="connsiteX202" fmla="*/ 390347 w 8613217"/>
                <a:gd name="connsiteY202" fmla="*/ 3460632 h 6281670"/>
                <a:gd name="connsiteX203" fmla="*/ 489953 w 8613217"/>
                <a:gd name="connsiteY203" fmla="*/ 3463997 h 6281670"/>
                <a:gd name="connsiteX204" fmla="*/ 903183 w 8613217"/>
                <a:gd name="connsiteY204" fmla="*/ 3408137 h 6281670"/>
                <a:gd name="connsiteX205" fmla="*/ 1043170 w 8613217"/>
                <a:gd name="connsiteY205" fmla="*/ 3372467 h 6281670"/>
                <a:gd name="connsiteX206" fmla="*/ 1508895 w 8613217"/>
                <a:gd name="connsiteY206" fmla="*/ 3218347 h 6281670"/>
                <a:gd name="connsiteX207" fmla="*/ 1912029 w 8613217"/>
                <a:gd name="connsiteY207" fmla="*/ 3101243 h 6281670"/>
                <a:gd name="connsiteX208" fmla="*/ 1912029 w 8613217"/>
                <a:gd name="connsiteY208" fmla="*/ 3101243 h 6281670"/>
                <a:gd name="connsiteX209" fmla="*/ 2113933 w 8613217"/>
                <a:gd name="connsiteY209" fmla="*/ 3072976 h 6281670"/>
                <a:gd name="connsiteX210" fmla="*/ 2257958 w 8613217"/>
                <a:gd name="connsiteY210" fmla="*/ 3064227 h 6281670"/>
                <a:gd name="connsiteX211" fmla="*/ 2434960 w 8613217"/>
                <a:gd name="connsiteY211" fmla="*/ 3101243 h 6281670"/>
                <a:gd name="connsiteX212" fmla="*/ 2635518 w 8613217"/>
                <a:gd name="connsiteY212" fmla="*/ 3164506 h 6281670"/>
                <a:gd name="connsiteX213" fmla="*/ 3038653 w 8613217"/>
                <a:gd name="connsiteY213" fmla="*/ 3453902 h 6281670"/>
                <a:gd name="connsiteX214" fmla="*/ 3580428 w 8613217"/>
                <a:gd name="connsiteY214" fmla="*/ 4087880 h 6281670"/>
                <a:gd name="connsiteX215" fmla="*/ 3776274 w 8613217"/>
                <a:gd name="connsiteY215" fmla="*/ 4626290 h 6281670"/>
                <a:gd name="connsiteX216" fmla="*/ 3813963 w 8613217"/>
                <a:gd name="connsiteY216" fmla="*/ 4802619 h 6281670"/>
                <a:gd name="connsiteX217" fmla="*/ 3811944 w 8613217"/>
                <a:gd name="connsiteY217" fmla="*/ 5407658 h 6281670"/>
                <a:gd name="connsiteX218" fmla="*/ 3881265 w 8613217"/>
                <a:gd name="connsiteY218" fmla="*/ 5874056 h 6281670"/>
                <a:gd name="connsiteX219" fmla="*/ 3879919 w 8613217"/>
                <a:gd name="connsiteY219" fmla="*/ 5898957 h 6281670"/>
                <a:gd name="connsiteX220" fmla="*/ 3757430 w 8613217"/>
                <a:gd name="connsiteY220" fmla="*/ 5946068 h 6281670"/>
                <a:gd name="connsiteX221" fmla="*/ 3743970 w 8613217"/>
                <a:gd name="connsiteY221" fmla="*/ 6053750 h 6281670"/>
                <a:gd name="connsiteX222" fmla="*/ 3803195 w 8613217"/>
                <a:gd name="connsiteY222" fmla="*/ 6092112 h 6281670"/>
                <a:gd name="connsiteX223" fmla="*/ 3896071 w 8613217"/>
                <a:gd name="connsiteY223" fmla="*/ 6023464 h 6281670"/>
                <a:gd name="connsiteX224" fmla="*/ 3920972 w 8613217"/>
                <a:gd name="connsiteY224" fmla="*/ 5996544 h 6281670"/>
                <a:gd name="connsiteX225" fmla="*/ 3918953 w 8613217"/>
                <a:gd name="connsiteY225" fmla="*/ 6053077 h 6281670"/>
                <a:gd name="connsiteX226" fmla="*/ 3931741 w 8613217"/>
                <a:gd name="connsiteY226" fmla="*/ 6077978 h 6281670"/>
                <a:gd name="connsiteX227" fmla="*/ 3951931 w 8613217"/>
                <a:gd name="connsiteY227" fmla="*/ 6055769 h 6281670"/>
                <a:gd name="connsiteX228" fmla="*/ 3972121 w 8613217"/>
                <a:gd name="connsiteY228" fmla="*/ 5988468 h 6281670"/>
                <a:gd name="connsiteX229" fmla="*/ 3994331 w 8613217"/>
                <a:gd name="connsiteY229" fmla="*/ 5968277 h 6281670"/>
                <a:gd name="connsiteX230" fmla="*/ 4005099 w 8613217"/>
                <a:gd name="connsiteY230" fmla="*/ 5995198 h 6281670"/>
                <a:gd name="connsiteX231" fmla="*/ 4071054 w 8613217"/>
                <a:gd name="connsiteY231" fmla="*/ 6040290 h 6281670"/>
                <a:gd name="connsiteX232" fmla="*/ 4100667 w 8613217"/>
                <a:gd name="connsiteY232" fmla="*/ 6026829 h 6281670"/>
                <a:gd name="connsiteX233" fmla="*/ 4110089 w 8613217"/>
                <a:gd name="connsiteY233" fmla="*/ 5993179 h 6281670"/>
                <a:gd name="connsiteX234" fmla="*/ 4124895 w 8613217"/>
                <a:gd name="connsiteY234" fmla="*/ 6032214 h 6281670"/>
                <a:gd name="connsiteX235" fmla="*/ 4117492 w 8613217"/>
                <a:gd name="connsiteY235" fmla="*/ 6106918 h 6281670"/>
                <a:gd name="connsiteX236" fmla="*/ 4080476 w 8613217"/>
                <a:gd name="connsiteY236" fmla="*/ 6141242 h 6281670"/>
                <a:gd name="connsiteX237" fmla="*/ 4176717 w 8613217"/>
                <a:gd name="connsiteY237" fmla="*/ 6189025 h 6281670"/>
                <a:gd name="connsiteX238" fmla="*/ 4170660 w 8613217"/>
                <a:gd name="connsiteY238" fmla="*/ 6271133 h 6281670"/>
                <a:gd name="connsiteX239" fmla="*/ 4195562 w 8613217"/>
                <a:gd name="connsiteY239" fmla="*/ 6277863 h 6281670"/>
                <a:gd name="connsiteX240" fmla="*/ 4261517 w 8613217"/>
                <a:gd name="connsiteY240" fmla="*/ 6267768 h 6281670"/>
                <a:gd name="connsiteX241" fmla="*/ 4289784 w 8613217"/>
                <a:gd name="connsiteY241" fmla="*/ 6247578 h 6281670"/>
                <a:gd name="connsiteX242" fmla="*/ 4295840 w 8613217"/>
                <a:gd name="connsiteY242" fmla="*/ 6204505 h 6281670"/>
                <a:gd name="connsiteX243" fmla="*/ 4305936 w 8613217"/>
                <a:gd name="connsiteY243" fmla="*/ 6182969 h 6281670"/>
                <a:gd name="connsiteX244" fmla="*/ 4324107 w 8613217"/>
                <a:gd name="connsiteY244" fmla="*/ 6199794 h 6281670"/>
                <a:gd name="connsiteX245" fmla="*/ 4336894 w 8613217"/>
                <a:gd name="connsiteY245" fmla="*/ 6230752 h 6281670"/>
                <a:gd name="connsiteX246" fmla="*/ 4342951 w 8613217"/>
                <a:gd name="connsiteY246" fmla="*/ 6226714 h 6281670"/>
                <a:gd name="connsiteX247" fmla="*/ 4369872 w 8613217"/>
                <a:gd name="connsiteY247" fmla="*/ 6185660 h 6281670"/>
                <a:gd name="connsiteX248" fmla="*/ 4382659 w 8613217"/>
                <a:gd name="connsiteY248" fmla="*/ 6234791 h 6281670"/>
                <a:gd name="connsiteX249" fmla="*/ 4406888 w 8613217"/>
                <a:gd name="connsiteY249" fmla="*/ 6265749 h 6281670"/>
                <a:gd name="connsiteX250" fmla="*/ 4484284 w 8613217"/>
                <a:gd name="connsiteY250" fmla="*/ 6275171 h 6281670"/>
                <a:gd name="connsiteX251" fmla="*/ 4499090 w 8613217"/>
                <a:gd name="connsiteY251" fmla="*/ 6272479 h 6281670"/>
                <a:gd name="connsiteX252" fmla="*/ 4512551 w 8613217"/>
                <a:gd name="connsiteY252" fmla="*/ 6181622 h 6281670"/>
                <a:gd name="connsiteX253" fmla="*/ 4572449 w 8613217"/>
                <a:gd name="connsiteY253" fmla="*/ 6153356 h 6281670"/>
                <a:gd name="connsiteX254" fmla="*/ 4575814 w 8613217"/>
                <a:gd name="connsiteY254" fmla="*/ 6127781 h 6281670"/>
                <a:gd name="connsiteX255" fmla="*/ 4538125 w 8613217"/>
                <a:gd name="connsiteY255" fmla="*/ 6076633 h 6281670"/>
                <a:gd name="connsiteX256" fmla="*/ 4536779 w 8613217"/>
                <a:gd name="connsiteY256" fmla="*/ 6042309 h 6281670"/>
                <a:gd name="connsiteX257" fmla="*/ 4573122 w 8613217"/>
                <a:gd name="connsiteY257" fmla="*/ 6032214 h 6281670"/>
                <a:gd name="connsiteX258" fmla="*/ 4637731 w 8613217"/>
                <a:gd name="connsiteY258" fmla="*/ 6051058 h 6281670"/>
                <a:gd name="connsiteX259" fmla="*/ 4665997 w 8613217"/>
                <a:gd name="connsiteY259" fmla="*/ 6029522 h 6281670"/>
                <a:gd name="connsiteX260" fmla="*/ 4665997 w 8613217"/>
                <a:gd name="connsiteY260" fmla="*/ 5985776 h 6281670"/>
                <a:gd name="connsiteX261" fmla="*/ 4681477 w 8613217"/>
                <a:gd name="connsiteY261" fmla="*/ 5966931 h 6281670"/>
                <a:gd name="connsiteX262" fmla="*/ 4701667 w 8613217"/>
                <a:gd name="connsiteY262" fmla="*/ 5981065 h 6281670"/>
                <a:gd name="connsiteX263" fmla="*/ 4724550 w 8613217"/>
                <a:gd name="connsiteY263" fmla="*/ 6054423 h 6281670"/>
                <a:gd name="connsiteX264" fmla="*/ 4743394 w 8613217"/>
                <a:gd name="connsiteY264" fmla="*/ 6073268 h 6281670"/>
                <a:gd name="connsiteX265" fmla="*/ 4752143 w 8613217"/>
                <a:gd name="connsiteY265" fmla="*/ 6050385 h 6281670"/>
                <a:gd name="connsiteX266" fmla="*/ 4752143 w 8613217"/>
                <a:gd name="connsiteY266" fmla="*/ 5996544 h 6281670"/>
                <a:gd name="connsiteX267" fmla="*/ 4800600 w 8613217"/>
                <a:gd name="connsiteY267" fmla="*/ 6046347 h 6281670"/>
                <a:gd name="connsiteX268" fmla="*/ 4859825 w 8613217"/>
                <a:gd name="connsiteY268" fmla="*/ 6088747 h 6281670"/>
                <a:gd name="connsiteX269" fmla="*/ 4932511 w 8613217"/>
                <a:gd name="connsiteY269" fmla="*/ 6036252 h 6281670"/>
                <a:gd name="connsiteX270" fmla="*/ 4919050 w 8613217"/>
                <a:gd name="connsiteY270" fmla="*/ 5940011 h 6281670"/>
                <a:gd name="connsiteX271" fmla="*/ 4830213 w 8613217"/>
                <a:gd name="connsiteY271" fmla="*/ 5933281 h 6281670"/>
                <a:gd name="connsiteX272" fmla="*/ 4779064 w 8613217"/>
                <a:gd name="connsiteY272" fmla="*/ 5876074 h 6281670"/>
                <a:gd name="connsiteX273" fmla="*/ 4778391 w 8613217"/>
                <a:gd name="connsiteY273" fmla="*/ 5829637 h 6281670"/>
                <a:gd name="connsiteX274" fmla="*/ 5091342 w 8613217"/>
                <a:gd name="connsiteY274" fmla="*/ 5236712 h 6281670"/>
                <a:gd name="connsiteX275" fmla="*/ 5116243 w 8613217"/>
                <a:gd name="connsiteY275" fmla="*/ 5202389 h 6281670"/>
                <a:gd name="connsiteX276" fmla="*/ 5269690 w 8613217"/>
                <a:gd name="connsiteY276" fmla="*/ 5086631 h 6281670"/>
                <a:gd name="connsiteX277" fmla="*/ 5744837 w 8613217"/>
                <a:gd name="connsiteY277" fmla="*/ 4795889 h 6281670"/>
                <a:gd name="connsiteX278" fmla="*/ 5814830 w 8613217"/>
                <a:gd name="connsiteY278" fmla="*/ 4775699 h 6281670"/>
                <a:gd name="connsiteX279" fmla="*/ 6103553 w 8613217"/>
                <a:gd name="connsiteY279" fmla="*/ 4765603 h 6281670"/>
                <a:gd name="connsiteX280" fmla="*/ 7086824 w 8613217"/>
                <a:gd name="connsiteY280" fmla="*/ 4811369 h 6281670"/>
                <a:gd name="connsiteX281" fmla="*/ 7489959 w 8613217"/>
                <a:gd name="connsiteY281" fmla="*/ 4805311 h 6281670"/>
                <a:gd name="connsiteX282" fmla="*/ 7516880 w 8613217"/>
                <a:gd name="connsiteY282" fmla="*/ 4801946 h 6281670"/>
                <a:gd name="connsiteX283" fmla="*/ 7536397 w 8613217"/>
                <a:gd name="connsiteY283" fmla="*/ 4800600 h 6281670"/>
                <a:gd name="connsiteX284" fmla="*/ 7619850 w 8613217"/>
                <a:gd name="connsiteY284" fmla="*/ 4791178 h 6281670"/>
                <a:gd name="connsiteX285" fmla="*/ 7661577 w 8613217"/>
                <a:gd name="connsiteY285" fmla="*/ 4813388 h 6281670"/>
                <a:gd name="connsiteX286" fmla="*/ 7920014 w 8613217"/>
                <a:gd name="connsiteY286" fmla="*/ 5004523 h 6281670"/>
                <a:gd name="connsiteX287" fmla="*/ 8354780 w 8613217"/>
                <a:gd name="connsiteY287" fmla="*/ 4830886 h 6281670"/>
                <a:gd name="connsiteX288" fmla="*/ 8579567 w 8613217"/>
                <a:gd name="connsiteY288" fmla="*/ 4409580 h 6281670"/>
                <a:gd name="connsiteX289" fmla="*/ 8613217 w 8613217"/>
                <a:gd name="connsiteY289" fmla="*/ 4250076 h 6281670"/>
                <a:gd name="connsiteX290" fmla="*/ 8613217 w 8613217"/>
                <a:gd name="connsiteY290" fmla="*/ 4196235 h 6281670"/>
                <a:gd name="connsiteX291" fmla="*/ 8420062 w 8613217"/>
                <a:gd name="connsiteY291" fmla="*/ 4211041 h 6281670"/>
                <a:gd name="connsiteX292" fmla="*/ 4571776 w 8613217"/>
                <a:gd name="connsiteY292" fmla="*/ 915970 h 6281670"/>
                <a:gd name="connsiteX293" fmla="*/ 4583890 w 8613217"/>
                <a:gd name="connsiteY293" fmla="*/ 888377 h 6281670"/>
                <a:gd name="connsiteX294" fmla="*/ 4571776 w 8613217"/>
                <a:gd name="connsiteY294" fmla="*/ 915970 h 6281670"/>
                <a:gd name="connsiteX295" fmla="*/ 2362948 w 8613217"/>
                <a:gd name="connsiteY295" fmla="*/ 965100 h 6281670"/>
                <a:gd name="connsiteX296" fmla="*/ 2363621 w 8613217"/>
                <a:gd name="connsiteY296" fmla="*/ 962408 h 6281670"/>
                <a:gd name="connsiteX297" fmla="*/ 2368332 w 8613217"/>
                <a:gd name="connsiteY297" fmla="*/ 967119 h 6281670"/>
                <a:gd name="connsiteX298" fmla="*/ 2362948 w 8613217"/>
                <a:gd name="connsiteY298" fmla="*/ 965100 h 6281670"/>
                <a:gd name="connsiteX299" fmla="*/ 2435633 w 8613217"/>
                <a:gd name="connsiteY299" fmla="*/ 1055284 h 6281670"/>
                <a:gd name="connsiteX300" fmla="*/ 2426211 w 8613217"/>
                <a:gd name="connsiteY300" fmla="*/ 1053265 h 6281670"/>
                <a:gd name="connsiteX301" fmla="*/ 2370351 w 8613217"/>
                <a:gd name="connsiteY301" fmla="*/ 968465 h 6281670"/>
                <a:gd name="connsiteX302" fmla="*/ 2432268 w 8613217"/>
                <a:gd name="connsiteY302" fmla="*/ 1045862 h 6281670"/>
                <a:gd name="connsiteX303" fmla="*/ 2435633 w 8613217"/>
                <a:gd name="connsiteY303" fmla="*/ 1055284 h 6281670"/>
                <a:gd name="connsiteX304" fmla="*/ 695895 w 8613217"/>
                <a:gd name="connsiteY304" fmla="*/ 1016922 h 6281670"/>
                <a:gd name="connsiteX305" fmla="*/ 692530 w 8613217"/>
                <a:gd name="connsiteY305" fmla="*/ 1005481 h 6281670"/>
                <a:gd name="connsiteX306" fmla="*/ 695895 w 8613217"/>
                <a:gd name="connsiteY306" fmla="*/ 1016922 h 6281670"/>
                <a:gd name="connsiteX307" fmla="*/ 4511205 w 8613217"/>
                <a:gd name="connsiteY307" fmla="*/ 6014042 h 6281670"/>
                <a:gd name="connsiteX308" fmla="*/ 4537452 w 8613217"/>
                <a:gd name="connsiteY308" fmla="*/ 5944049 h 6281670"/>
                <a:gd name="connsiteX309" fmla="*/ 4511205 w 8613217"/>
                <a:gd name="connsiteY309" fmla="*/ 6014042 h 6281670"/>
                <a:gd name="connsiteX310" fmla="*/ 4750797 w 8613217"/>
                <a:gd name="connsiteY310" fmla="*/ 5917128 h 6281670"/>
                <a:gd name="connsiteX311" fmla="*/ 4741375 w 8613217"/>
                <a:gd name="connsiteY311" fmla="*/ 5939338 h 6281670"/>
                <a:gd name="connsiteX312" fmla="*/ 4732626 w 8613217"/>
                <a:gd name="connsiteY312" fmla="*/ 5935300 h 6281670"/>
                <a:gd name="connsiteX313" fmla="*/ 4727915 w 8613217"/>
                <a:gd name="connsiteY313" fmla="*/ 5907706 h 6281670"/>
                <a:gd name="connsiteX314" fmla="*/ 4750797 w 8613217"/>
                <a:gd name="connsiteY314" fmla="*/ 5875402 h 6281670"/>
                <a:gd name="connsiteX315" fmla="*/ 4750797 w 8613217"/>
                <a:gd name="connsiteY315" fmla="*/ 5917128 h 6281670"/>
                <a:gd name="connsiteX316" fmla="*/ 4875978 w 8613217"/>
                <a:gd name="connsiteY316" fmla="*/ 5457461 h 6281670"/>
                <a:gd name="connsiteX317" fmla="*/ 4616868 w 8613217"/>
                <a:gd name="connsiteY317" fmla="*/ 5877421 h 6281670"/>
                <a:gd name="connsiteX318" fmla="*/ 4562354 w 8613217"/>
                <a:gd name="connsiteY318" fmla="*/ 5884824 h 6281670"/>
                <a:gd name="connsiteX319" fmla="*/ 4880015 w 8613217"/>
                <a:gd name="connsiteY319" fmla="*/ 5419772 h 6281670"/>
                <a:gd name="connsiteX320" fmla="*/ 4875978 w 8613217"/>
                <a:gd name="connsiteY320" fmla="*/ 5457461 h 6281670"/>
                <a:gd name="connsiteX321" fmla="*/ 5020675 w 8613217"/>
                <a:gd name="connsiteY321" fmla="*/ 5141145 h 6281670"/>
                <a:gd name="connsiteX322" fmla="*/ 4989717 w 8613217"/>
                <a:gd name="connsiteY322" fmla="*/ 5179506 h 6281670"/>
                <a:gd name="connsiteX323" fmla="*/ 4445922 w 8613217"/>
                <a:gd name="connsiteY323" fmla="*/ 5878767 h 6281670"/>
                <a:gd name="connsiteX324" fmla="*/ 4415637 w 8613217"/>
                <a:gd name="connsiteY324" fmla="*/ 5953471 h 6281670"/>
                <a:gd name="connsiteX325" fmla="*/ 4357085 w 8613217"/>
                <a:gd name="connsiteY325" fmla="*/ 6075286 h 6281670"/>
                <a:gd name="connsiteX326" fmla="*/ 4338240 w 8613217"/>
                <a:gd name="connsiteY326" fmla="*/ 6125762 h 6281670"/>
                <a:gd name="connsiteX327" fmla="*/ 4322761 w 8613217"/>
                <a:gd name="connsiteY327" fmla="*/ 6080671 h 6281670"/>
                <a:gd name="connsiteX328" fmla="*/ 4306609 w 8613217"/>
                <a:gd name="connsiteY328" fmla="*/ 6061826 h 6281670"/>
                <a:gd name="connsiteX329" fmla="*/ 4295168 w 8613217"/>
                <a:gd name="connsiteY329" fmla="*/ 6082689 h 6281670"/>
                <a:gd name="connsiteX330" fmla="*/ 4292475 w 8613217"/>
                <a:gd name="connsiteY330" fmla="*/ 6112302 h 6281670"/>
                <a:gd name="connsiteX331" fmla="*/ 4277669 w 8613217"/>
                <a:gd name="connsiteY331" fmla="*/ 6097496 h 6281670"/>
                <a:gd name="connsiteX332" fmla="*/ 4183447 w 8613217"/>
                <a:gd name="connsiteY332" fmla="*/ 5282478 h 6281670"/>
                <a:gd name="connsiteX333" fmla="*/ 4412945 w 8613217"/>
                <a:gd name="connsiteY333" fmla="*/ 4743394 h 6281670"/>
                <a:gd name="connsiteX334" fmla="*/ 5036828 w 8613217"/>
                <a:gd name="connsiteY334" fmla="*/ 3935106 h 6281670"/>
                <a:gd name="connsiteX335" fmla="*/ 5054999 w 8613217"/>
                <a:gd name="connsiteY335" fmla="*/ 3966064 h 6281670"/>
                <a:gd name="connsiteX336" fmla="*/ 5020675 w 8613217"/>
                <a:gd name="connsiteY336" fmla="*/ 5141145 h 6281670"/>
                <a:gd name="connsiteX0" fmla="*/ 8420062 w 8613217"/>
                <a:gd name="connsiteY0" fmla="*/ 4211041 h 6281670"/>
                <a:gd name="connsiteX1" fmla="*/ 7990681 w 8613217"/>
                <a:gd name="connsiteY1" fmla="*/ 4231232 h 6281670"/>
                <a:gd name="connsiteX2" fmla="*/ 7630619 w 8613217"/>
                <a:gd name="connsiteY2" fmla="*/ 4614849 h 6281670"/>
                <a:gd name="connsiteX3" fmla="*/ 7659558 w 8613217"/>
                <a:gd name="connsiteY3" fmla="*/ 4643788 h 6281670"/>
                <a:gd name="connsiteX4" fmla="*/ 7859443 w 8613217"/>
                <a:gd name="connsiteY4" fmla="*/ 4617541 h 6281670"/>
                <a:gd name="connsiteX5" fmla="*/ 8222196 w 8613217"/>
                <a:gd name="connsiteY5" fmla="*/ 4498418 h 6281670"/>
                <a:gd name="connsiteX6" fmla="*/ 8236330 w 8613217"/>
                <a:gd name="connsiteY6" fmla="*/ 4496398 h 6281670"/>
                <a:gd name="connsiteX7" fmla="*/ 8228254 w 8613217"/>
                <a:gd name="connsiteY7" fmla="*/ 4504475 h 6281670"/>
                <a:gd name="connsiteX8" fmla="*/ 7670326 w 8613217"/>
                <a:gd name="connsiteY8" fmla="*/ 4709743 h 6281670"/>
                <a:gd name="connsiteX9" fmla="*/ 7436791 w 8613217"/>
                <a:gd name="connsiteY9" fmla="*/ 4735318 h 6281670"/>
                <a:gd name="connsiteX10" fmla="*/ 6759067 w 8613217"/>
                <a:gd name="connsiteY10" fmla="*/ 4696956 h 6281670"/>
                <a:gd name="connsiteX11" fmla="*/ 6037597 w 8613217"/>
                <a:gd name="connsiteY11" fmla="*/ 4656576 h 6281670"/>
                <a:gd name="connsiteX12" fmla="*/ 6023464 w 8613217"/>
                <a:gd name="connsiteY12" fmla="*/ 4649172 h 6281670"/>
                <a:gd name="connsiteX13" fmla="*/ 6361317 w 8613217"/>
                <a:gd name="connsiteY13" fmla="*/ 4472170 h 6281670"/>
                <a:gd name="connsiteX14" fmla="*/ 6783296 w 8613217"/>
                <a:gd name="connsiteY14" fmla="*/ 4236616 h 6281670"/>
                <a:gd name="connsiteX15" fmla="*/ 7066634 w 8613217"/>
                <a:gd name="connsiteY15" fmla="*/ 4052210 h 6281670"/>
                <a:gd name="connsiteX16" fmla="*/ 7151433 w 8613217"/>
                <a:gd name="connsiteY16" fmla="*/ 4042115 h 6281670"/>
                <a:gd name="connsiteX17" fmla="*/ 7304208 w 8613217"/>
                <a:gd name="connsiteY17" fmla="*/ 4071727 h 6281670"/>
                <a:gd name="connsiteX18" fmla="*/ 7625235 w 8613217"/>
                <a:gd name="connsiteY18" fmla="*/ 3948566 h 6281670"/>
                <a:gd name="connsiteX19" fmla="*/ 8172394 w 8613217"/>
                <a:gd name="connsiteY19" fmla="*/ 2496877 h 6281670"/>
                <a:gd name="connsiteX20" fmla="*/ 7882325 w 8613217"/>
                <a:gd name="connsiteY20" fmla="*/ 1811077 h 6281670"/>
                <a:gd name="connsiteX21" fmla="*/ 7854059 w 8613217"/>
                <a:gd name="connsiteY21" fmla="*/ 1889820 h 6281670"/>
                <a:gd name="connsiteX22" fmla="*/ 7732917 w 8613217"/>
                <a:gd name="connsiteY22" fmla="*/ 2389195 h 6281670"/>
                <a:gd name="connsiteX23" fmla="*/ 7607736 w 8613217"/>
                <a:gd name="connsiteY23" fmla="*/ 2746565 h 6281670"/>
                <a:gd name="connsiteX24" fmla="*/ 7178354 w 8613217"/>
                <a:gd name="connsiteY24" fmla="*/ 3424962 h 6281670"/>
                <a:gd name="connsiteX25" fmla="*/ 7050481 w 8613217"/>
                <a:gd name="connsiteY25" fmla="*/ 3653113 h 6281670"/>
                <a:gd name="connsiteX26" fmla="*/ 7022888 w 8613217"/>
                <a:gd name="connsiteY26" fmla="*/ 3873861 h 6281670"/>
                <a:gd name="connsiteX27" fmla="*/ 7057884 w 8613217"/>
                <a:gd name="connsiteY27" fmla="*/ 3889341 h 6281670"/>
                <a:gd name="connsiteX28" fmla="*/ 7311611 w 8613217"/>
                <a:gd name="connsiteY28" fmla="*/ 3701570 h 6281670"/>
                <a:gd name="connsiteX29" fmla="*/ 7883672 w 8613217"/>
                <a:gd name="connsiteY29" fmla="*/ 2875784 h 6281670"/>
                <a:gd name="connsiteX30" fmla="*/ 7909246 w 8613217"/>
                <a:gd name="connsiteY30" fmla="*/ 2790311 h 6281670"/>
                <a:gd name="connsiteX31" fmla="*/ 7835888 w 8613217"/>
                <a:gd name="connsiteY31" fmla="*/ 3051440 h 6281670"/>
                <a:gd name="connsiteX32" fmla="*/ 7279306 w 8613217"/>
                <a:gd name="connsiteY32" fmla="*/ 3802522 h 6281670"/>
                <a:gd name="connsiteX33" fmla="*/ 6992603 w 8613217"/>
                <a:gd name="connsiteY33" fmla="*/ 4017213 h 6281670"/>
                <a:gd name="connsiteX34" fmla="*/ 6713302 w 8613217"/>
                <a:gd name="connsiteY34" fmla="*/ 4190851 h 6281670"/>
                <a:gd name="connsiteX35" fmla="*/ 6627830 w 8613217"/>
                <a:gd name="connsiteY35" fmla="*/ 4239308 h 6281670"/>
                <a:gd name="connsiteX36" fmla="*/ 6605620 w 8613217"/>
                <a:gd name="connsiteY36" fmla="*/ 4251422 h 6281670"/>
                <a:gd name="connsiteX37" fmla="*/ 6226714 w 8613217"/>
                <a:gd name="connsiteY37" fmla="*/ 4447268 h 6281670"/>
                <a:gd name="connsiteX38" fmla="*/ 5314782 w 8613217"/>
                <a:gd name="connsiteY38" fmla="*/ 4943279 h 6281670"/>
                <a:gd name="connsiteX39" fmla="*/ 5158643 w 8613217"/>
                <a:gd name="connsiteY39" fmla="*/ 5046250 h 6281670"/>
                <a:gd name="connsiteX40" fmla="*/ 5162681 w 8613217"/>
                <a:gd name="connsiteY40" fmla="*/ 5025387 h 6281670"/>
                <a:gd name="connsiteX41" fmla="*/ 5227290 w 8613217"/>
                <a:gd name="connsiteY41" fmla="*/ 4323434 h 6281670"/>
                <a:gd name="connsiteX42" fmla="*/ 5106148 w 8613217"/>
                <a:gd name="connsiteY42" fmla="*/ 3860401 h 6281670"/>
                <a:gd name="connsiteX43" fmla="*/ 5139799 w 8613217"/>
                <a:gd name="connsiteY43" fmla="*/ 3818675 h 6281670"/>
                <a:gd name="connsiteX44" fmla="*/ 5695034 w 8613217"/>
                <a:gd name="connsiteY44" fmla="*/ 3194119 h 6281670"/>
                <a:gd name="connsiteX45" fmla="*/ 5830983 w 8613217"/>
                <a:gd name="connsiteY45" fmla="*/ 3023174 h 6281670"/>
                <a:gd name="connsiteX46" fmla="*/ 5873382 w 8613217"/>
                <a:gd name="connsiteY46" fmla="*/ 3008367 h 6281670"/>
                <a:gd name="connsiteX47" fmla="*/ 5983083 w 8613217"/>
                <a:gd name="connsiteY47" fmla="*/ 3009040 h 6281670"/>
                <a:gd name="connsiteX48" fmla="*/ 6257000 w 8613217"/>
                <a:gd name="connsiteY48" fmla="*/ 2840787 h 6281670"/>
                <a:gd name="connsiteX49" fmla="*/ 6605620 w 8613217"/>
                <a:gd name="connsiteY49" fmla="*/ 2172485 h 6281670"/>
                <a:gd name="connsiteX50" fmla="*/ 6623118 w 8613217"/>
                <a:gd name="connsiteY50" fmla="*/ 1339969 h 6281670"/>
                <a:gd name="connsiteX51" fmla="*/ 6528224 w 8613217"/>
                <a:gd name="connsiteY51" fmla="*/ 660899 h 6281670"/>
                <a:gd name="connsiteX52" fmla="*/ 6514091 w 8613217"/>
                <a:gd name="connsiteY52" fmla="*/ 520239 h 6281670"/>
                <a:gd name="connsiteX53" fmla="*/ 6493900 w 8613217"/>
                <a:gd name="connsiteY53" fmla="*/ 546486 h 6281670"/>
                <a:gd name="connsiteX54" fmla="*/ 6244212 w 8613217"/>
                <a:gd name="connsiteY54" fmla="*/ 975869 h 6281670"/>
                <a:gd name="connsiteX55" fmla="*/ 5935300 w 8613217"/>
                <a:gd name="connsiteY55" fmla="*/ 1788868 h 6281670"/>
                <a:gd name="connsiteX56" fmla="*/ 5707148 w 8613217"/>
                <a:gd name="connsiteY56" fmla="*/ 2531874 h 6281670"/>
                <a:gd name="connsiteX57" fmla="*/ 5679555 w 8613217"/>
                <a:gd name="connsiteY57" fmla="*/ 2738489 h 6281670"/>
                <a:gd name="connsiteX58" fmla="*/ 5734069 w 8613217"/>
                <a:gd name="connsiteY58" fmla="*/ 2914818 h 6281670"/>
                <a:gd name="connsiteX59" fmla="*/ 5963566 w 8613217"/>
                <a:gd name="connsiteY59" fmla="*/ 2599175 h 6281670"/>
                <a:gd name="connsiteX60" fmla="*/ 6141914 w 8613217"/>
                <a:gd name="connsiteY60" fmla="*/ 2254593 h 6281670"/>
                <a:gd name="connsiteX61" fmla="*/ 6262384 w 8613217"/>
                <a:gd name="connsiteY61" fmla="*/ 1884436 h 6281670"/>
                <a:gd name="connsiteX62" fmla="*/ 6343145 w 8613217"/>
                <a:gd name="connsiteY62" fmla="*/ 1508222 h 6281670"/>
                <a:gd name="connsiteX63" fmla="*/ 6310167 w 8613217"/>
                <a:gd name="connsiteY63" fmla="*/ 1747814 h 6281670"/>
                <a:gd name="connsiteX64" fmla="*/ 6045001 w 8613217"/>
                <a:gd name="connsiteY64" fmla="*/ 2568890 h 6281670"/>
                <a:gd name="connsiteX65" fmla="*/ 5560432 w 8613217"/>
                <a:gd name="connsiteY65" fmla="*/ 3235173 h 6281670"/>
                <a:gd name="connsiteX66" fmla="*/ 5096726 w 8613217"/>
                <a:gd name="connsiteY66" fmla="*/ 3741278 h 6281670"/>
                <a:gd name="connsiteX67" fmla="*/ 5067113 w 8613217"/>
                <a:gd name="connsiteY67" fmla="*/ 3767525 h 6281670"/>
                <a:gd name="connsiteX68" fmla="*/ 4911647 w 8613217"/>
                <a:gd name="connsiteY68" fmla="*/ 3459959 h 6281670"/>
                <a:gd name="connsiteX69" fmla="*/ 4890784 w 8613217"/>
                <a:gd name="connsiteY69" fmla="*/ 3404099 h 6281670"/>
                <a:gd name="connsiteX70" fmla="*/ 4952701 w 8613217"/>
                <a:gd name="connsiteY70" fmla="*/ 2717626 h 6281670"/>
                <a:gd name="connsiteX71" fmla="*/ 5173449 w 8613217"/>
                <a:gd name="connsiteY71" fmla="*/ 2368332 h 6281670"/>
                <a:gd name="connsiteX72" fmla="*/ 5481689 w 8613217"/>
                <a:gd name="connsiteY72" fmla="*/ 1759928 h 6281670"/>
                <a:gd name="connsiteX73" fmla="*/ 5514667 w 8613217"/>
                <a:gd name="connsiteY73" fmla="*/ 1741757 h 6281670"/>
                <a:gd name="connsiteX74" fmla="*/ 5803389 w 8613217"/>
                <a:gd name="connsiteY74" fmla="*/ 1570812 h 6281670"/>
                <a:gd name="connsiteX75" fmla="*/ 5822907 w 8613217"/>
                <a:gd name="connsiteY75" fmla="*/ 1095665 h 6281670"/>
                <a:gd name="connsiteX76" fmla="*/ 5540241 w 8613217"/>
                <a:gd name="connsiteY76" fmla="*/ 601000 h 6281670"/>
                <a:gd name="connsiteX77" fmla="*/ 5514667 w 8613217"/>
                <a:gd name="connsiteY77" fmla="*/ 600327 h 6281670"/>
                <a:gd name="connsiteX78" fmla="*/ 5421791 w 8613217"/>
                <a:gd name="connsiteY78" fmla="*/ 697914 h 6281670"/>
                <a:gd name="connsiteX79" fmla="*/ 5124319 w 8613217"/>
                <a:gd name="connsiteY79" fmla="*/ 1196617 h 6281670"/>
                <a:gd name="connsiteX80" fmla="*/ 5316801 w 8613217"/>
                <a:gd name="connsiteY80" fmla="*/ 1686570 h 6281670"/>
                <a:gd name="connsiteX81" fmla="*/ 5361220 w 8613217"/>
                <a:gd name="connsiteY81" fmla="*/ 1669072 h 6281670"/>
                <a:gd name="connsiteX82" fmla="*/ 5461499 w 8613217"/>
                <a:gd name="connsiteY82" fmla="*/ 1248439 h 6281670"/>
                <a:gd name="connsiteX83" fmla="*/ 5491784 w 8613217"/>
                <a:gd name="connsiteY83" fmla="*/ 1043170 h 6281670"/>
                <a:gd name="connsiteX84" fmla="*/ 5497841 w 8613217"/>
                <a:gd name="connsiteY84" fmla="*/ 1081532 h 6281670"/>
                <a:gd name="connsiteX85" fmla="*/ 5481016 w 8613217"/>
                <a:gd name="connsiteY85" fmla="*/ 1353429 h 6281670"/>
                <a:gd name="connsiteX86" fmla="*/ 5415734 w 8613217"/>
                <a:gd name="connsiteY86" fmla="*/ 1727624 h 6281670"/>
                <a:gd name="connsiteX87" fmla="*/ 5151240 w 8613217"/>
                <a:gd name="connsiteY87" fmla="*/ 2245171 h 6281670"/>
                <a:gd name="connsiteX88" fmla="*/ 4908282 w 8613217"/>
                <a:gd name="connsiteY88" fmla="*/ 2596483 h 6281670"/>
                <a:gd name="connsiteX89" fmla="*/ 4750124 w 8613217"/>
                <a:gd name="connsiteY89" fmla="*/ 2989523 h 6281670"/>
                <a:gd name="connsiteX90" fmla="*/ 4737337 w 8613217"/>
                <a:gd name="connsiteY90" fmla="*/ 3162487 h 6281670"/>
                <a:gd name="connsiteX91" fmla="*/ 4680804 w 8613217"/>
                <a:gd name="connsiteY91" fmla="*/ 3076341 h 6281670"/>
                <a:gd name="connsiteX92" fmla="*/ 4591293 w 8613217"/>
                <a:gd name="connsiteY92" fmla="*/ 2915491 h 6281670"/>
                <a:gd name="connsiteX93" fmla="*/ 4552259 w 8613217"/>
                <a:gd name="connsiteY93" fmla="*/ 2838095 h 6281670"/>
                <a:gd name="connsiteX94" fmla="*/ 4404869 w 8613217"/>
                <a:gd name="connsiteY94" fmla="*/ 2499569 h 6281670"/>
                <a:gd name="connsiteX95" fmla="*/ 4425059 w 8613217"/>
                <a:gd name="connsiteY95" fmla="*/ 2408713 h 6281670"/>
                <a:gd name="connsiteX96" fmla="*/ 4497071 w 8613217"/>
                <a:gd name="connsiteY96" fmla="*/ 2304396 h 6281670"/>
                <a:gd name="connsiteX97" fmla="*/ 4551585 w 8613217"/>
                <a:gd name="connsiteY97" fmla="*/ 2152968 h 6281670"/>
                <a:gd name="connsiteX98" fmla="*/ 4741375 w 8613217"/>
                <a:gd name="connsiteY98" fmla="*/ 1413327 h 6281670"/>
                <a:gd name="connsiteX99" fmla="*/ 4929146 w 8613217"/>
                <a:gd name="connsiteY99" fmla="*/ 819730 h 6281670"/>
                <a:gd name="connsiteX100" fmla="*/ 5233347 w 8613217"/>
                <a:gd name="connsiteY100" fmla="*/ 28940 h 6281670"/>
                <a:gd name="connsiteX101" fmla="*/ 5238058 w 8613217"/>
                <a:gd name="connsiteY101" fmla="*/ 0 h 6281670"/>
                <a:gd name="connsiteX102" fmla="*/ 4976929 w 8613217"/>
                <a:gd name="connsiteY102" fmla="*/ 159504 h 6281670"/>
                <a:gd name="connsiteX103" fmla="*/ 4204984 w 8613217"/>
                <a:gd name="connsiteY103" fmla="*/ 890396 h 6281670"/>
                <a:gd name="connsiteX104" fmla="*/ 3943182 w 8613217"/>
                <a:gd name="connsiteY104" fmla="*/ 2139508 h 6281670"/>
                <a:gd name="connsiteX105" fmla="*/ 4076438 w 8613217"/>
                <a:gd name="connsiteY105" fmla="*/ 2389868 h 6281670"/>
                <a:gd name="connsiteX106" fmla="*/ 4215079 w 8613217"/>
                <a:gd name="connsiteY106" fmla="*/ 2474668 h 6281670"/>
                <a:gd name="connsiteX107" fmla="*/ 4244018 w 8613217"/>
                <a:gd name="connsiteY107" fmla="*/ 2445055 h 6281670"/>
                <a:gd name="connsiteX108" fmla="*/ 4230558 w 8613217"/>
                <a:gd name="connsiteY108" fmla="*/ 1718875 h 6281670"/>
                <a:gd name="connsiteX109" fmla="*/ 4411599 w 8613217"/>
                <a:gd name="connsiteY109" fmla="*/ 1186522 h 6281670"/>
                <a:gd name="connsiteX110" fmla="*/ 4552259 w 8613217"/>
                <a:gd name="connsiteY110" fmla="*/ 934815 h 6281670"/>
                <a:gd name="connsiteX111" fmla="*/ 4572449 w 8613217"/>
                <a:gd name="connsiteY111" fmla="*/ 920008 h 6281670"/>
                <a:gd name="connsiteX112" fmla="*/ 4553604 w 8613217"/>
                <a:gd name="connsiteY112" fmla="*/ 956351 h 6281670"/>
                <a:gd name="connsiteX113" fmla="*/ 4390735 w 8613217"/>
                <a:gd name="connsiteY113" fmla="*/ 1302280 h 6281670"/>
                <a:gd name="connsiteX114" fmla="*/ 4340260 w 8613217"/>
                <a:gd name="connsiteY114" fmla="*/ 2524471 h 6281670"/>
                <a:gd name="connsiteX115" fmla="*/ 4501109 w 8613217"/>
                <a:gd name="connsiteY115" fmla="*/ 2892609 h 6281670"/>
                <a:gd name="connsiteX116" fmla="*/ 4692918 w 8613217"/>
                <a:gd name="connsiteY116" fmla="*/ 3241230 h 6281670"/>
                <a:gd name="connsiteX117" fmla="*/ 4992409 w 8613217"/>
                <a:gd name="connsiteY117" fmla="*/ 3809925 h 6281670"/>
                <a:gd name="connsiteX118" fmla="*/ 5000485 w 8613217"/>
                <a:gd name="connsiteY118" fmla="*/ 3847614 h 6281670"/>
                <a:gd name="connsiteX119" fmla="*/ 4993755 w 8613217"/>
                <a:gd name="connsiteY119" fmla="*/ 3855017 h 6281670"/>
                <a:gd name="connsiteX120" fmla="*/ 4993082 w 8613217"/>
                <a:gd name="connsiteY120" fmla="*/ 3855690 h 6281670"/>
                <a:gd name="connsiteX121" fmla="*/ 4982313 w 8613217"/>
                <a:gd name="connsiteY121" fmla="*/ 3867131 h 6281670"/>
                <a:gd name="connsiteX122" fmla="*/ 4626290 w 8613217"/>
                <a:gd name="connsiteY122" fmla="*/ 4274977 h 6281670"/>
                <a:gd name="connsiteX123" fmla="*/ 4180755 w 8613217"/>
                <a:gd name="connsiteY123" fmla="*/ 4968853 h 6281670"/>
                <a:gd name="connsiteX124" fmla="*/ 4071727 w 8613217"/>
                <a:gd name="connsiteY124" fmla="*/ 5853192 h 6281670"/>
                <a:gd name="connsiteX125" fmla="*/ 4040769 w 8613217"/>
                <a:gd name="connsiteY125" fmla="*/ 5907706 h 6281670"/>
                <a:gd name="connsiteX126" fmla="*/ 4005099 w 8613217"/>
                <a:gd name="connsiteY126" fmla="*/ 5881459 h 6281670"/>
                <a:gd name="connsiteX127" fmla="*/ 4007791 w 8613217"/>
                <a:gd name="connsiteY127" fmla="*/ 5830983 h 6281670"/>
                <a:gd name="connsiteX128" fmla="*/ 3990293 w 8613217"/>
                <a:gd name="connsiteY128" fmla="*/ 5807427 h 6281670"/>
                <a:gd name="connsiteX129" fmla="*/ 3964045 w 8613217"/>
                <a:gd name="connsiteY129" fmla="*/ 5789256 h 6281670"/>
                <a:gd name="connsiteX130" fmla="*/ 3941836 w 8613217"/>
                <a:gd name="connsiteY130" fmla="*/ 5705129 h 6281670"/>
                <a:gd name="connsiteX131" fmla="*/ 3908185 w 8613217"/>
                <a:gd name="connsiteY131" fmla="*/ 5236040 h 6281670"/>
                <a:gd name="connsiteX132" fmla="*/ 3918953 w 8613217"/>
                <a:gd name="connsiteY132" fmla="*/ 4237288 h 6281670"/>
                <a:gd name="connsiteX133" fmla="*/ 3786370 w 8613217"/>
                <a:gd name="connsiteY133" fmla="*/ 3122779 h 6281670"/>
                <a:gd name="connsiteX134" fmla="*/ 3570333 w 8613217"/>
                <a:gd name="connsiteY134" fmla="*/ 2570236 h 6281670"/>
                <a:gd name="connsiteX135" fmla="*/ 3410829 w 8613217"/>
                <a:gd name="connsiteY135" fmla="*/ 2273437 h 6281670"/>
                <a:gd name="connsiteX136" fmla="*/ 3411502 w 8613217"/>
                <a:gd name="connsiteY136" fmla="*/ 2229018 h 6281670"/>
                <a:gd name="connsiteX137" fmla="*/ 3451209 w 8613217"/>
                <a:gd name="connsiteY137" fmla="*/ 2126720 h 6281670"/>
                <a:gd name="connsiteX138" fmla="*/ 3431692 w 8613217"/>
                <a:gd name="connsiteY138" fmla="*/ 1895877 h 6281670"/>
                <a:gd name="connsiteX139" fmla="*/ 3186715 w 8613217"/>
                <a:gd name="connsiteY139" fmla="*/ 1401886 h 6281670"/>
                <a:gd name="connsiteX140" fmla="*/ 2531874 w 8613217"/>
                <a:gd name="connsiteY140" fmla="*/ 701952 h 6281670"/>
                <a:gd name="connsiteX141" fmla="*/ 1731662 w 8613217"/>
                <a:gd name="connsiteY141" fmla="*/ 39035 h 6281670"/>
                <a:gd name="connsiteX142" fmla="*/ 1722913 w 8613217"/>
                <a:gd name="connsiteY142" fmla="*/ 36343 h 6281670"/>
                <a:gd name="connsiteX143" fmla="*/ 1723586 w 8613217"/>
                <a:gd name="connsiteY143" fmla="*/ 47111 h 6281670"/>
                <a:gd name="connsiteX144" fmla="*/ 1984042 w 8613217"/>
                <a:gd name="connsiteY144" fmla="*/ 871552 h 6281670"/>
                <a:gd name="connsiteX145" fmla="*/ 2773486 w 8613217"/>
                <a:gd name="connsiteY145" fmla="*/ 2064130 h 6281670"/>
                <a:gd name="connsiteX146" fmla="*/ 3058170 w 8613217"/>
                <a:gd name="connsiteY146" fmla="*/ 2286897 h 6281670"/>
                <a:gd name="connsiteX147" fmla="*/ 3235845 w 8613217"/>
                <a:gd name="connsiteY147" fmla="*/ 2329297 h 6281670"/>
                <a:gd name="connsiteX148" fmla="*/ 3256709 w 8613217"/>
                <a:gd name="connsiteY148" fmla="*/ 2294974 h 6281670"/>
                <a:gd name="connsiteX149" fmla="*/ 3083072 w 8613217"/>
                <a:gd name="connsiteY149" fmla="*/ 1999521 h 6281670"/>
                <a:gd name="connsiteX150" fmla="*/ 2450440 w 8613217"/>
                <a:gd name="connsiteY150" fmla="*/ 1092973 h 6281670"/>
                <a:gd name="connsiteX151" fmla="*/ 2432941 w 8613217"/>
                <a:gd name="connsiteY151" fmla="*/ 1062014 h 6281670"/>
                <a:gd name="connsiteX152" fmla="*/ 2454478 w 8613217"/>
                <a:gd name="connsiteY152" fmla="*/ 1076820 h 6281670"/>
                <a:gd name="connsiteX153" fmla="*/ 2967986 w 8613217"/>
                <a:gd name="connsiteY153" fmla="*/ 1739738 h 6281670"/>
                <a:gd name="connsiteX154" fmla="*/ 3266131 w 8613217"/>
                <a:gd name="connsiteY154" fmla="*/ 2175850 h 6281670"/>
                <a:gd name="connsiteX155" fmla="*/ 3457939 w 8613217"/>
                <a:gd name="connsiteY155" fmla="*/ 2509665 h 6281670"/>
                <a:gd name="connsiteX156" fmla="*/ 3733875 w 8613217"/>
                <a:gd name="connsiteY156" fmla="*/ 3249979 h 6281670"/>
                <a:gd name="connsiteX157" fmla="*/ 3823385 w 8613217"/>
                <a:gd name="connsiteY157" fmla="*/ 4359777 h 6281670"/>
                <a:gd name="connsiteX158" fmla="*/ 3816655 w 8613217"/>
                <a:gd name="connsiteY158" fmla="*/ 4369199 h 6281670"/>
                <a:gd name="connsiteX159" fmla="*/ 3800503 w 8613217"/>
                <a:gd name="connsiteY159" fmla="*/ 4322761 h 6281670"/>
                <a:gd name="connsiteX160" fmla="*/ 3407464 w 8613217"/>
                <a:gd name="connsiteY160" fmla="*/ 3663208 h 6281670"/>
                <a:gd name="connsiteX161" fmla="*/ 2516395 w 8613217"/>
                <a:gd name="connsiteY161" fmla="*/ 2980101 h 6281670"/>
                <a:gd name="connsiteX162" fmla="*/ 2390541 w 8613217"/>
                <a:gd name="connsiteY162" fmla="*/ 2898666 h 6281670"/>
                <a:gd name="connsiteX163" fmla="*/ 2247863 w 8613217"/>
                <a:gd name="connsiteY163" fmla="*/ 2802425 h 6281670"/>
                <a:gd name="connsiteX164" fmla="*/ 2055381 w 8613217"/>
                <a:gd name="connsiteY164" fmla="*/ 2665131 h 6281670"/>
                <a:gd name="connsiteX165" fmla="*/ 1471879 w 8613217"/>
                <a:gd name="connsiteY165" fmla="*/ 2148930 h 6281670"/>
                <a:gd name="connsiteX166" fmla="*/ 1461111 w 8613217"/>
                <a:gd name="connsiteY166" fmla="*/ 2109895 h 6281670"/>
                <a:gd name="connsiteX167" fmla="*/ 1501492 w 8613217"/>
                <a:gd name="connsiteY167" fmla="*/ 1918759 h 6281670"/>
                <a:gd name="connsiteX168" fmla="*/ 1395155 w 8613217"/>
                <a:gd name="connsiteY168" fmla="*/ 1570812 h 6281670"/>
                <a:gd name="connsiteX169" fmla="*/ 937507 w 8613217"/>
                <a:gd name="connsiteY169" fmla="*/ 860783 h 6281670"/>
                <a:gd name="connsiteX170" fmla="*/ 682435 w 8613217"/>
                <a:gd name="connsiteY170" fmla="*/ 471109 h 6281670"/>
                <a:gd name="connsiteX171" fmla="*/ 590905 w 8613217"/>
                <a:gd name="connsiteY171" fmla="*/ 214691 h 6281670"/>
                <a:gd name="connsiteX172" fmla="*/ 581483 w 8613217"/>
                <a:gd name="connsiteY172" fmla="*/ 222767 h 6281670"/>
                <a:gd name="connsiteX173" fmla="*/ 555909 w 8613217"/>
                <a:gd name="connsiteY173" fmla="*/ 262475 h 6281670"/>
                <a:gd name="connsiteX174" fmla="*/ 423998 w 8613217"/>
                <a:gd name="connsiteY174" fmla="*/ 619845 h 6281670"/>
                <a:gd name="connsiteX175" fmla="*/ 443515 w 8613217"/>
                <a:gd name="connsiteY175" fmla="*/ 1227575 h 6281670"/>
                <a:gd name="connsiteX176" fmla="*/ 806942 w 8613217"/>
                <a:gd name="connsiteY176" fmla="*/ 1996156 h 6281670"/>
                <a:gd name="connsiteX177" fmla="*/ 1087589 w 8613217"/>
                <a:gd name="connsiteY177" fmla="*/ 2216231 h 6281670"/>
                <a:gd name="connsiteX178" fmla="*/ 1317086 w 8613217"/>
                <a:gd name="connsiteY178" fmla="*/ 2233729 h 6281670"/>
                <a:gd name="connsiteX179" fmla="*/ 1327181 w 8613217"/>
                <a:gd name="connsiteY179" fmla="*/ 2198060 h 6281670"/>
                <a:gd name="connsiteX180" fmla="*/ 816364 w 8613217"/>
                <a:gd name="connsiteY180" fmla="*/ 1324489 h 6281670"/>
                <a:gd name="connsiteX181" fmla="*/ 702625 w 8613217"/>
                <a:gd name="connsiteY181" fmla="*/ 1031056 h 6281670"/>
                <a:gd name="connsiteX182" fmla="*/ 767908 w 8613217"/>
                <a:gd name="connsiteY182" fmla="*/ 1173061 h 6281670"/>
                <a:gd name="connsiteX183" fmla="*/ 1444285 w 8613217"/>
                <a:gd name="connsiteY183" fmla="*/ 2226326 h 6281670"/>
                <a:gd name="connsiteX184" fmla="*/ 2209501 w 8613217"/>
                <a:gd name="connsiteY184" fmla="*/ 2876457 h 6281670"/>
                <a:gd name="connsiteX185" fmla="*/ 2308434 w 8613217"/>
                <a:gd name="connsiteY185" fmla="*/ 2939720 h 6281670"/>
                <a:gd name="connsiteX186" fmla="*/ 2340738 w 8613217"/>
                <a:gd name="connsiteY186" fmla="*/ 2972025 h 6281670"/>
                <a:gd name="connsiteX187" fmla="*/ 2266034 w 8613217"/>
                <a:gd name="connsiteY187" fmla="*/ 2967313 h 6281670"/>
                <a:gd name="connsiteX188" fmla="*/ 1817807 w 8613217"/>
                <a:gd name="connsiteY188" fmla="*/ 3025866 h 6281670"/>
                <a:gd name="connsiteX189" fmla="*/ 1007500 w 8613217"/>
                <a:gd name="connsiteY189" fmla="*/ 3309877 h 6281670"/>
                <a:gd name="connsiteX190" fmla="*/ 960389 w 8613217"/>
                <a:gd name="connsiteY190" fmla="*/ 3293725 h 6281670"/>
                <a:gd name="connsiteX191" fmla="*/ 446207 w 8613217"/>
                <a:gd name="connsiteY191" fmla="*/ 3134221 h 6281670"/>
                <a:gd name="connsiteX192" fmla="*/ 217383 w 8613217"/>
                <a:gd name="connsiteY192" fmla="*/ 3227096 h 6281670"/>
                <a:gd name="connsiteX193" fmla="*/ 0 w 8613217"/>
                <a:gd name="connsiteY193" fmla="*/ 3236518 h 6281670"/>
                <a:gd name="connsiteX194" fmla="*/ 0 w 8613217"/>
                <a:gd name="connsiteY194" fmla="*/ 3330740 h 6281670"/>
                <a:gd name="connsiteX195" fmla="*/ 9422 w 8613217"/>
                <a:gd name="connsiteY195" fmla="*/ 3346892 h 6281670"/>
                <a:gd name="connsiteX196" fmla="*/ 255072 w 8613217"/>
                <a:gd name="connsiteY196" fmla="*/ 3717723 h 6281670"/>
                <a:gd name="connsiteX197" fmla="*/ 747044 w 8613217"/>
                <a:gd name="connsiteY197" fmla="*/ 3826078 h 6281670"/>
                <a:gd name="connsiteX198" fmla="*/ 1016249 w 8613217"/>
                <a:gd name="connsiteY198" fmla="*/ 3490244 h 6281670"/>
                <a:gd name="connsiteX199" fmla="*/ 981253 w 8613217"/>
                <a:gd name="connsiteY199" fmla="*/ 3461305 h 6281670"/>
                <a:gd name="connsiteX200" fmla="*/ 563312 w 8613217"/>
                <a:gd name="connsiteY200" fmla="*/ 3490917 h 6281670"/>
                <a:gd name="connsiteX201" fmla="*/ 390347 w 8613217"/>
                <a:gd name="connsiteY201" fmla="*/ 3460632 h 6281670"/>
                <a:gd name="connsiteX202" fmla="*/ 489953 w 8613217"/>
                <a:gd name="connsiteY202" fmla="*/ 3463997 h 6281670"/>
                <a:gd name="connsiteX203" fmla="*/ 903183 w 8613217"/>
                <a:gd name="connsiteY203" fmla="*/ 3408137 h 6281670"/>
                <a:gd name="connsiteX204" fmla="*/ 1043170 w 8613217"/>
                <a:gd name="connsiteY204" fmla="*/ 3372467 h 6281670"/>
                <a:gd name="connsiteX205" fmla="*/ 1508895 w 8613217"/>
                <a:gd name="connsiteY205" fmla="*/ 3218347 h 6281670"/>
                <a:gd name="connsiteX206" fmla="*/ 1912029 w 8613217"/>
                <a:gd name="connsiteY206" fmla="*/ 3101243 h 6281670"/>
                <a:gd name="connsiteX207" fmla="*/ 1912029 w 8613217"/>
                <a:gd name="connsiteY207" fmla="*/ 3101243 h 6281670"/>
                <a:gd name="connsiteX208" fmla="*/ 2113933 w 8613217"/>
                <a:gd name="connsiteY208" fmla="*/ 3072976 h 6281670"/>
                <a:gd name="connsiteX209" fmla="*/ 2257958 w 8613217"/>
                <a:gd name="connsiteY209" fmla="*/ 3064227 h 6281670"/>
                <a:gd name="connsiteX210" fmla="*/ 2434960 w 8613217"/>
                <a:gd name="connsiteY210" fmla="*/ 3101243 h 6281670"/>
                <a:gd name="connsiteX211" fmla="*/ 2635518 w 8613217"/>
                <a:gd name="connsiteY211" fmla="*/ 3164506 h 6281670"/>
                <a:gd name="connsiteX212" fmla="*/ 3038653 w 8613217"/>
                <a:gd name="connsiteY212" fmla="*/ 3453902 h 6281670"/>
                <a:gd name="connsiteX213" fmla="*/ 3580428 w 8613217"/>
                <a:gd name="connsiteY213" fmla="*/ 4087880 h 6281670"/>
                <a:gd name="connsiteX214" fmla="*/ 3776274 w 8613217"/>
                <a:gd name="connsiteY214" fmla="*/ 4626290 h 6281670"/>
                <a:gd name="connsiteX215" fmla="*/ 3813963 w 8613217"/>
                <a:gd name="connsiteY215" fmla="*/ 4802619 h 6281670"/>
                <a:gd name="connsiteX216" fmla="*/ 3811944 w 8613217"/>
                <a:gd name="connsiteY216" fmla="*/ 5407658 h 6281670"/>
                <a:gd name="connsiteX217" fmla="*/ 3881265 w 8613217"/>
                <a:gd name="connsiteY217" fmla="*/ 5874056 h 6281670"/>
                <a:gd name="connsiteX218" fmla="*/ 3879919 w 8613217"/>
                <a:gd name="connsiteY218" fmla="*/ 5898957 h 6281670"/>
                <a:gd name="connsiteX219" fmla="*/ 3757430 w 8613217"/>
                <a:gd name="connsiteY219" fmla="*/ 5946068 h 6281670"/>
                <a:gd name="connsiteX220" fmla="*/ 3743970 w 8613217"/>
                <a:gd name="connsiteY220" fmla="*/ 6053750 h 6281670"/>
                <a:gd name="connsiteX221" fmla="*/ 3803195 w 8613217"/>
                <a:gd name="connsiteY221" fmla="*/ 6092112 h 6281670"/>
                <a:gd name="connsiteX222" fmla="*/ 3896071 w 8613217"/>
                <a:gd name="connsiteY222" fmla="*/ 6023464 h 6281670"/>
                <a:gd name="connsiteX223" fmla="*/ 3920972 w 8613217"/>
                <a:gd name="connsiteY223" fmla="*/ 5996544 h 6281670"/>
                <a:gd name="connsiteX224" fmla="*/ 3918953 w 8613217"/>
                <a:gd name="connsiteY224" fmla="*/ 6053077 h 6281670"/>
                <a:gd name="connsiteX225" fmla="*/ 3931741 w 8613217"/>
                <a:gd name="connsiteY225" fmla="*/ 6077978 h 6281670"/>
                <a:gd name="connsiteX226" fmla="*/ 3951931 w 8613217"/>
                <a:gd name="connsiteY226" fmla="*/ 6055769 h 6281670"/>
                <a:gd name="connsiteX227" fmla="*/ 3972121 w 8613217"/>
                <a:gd name="connsiteY227" fmla="*/ 5988468 h 6281670"/>
                <a:gd name="connsiteX228" fmla="*/ 3994331 w 8613217"/>
                <a:gd name="connsiteY228" fmla="*/ 5968277 h 6281670"/>
                <a:gd name="connsiteX229" fmla="*/ 4005099 w 8613217"/>
                <a:gd name="connsiteY229" fmla="*/ 5995198 h 6281670"/>
                <a:gd name="connsiteX230" fmla="*/ 4071054 w 8613217"/>
                <a:gd name="connsiteY230" fmla="*/ 6040290 h 6281670"/>
                <a:gd name="connsiteX231" fmla="*/ 4100667 w 8613217"/>
                <a:gd name="connsiteY231" fmla="*/ 6026829 h 6281670"/>
                <a:gd name="connsiteX232" fmla="*/ 4110089 w 8613217"/>
                <a:gd name="connsiteY232" fmla="*/ 5993179 h 6281670"/>
                <a:gd name="connsiteX233" fmla="*/ 4124895 w 8613217"/>
                <a:gd name="connsiteY233" fmla="*/ 6032214 h 6281670"/>
                <a:gd name="connsiteX234" fmla="*/ 4117492 w 8613217"/>
                <a:gd name="connsiteY234" fmla="*/ 6106918 h 6281670"/>
                <a:gd name="connsiteX235" fmla="*/ 4080476 w 8613217"/>
                <a:gd name="connsiteY235" fmla="*/ 6141242 h 6281670"/>
                <a:gd name="connsiteX236" fmla="*/ 4176717 w 8613217"/>
                <a:gd name="connsiteY236" fmla="*/ 6189025 h 6281670"/>
                <a:gd name="connsiteX237" fmla="*/ 4170660 w 8613217"/>
                <a:gd name="connsiteY237" fmla="*/ 6271133 h 6281670"/>
                <a:gd name="connsiteX238" fmla="*/ 4195562 w 8613217"/>
                <a:gd name="connsiteY238" fmla="*/ 6277863 h 6281670"/>
                <a:gd name="connsiteX239" fmla="*/ 4261517 w 8613217"/>
                <a:gd name="connsiteY239" fmla="*/ 6267768 h 6281670"/>
                <a:gd name="connsiteX240" fmla="*/ 4289784 w 8613217"/>
                <a:gd name="connsiteY240" fmla="*/ 6247578 h 6281670"/>
                <a:gd name="connsiteX241" fmla="*/ 4295840 w 8613217"/>
                <a:gd name="connsiteY241" fmla="*/ 6204505 h 6281670"/>
                <a:gd name="connsiteX242" fmla="*/ 4305936 w 8613217"/>
                <a:gd name="connsiteY242" fmla="*/ 6182969 h 6281670"/>
                <a:gd name="connsiteX243" fmla="*/ 4324107 w 8613217"/>
                <a:gd name="connsiteY243" fmla="*/ 6199794 h 6281670"/>
                <a:gd name="connsiteX244" fmla="*/ 4336894 w 8613217"/>
                <a:gd name="connsiteY244" fmla="*/ 6230752 h 6281670"/>
                <a:gd name="connsiteX245" fmla="*/ 4342951 w 8613217"/>
                <a:gd name="connsiteY245" fmla="*/ 6226714 h 6281670"/>
                <a:gd name="connsiteX246" fmla="*/ 4369872 w 8613217"/>
                <a:gd name="connsiteY246" fmla="*/ 6185660 h 6281670"/>
                <a:gd name="connsiteX247" fmla="*/ 4382659 w 8613217"/>
                <a:gd name="connsiteY247" fmla="*/ 6234791 h 6281670"/>
                <a:gd name="connsiteX248" fmla="*/ 4406888 w 8613217"/>
                <a:gd name="connsiteY248" fmla="*/ 6265749 h 6281670"/>
                <a:gd name="connsiteX249" fmla="*/ 4484284 w 8613217"/>
                <a:gd name="connsiteY249" fmla="*/ 6275171 h 6281670"/>
                <a:gd name="connsiteX250" fmla="*/ 4499090 w 8613217"/>
                <a:gd name="connsiteY250" fmla="*/ 6272479 h 6281670"/>
                <a:gd name="connsiteX251" fmla="*/ 4512551 w 8613217"/>
                <a:gd name="connsiteY251" fmla="*/ 6181622 h 6281670"/>
                <a:gd name="connsiteX252" fmla="*/ 4572449 w 8613217"/>
                <a:gd name="connsiteY252" fmla="*/ 6153356 h 6281670"/>
                <a:gd name="connsiteX253" fmla="*/ 4575814 w 8613217"/>
                <a:gd name="connsiteY253" fmla="*/ 6127781 h 6281670"/>
                <a:gd name="connsiteX254" fmla="*/ 4538125 w 8613217"/>
                <a:gd name="connsiteY254" fmla="*/ 6076633 h 6281670"/>
                <a:gd name="connsiteX255" fmla="*/ 4536779 w 8613217"/>
                <a:gd name="connsiteY255" fmla="*/ 6042309 h 6281670"/>
                <a:gd name="connsiteX256" fmla="*/ 4573122 w 8613217"/>
                <a:gd name="connsiteY256" fmla="*/ 6032214 h 6281670"/>
                <a:gd name="connsiteX257" fmla="*/ 4637731 w 8613217"/>
                <a:gd name="connsiteY257" fmla="*/ 6051058 h 6281670"/>
                <a:gd name="connsiteX258" fmla="*/ 4665997 w 8613217"/>
                <a:gd name="connsiteY258" fmla="*/ 6029522 h 6281670"/>
                <a:gd name="connsiteX259" fmla="*/ 4665997 w 8613217"/>
                <a:gd name="connsiteY259" fmla="*/ 5985776 h 6281670"/>
                <a:gd name="connsiteX260" fmla="*/ 4681477 w 8613217"/>
                <a:gd name="connsiteY260" fmla="*/ 5966931 h 6281670"/>
                <a:gd name="connsiteX261" fmla="*/ 4701667 w 8613217"/>
                <a:gd name="connsiteY261" fmla="*/ 5981065 h 6281670"/>
                <a:gd name="connsiteX262" fmla="*/ 4724550 w 8613217"/>
                <a:gd name="connsiteY262" fmla="*/ 6054423 h 6281670"/>
                <a:gd name="connsiteX263" fmla="*/ 4743394 w 8613217"/>
                <a:gd name="connsiteY263" fmla="*/ 6073268 h 6281670"/>
                <a:gd name="connsiteX264" fmla="*/ 4752143 w 8613217"/>
                <a:gd name="connsiteY264" fmla="*/ 6050385 h 6281670"/>
                <a:gd name="connsiteX265" fmla="*/ 4752143 w 8613217"/>
                <a:gd name="connsiteY265" fmla="*/ 5996544 h 6281670"/>
                <a:gd name="connsiteX266" fmla="*/ 4800600 w 8613217"/>
                <a:gd name="connsiteY266" fmla="*/ 6046347 h 6281670"/>
                <a:gd name="connsiteX267" fmla="*/ 4859825 w 8613217"/>
                <a:gd name="connsiteY267" fmla="*/ 6088747 h 6281670"/>
                <a:gd name="connsiteX268" fmla="*/ 4932511 w 8613217"/>
                <a:gd name="connsiteY268" fmla="*/ 6036252 h 6281670"/>
                <a:gd name="connsiteX269" fmla="*/ 4919050 w 8613217"/>
                <a:gd name="connsiteY269" fmla="*/ 5940011 h 6281670"/>
                <a:gd name="connsiteX270" fmla="*/ 4830213 w 8613217"/>
                <a:gd name="connsiteY270" fmla="*/ 5933281 h 6281670"/>
                <a:gd name="connsiteX271" fmla="*/ 4779064 w 8613217"/>
                <a:gd name="connsiteY271" fmla="*/ 5876074 h 6281670"/>
                <a:gd name="connsiteX272" fmla="*/ 4778391 w 8613217"/>
                <a:gd name="connsiteY272" fmla="*/ 5829637 h 6281670"/>
                <a:gd name="connsiteX273" fmla="*/ 5091342 w 8613217"/>
                <a:gd name="connsiteY273" fmla="*/ 5236712 h 6281670"/>
                <a:gd name="connsiteX274" fmla="*/ 5116243 w 8613217"/>
                <a:gd name="connsiteY274" fmla="*/ 5202389 h 6281670"/>
                <a:gd name="connsiteX275" fmla="*/ 5269690 w 8613217"/>
                <a:gd name="connsiteY275" fmla="*/ 5086631 h 6281670"/>
                <a:gd name="connsiteX276" fmla="*/ 5744837 w 8613217"/>
                <a:gd name="connsiteY276" fmla="*/ 4795889 h 6281670"/>
                <a:gd name="connsiteX277" fmla="*/ 5814830 w 8613217"/>
                <a:gd name="connsiteY277" fmla="*/ 4775699 h 6281670"/>
                <a:gd name="connsiteX278" fmla="*/ 6103553 w 8613217"/>
                <a:gd name="connsiteY278" fmla="*/ 4765603 h 6281670"/>
                <a:gd name="connsiteX279" fmla="*/ 7086824 w 8613217"/>
                <a:gd name="connsiteY279" fmla="*/ 4811369 h 6281670"/>
                <a:gd name="connsiteX280" fmla="*/ 7489959 w 8613217"/>
                <a:gd name="connsiteY280" fmla="*/ 4805311 h 6281670"/>
                <a:gd name="connsiteX281" fmla="*/ 7516880 w 8613217"/>
                <a:gd name="connsiteY281" fmla="*/ 4801946 h 6281670"/>
                <a:gd name="connsiteX282" fmla="*/ 7536397 w 8613217"/>
                <a:gd name="connsiteY282" fmla="*/ 4800600 h 6281670"/>
                <a:gd name="connsiteX283" fmla="*/ 7619850 w 8613217"/>
                <a:gd name="connsiteY283" fmla="*/ 4791178 h 6281670"/>
                <a:gd name="connsiteX284" fmla="*/ 7661577 w 8613217"/>
                <a:gd name="connsiteY284" fmla="*/ 4813388 h 6281670"/>
                <a:gd name="connsiteX285" fmla="*/ 7920014 w 8613217"/>
                <a:gd name="connsiteY285" fmla="*/ 5004523 h 6281670"/>
                <a:gd name="connsiteX286" fmla="*/ 8354780 w 8613217"/>
                <a:gd name="connsiteY286" fmla="*/ 4830886 h 6281670"/>
                <a:gd name="connsiteX287" fmla="*/ 8579567 w 8613217"/>
                <a:gd name="connsiteY287" fmla="*/ 4409580 h 6281670"/>
                <a:gd name="connsiteX288" fmla="*/ 8613217 w 8613217"/>
                <a:gd name="connsiteY288" fmla="*/ 4250076 h 6281670"/>
                <a:gd name="connsiteX289" fmla="*/ 8613217 w 8613217"/>
                <a:gd name="connsiteY289" fmla="*/ 4196235 h 6281670"/>
                <a:gd name="connsiteX290" fmla="*/ 8420062 w 8613217"/>
                <a:gd name="connsiteY290" fmla="*/ 4211041 h 6281670"/>
                <a:gd name="connsiteX291" fmla="*/ 4571776 w 8613217"/>
                <a:gd name="connsiteY291" fmla="*/ 915970 h 6281670"/>
                <a:gd name="connsiteX292" fmla="*/ 4583890 w 8613217"/>
                <a:gd name="connsiteY292" fmla="*/ 888377 h 6281670"/>
                <a:gd name="connsiteX293" fmla="*/ 4571776 w 8613217"/>
                <a:gd name="connsiteY293" fmla="*/ 915970 h 6281670"/>
                <a:gd name="connsiteX294" fmla="*/ 2362948 w 8613217"/>
                <a:gd name="connsiteY294" fmla="*/ 965100 h 6281670"/>
                <a:gd name="connsiteX295" fmla="*/ 2363621 w 8613217"/>
                <a:gd name="connsiteY295" fmla="*/ 962408 h 6281670"/>
                <a:gd name="connsiteX296" fmla="*/ 2368332 w 8613217"/>
                <a:gd name="connsiteY296" fmla="*/ 967119 h 6281670"/>
                <a:gd name="connsiteX297" fmla="*/ 2362948 w 8613217"/>
                <a:gd name="connsiteY297" fmla="*/ 965100 h 6281670"/>
                <a:gd name="connsiteX298" fmla="*/ 2435633 w 8613217"/>
                <a:gd name="connsiteY298" fmla="*/ 1055284 h 6281670"/>
                <a:gd name="connsiteX299" fmla="*/ 2426211 w 8613217"/>
                <a:gd name="connsiteY299" fmla="*/ 1053265 h 6281670"/>
                <a:gd name="connsiteX300" fmla="*/ 2370351 w 8613217"/>
                <a:gd name="connsiteY300" fmla="*/ 968465 h 6281670"/>
                <a:gd name="connsiteX301" fmla="*/ 2432268 w 8613217"/>
                <a:gd name="connsiteY301" fmla="*/ 1045862 h 6281670"/>
                <a:gd name="connsiteX302" fmla="*/ 2435633 w 8613217"/>
                <a:gd name="connsiteY302" fmla="*/ 1055284 h 6281670"/>
                <a:gd name="connsiteX303" fmla="*/ 695895 w 8613217"/>
                <a:gd name="connsiteY303" fmla="*/ 1016922 h 6281670"/>
                <a:gd name="connsiteX304" fmla="*/ 692530 w 8613217"/>
                <a:gd name="connsiteY304" fmla="*/ 1005481 h 6281670"/>
                <a:gd name="connsiteX305" fmla="*/ 695895 w 8613217"/>
                <a:gd name="connsiteY305" fmla="*/ 1016922 h 6281670"/>
                <a:gd name="connsiteX306" fmla="*/ 4511205 w 8613217"/>
                <a:gd name="connsiteY306" fmla="*/ 6014042 h 6281670"/>
                <a:gd name="connsiteX307" fmla="*/ 4537452 w 8613217"/>
                <a:gd name="connsiteY307" fmla="*/ 5944049 h 6281670"/>
                <a:gd name="connsiteX308" fmla="*/ 4511205 w 8613217"/>
                <a:gd name="connsiteY308" fmla="*/ 6014042 h 6281670"/>
                <a:gd name="connsiteX309" fmla="*/ 4750797 w 8613217"/>
                <a:gd name="connsiteY309" fmla="*/ 5917128 h 6281670"/>
                <a:gd name="connsiteX310" fmla="*/ 4741375 w 8613217"/>
                <a:gd name="connsiteY310" fmla="*/ 5939338 h 6281670"/>
                <a:gd name="connsiteX311" fmla="*/ 4732626 w 8613217"/>
                <a:gd name="connsiteY311" fmla="*/ 5935300 h 6281670"/>
                <a:gd name="connsiteX312" fmla="*/ 4727915 w 8613217"/>
                <a:gd name="connsiteY312" fmla="*/ 5907706 h 6281670"/>
                <a:gd name="connsiteX313" fmla="*/ 4750797 w 8613217"/>
                <a:gd name="connsiteY313" fmla="*/ 5875402 h 6281670"/>
                <a:gd name="connsiteX314" fmla="*/ 4750797 w 8613217"/>
                <a:gd name="connsiteY314" fmla="*/ 5917128 h 6281670"/>
                <a:gd name="connsiteX315" fmla="*/ 4875978 w 8613217"/>
                <a:gd name="connsiteY315" fmla="*/ 5457461 h 6281670"/>
                <a:gd name="connsiteX316" fmla="*/ 4616868 w 8613217"/>
                <a:gd name="connsiteY316" fmla="*/ 5877421 h 6281670"/>
                <a:gd name="connsiteX317" fmla="*/ 4562354 w 8613217"/>
                <a:gd name="connsiteY317" fmla="*/ 5884824 h 6281670"/>
                <a:gd name="connsiteX318" fmla="*/ 4880015 w 8613217"/>
                <a:gd name="connsiteY318" fmla="*/ 5419772 h 6281670"/>
                <a:gd name="connsiteX319" fmla="*/ 4875978 w 8613217"/>
                <a:gd name="connsiteY319" fmla="*/ 5457461 h 6281670"/>
                <a:gd name="connsiteX320" fmla="*/ 5020675 w 8613217"/>
                <a:gd name="connsiteY320" fmla="*/ 5141145 h 6281670"/>
                <a:gd name="connsiteX321" fmla="*/ 4989717 w 8613217"/>
                <a:gd name="connsiteY321" fmla="*/ 5179506 h 6281670"/>
                <a:gd name="connsiteX322" fmla="*/ 4445922 w 8613217"/>
                <a:gd name="connsiteY322" fmla="*/ 5878767 h 6281670"/>
                <a:gd name="connsiteX323" fmla="*/ 4415637 w 8613217"/>
                <a:gd name="connsiteY323" fmla="*/ 5953471 h 6281670"/>
                <a:gd name="connsiteX324" fmla="*/ 4357085 w 8613217"/>
                <a:gd name="connsiteY324" fmla="*/ 6075286 h 6281670"/>
                <a:gd name="connsiteX325" fmla="*/ 4338240 w 8613217"/>
                <a:gd name="connsiteY325" fmla="*/ 6125762 h 6281670"/>
                <a:gd name="connsiteX326" fmla="*/ 4322761 w 8613217"/>
                <a:gd name="connsiteY326" fmla="*/ 6080671 h 6281670"/>
                <a:gd name="connsiteX327" fmla="*/ 4306609 w 8613217"/>
                <a:gd name="connsiteY327" fmla="*/ 6061826 h 6281670"/>
                <a:gd name="connsiteX328" fmla="*/ 4295168 w 8613217"/>
                <a:gd name="connsiteY328" fmla="*/ 6082689 h 6281670"/>
                <a:gd name="connsiteX329" fmla="*/ 4292475 w 8613217"/>
                <a:gd name="connsiteY329" fmla="*/ 6112302 h 6281670"/>
                <a:gd name="connsiteX330" fmla="*/ 4277669 w 8613217"/>
                <a:gd name="connsiteY330" fmla="*/ 6097496 h 6281670"/>
                <a:gd name="connsiteX331" fmla="*/ 4183447 w 8613217"/>
                <a:gd name="connsiteY331" fmla="*/ 5282478 h 6281670"/>
                <a:gd name="connsiteX332" fmla="*/ 4412945 w 8613217"/>
                <a:gd name="connsiteY332" fmla="*/ 4743394 h 6281670"/>
                <a:gd name="connsiteX333" fmla="*/ 5036828 w 8613217"/>
                <a:gd name="connsiteY333" fmla="*/ 3935106 h 6281670"/>
                <a:gd name="connsiteX334" fmla="*/ 5054999 w 8613217"/>
                <a:gd name="connsiteY334" fmla="*/ 3966064 h 6281670"/>
                <a:gd name="connsiteX335" fmla="*/ 5020675 w 8613217"/>
                <a:gd name="connsiteY335" fmla="*/ 5141145 h 6281670"/>
                <a:gd name="connsiteX0" fmla="*/ 8420062 w 8613217"/>
                <a:gd name="connsiteY0" fmla="*/ 4211041 h 6281670"/>
                <a:gd name="connsiteX1" fmla="*/ 7990681 w 8613217"/>
                <a:gd name="connsiteY1" fmla="*/ 4231232 h 6281670"/>
                <a:gd name="connsiteX2" fmla="*/ 7630619 w 8613217"/>
                <a:gd name="connsiteY2" fmla="*/ 4614849 h 6281670"/>
                <a:gd name="connsiteX3" fmla="*/ 7659558 w 8613217"/>
                <a:gd name="connsiteY3" fmla="*/ 4643788 h 6281670"/>
                <a:gd name="connsiteX4" fmla="*/ 7859443 w 8613217"/>
                <a:gd name="connsiteY4" fmla="*/ 4617541 h 6281670"/>
                <a:gd name="connsiteX5" fmla="*/ 8222196 w 8613217"/>
                <a:gd name="connsiteY5" fmla="*/ 4498418 h 6281670"/>
                <a:gd name="connsiteX6" fmla="*/ 8236330 w 8613217"/>
                <a:gd name="connsiteY6" fmla="*/ 4496398 h 6281670"/>
                <a:gd name="connsiteX7" fmla="*/ 8228254 w 8613217"/>
                <a:gd name="connsiteY7" fmla="*/ 4504475 h 6281670"/>
                <a:gd name="connsiteX8" fmla="*/ 7670326 w 8613217"/>
                <a:gd name="connsiteY8" fmla="*/ 4709743 h 6281670"/>
                <a:gd name="connsiteX9" fmla="*/ 7436791 w 8613217"/>
                <a:gd name="connsiteY9" fmla="*/ 4735318 h 6281670"/>
                <a:gd name="connsiteX10" fmla="*/ 6759067 w 8613217"/>
                <a:gd name="connsiteY10" fmla="*/ 4696956 h 6281670"/>
                <a:gd name="connsiteX11" fmla="*/ 6037597 w 8613217"/>
                <a:gd name="connsiteY11" fmla="*/ 4656576 h 6281670"/>
                <a:gd name="connsiteX12" fmla="*/ 6023464 w 8613217"/>
                <a:gd name="connsiteY12" fmla="*/ 4649172 h 6281670"/>
                <a:gd name="connsiteX13" fmla="*/ 6361317 w 8613217"/>
                <a:gd name="connsiteY13" fmla="*/ 4472170 h 6281670"/>
                <a:gd name="connsiteX14" fmla="*/ 6783296 w 8613217"/>
                <a:gd name="connsiteY14" fmla="*/ 4236616 h 6281670"/>
                <a:gd name="connsiteX15" fmla="*/ 7066634 w 8613217"/>
                <a:gd name="connsiteY15" fmla="*/ 4052210 h 6281670"/>
                <a:gd name="connsiteX16" fmla="*/ 7151433 w 8613217"/>
                <a:gd name="connsiteY16" fmla="*/ 4042115 h 6281670"/>
                <a:gd name="connsiteX17" fmla="*/ 7304208 w 8613217"/>
                <a:gd name="connsiteY17" fmla="*/ 4071727 h 6281670"/>
                <a:gd name="connsiteX18" fmla="*/ 7625235 w 8613217"/>
                <a:gd name="connsiteY18" fmla="*/ 3948566 h 6281670"/>
                <a:gd name="connsiteX19" fmla="*/ 8172394 w 8613217"/>
                <a:gd name="connsiteY19" fmla="*/ 2496877 h 6281670"/>
                <a:gd name="connsiteX20" fmla="*/ 7882325 w 8613217"/>
                <a:gd name="connsiteY20" fmla="*/ 1811077 h 6281670"/>
                <a:gd name="connsiteX21" fmla="*/ 7854059 w 8613217"/>
                <a:gd name="connsiteY21" fmla="*/ 1889820 h 6281670"/>
                <a:gd name="connsiteX22" fmla="*/ 7732917 w 8613217"/>
                <a:gd name="connsiteY22" fmla="*/ 2389195 h 6281670"/>
                <a:gd name="connsiteX23" fmla="*/ 7607736 w 8613217"/>
                <a:gd name="connsiteY23" fmla="*/ 2746565 h 6281670"/>
                <a:gd name="connsiteX24" fmla="*/ 7178354 w 8613217"/>
                <a:gd name="connsiteY24" fmla="*/ 3424962 h 6281670"/>
                <a:gd name="connsiteX25" fmla="*/ 7050481 w 8613217"/>
                <a:gd name="connsiteY25" fmla="*/ 3653113 h 6281670"/>
                <a:gd name="connsiteX26" fmla="*/ 7022888 w 8613217"/>
                <a:gd name="connsiteY26" fmla="*/ 3873861 h 6281670"/>
                <a:gd name="connsiteX27" fmla="*/ 7057884 w 8613217"/>
                <a:gd name="connsiteY27" fmla="*/ 3889341 h 6281670"/>
                <a:gd name="connsiteX28" fmla="*/ 7311611 w 8613217"/>
                <a:gd name="connsiteY28" fmla="*/ 3701570 h 6281670"/>
                <a:gd name="connsiteX29" fmla="*/ 7883672 w 8613217"/>
                <a:gd name="connsiteY29" fmla="*/ 2875784 h 6281670"/>
                <a:gd name="connsiteX30" fmla="*/ 7909246 w 8613217"/>
                <a:gd name="connsiteY30" fmla="*/ 2790311 h 6281670"/>
                <a:gd name="connsiteX31" fmla="*/ 7835888 w 8613217"/>
                <a:gd name="connsiteY31" fmla="*/ 3051440 h 6281670"/>
                <a:gd name="connsiteX32" fmla="*/ 7279306 w 8613217"/>
                <a:gd name="connsiteY32" fmla="*/ 3802522 h 6281670"/>
                <a:gd name="connsiteX33" fmla="*/ 6992603 w 8613217"/>
                <a:gd name="connsiteY33" fmla="*/ 4017213 h 6281670"/>
                <a:gd name="connsiteX34" fmla="*/ 6713302 w 8613217"/>
                <a:gd name="connsiteY34" fmla="*/ 4190851 h 6281670"/>
                <a:gd name="connsiteX35" fmla="*/ 6627830 w 8613217"/>
                <a:gd name="connsiteY35" fmla="*/ 4239308 h 6281670"/>
                <a:gd name="connsiteX36" fmla="*/ 6605620 w 8613217"/>
                <a:gd name="connsiteY36" fmla="*/ 4251422 h 6281670"/>
                <a:gd name="connsiteX37" fmla="*/ 6226714 w 8613217"/>
                <a:gd name="connsiteY37" fmla="*/ 4447268 h 6281670"/>
                <a:gd name="connsiteX38" fmla="*/ 5314782 w 8613217"/>
                <a:gd name="connsiteY38" fmla="*/ 4943279 h 6281670"/>
                <a:gd name="connsiteX39" fmla="*/ 5158643 w 8613217"/>
                <a:gd name="connsiteY39" fmla="*/ 5046250 h 6281670"/>
                <a:gd name="connsiteX40" fmla="*/ 5162681 w 8613217"/>
                <a:gd name="connsiteY40" fmla="*/ 5025387 h 6281670"/>
                <a:gd name="connsiteX41" fmla="*/ 5227290 w 8613217"/>
                <a:gd name="connsiteY41" fmla="*/ 4323434 h 6281670"/>
                <a:gd name="connsiteX42" fmla="*/ 5106148 w 8613217"/>
                <a:gd name="connsiteY42" fmla="*/ 3860401 h 6281670"/>
                <a:gd name="connsiteX43" fmla="*/ 5139799 w 8613217"/>
                <a:gd name="connsiteY43" fmla="*/ 3818675 h 6281670"/>
                <a:gd name="connsiteX44" fmla="*/ 5695034 w 8613217"/>
                <a:gd name="connsiteY44" fmla="*/ 3194119 h 6281670"/>
                <a:gd name="connsiteX45" fmla="*/ 5830983 w 8613217"/>
                <a:gd name="connsiteY45" fmla="*/ 3023174 h 6281670"/>
                <a:gd name="connsiteX46" fmla="*/ 5873382 w 8613217"/>
                <a:gd name="connsiteY46" fmla="*/ 3008367 h 6281670"/>
                <a:gd name="connsiteX47" fmla="*/ 5983083 w 8613217"/>
                <a:gd name="connsiteY47" fmla="*/ 3009040 h 6281670"/>
                <a:gd name="connsiteX48" fmla="*/ 6257000 w 8613217"/>
                <a:gd name="connsiteY48" fmla="*/ 2840787 h 6281670"/>
                <a:gd name="connsiteX49" fmla="*/ 6605620 w 8613217"/>
                <a:gd name="connsiteY49" fmla="*/ 2172485 h 6281670"/>
                <a:gd name="connsiteX50" fmla="*/ 6623118 w 8613217"/>
                <a:gd name="connsiteY50" fmla="*/ 1339969 h 6281670"/>
                <a:gd name="connsiteX51" fmla="*/ 6528224 w 8613217"/>
                <a:gd name="connsiteY51" fmla="*/ 660899 h 6281670"/>
                <a:gd name="connsiteX52" fmla="*/ 6514091 w 8613217"/>
                <a:gd name="connsiteY52" fmla="*/ 520239 h 6281670"/>
                <a:gd name="connsiteX53" fmla="*/ 6493900 w 8613217"/>
                <a:gd name="connsiteY53" fmla="*/ 546486 h 6281670"/>
                <a:gd name="connsiteX54" fmla="*/ 6244212 w 8613217"/>
                <a:gd name="connsiteY54" fmla="*/ 975869 h 6281670"/>
                <a:gd name="connsiteX55" fmla="*/ 5935300 w 8613217"/>
                <a:gd name="connsiteY55" fmla="*/ 1788868 h 6281670"/>
                <a:gd name="connsiteX56" fmla="*/ 5707148 w 8613217"/>
                <a:gd name="connsiteY56" fmla="*/ 2531874 h 6281670"/>
                <a:gd name="connsiteX57" fmla="*/ 5679555 w 8613217"/>
                <a:gd name="connsiteY57" fmla="*/ 2738489 h 6281670"/>
                <a:gd name="connsiteX58" fmla="*/ 5734069 w 8613217"/>
                <a:gd name="connsiteY58" fmla="*/ 2914818 h 6281670"/>
                <a:gd name="connsiteX59" fmla="*/ 5963566 w 8613217"/>
                <a:gd name="connsiteY59" fmla="*/ 2599175 h 6281670"/>
                <a:gd name="connsiteX60" fmla="*/ 6141914 w 8613217"/>
                <a:gd name="connsiteY60" fmla="*/ 2254593 h 6281670"/>
                <a:gd name="connsiteX61" fmla="*/ 6262384 w 8613217"/>
                <a:gd name="connsiteY61" fmla="*/ 1884436 h 6281670"/>
                <a:gd name="connsiteX62" fmla="*/ 6343145 w 8613217"/>
                <a:gd name="connsiteY62" fmla="*/ 1508222 h 6281670"/>
                <a:gd name="connsiteX63" fmla="*/ 6310167 w 8613217"/>
                <a:gd name="connsiteY63" fmla="*/ 1747814 h 6281670"/>
                <a:gd name="connsiteX64" fmla="*/ 6045001 w 8613217"/>
                <a:gd name="connsiteY64" fmla="*/ 2568890 h 6281670"/>
                <a:gd name="connsiteX65" fmla="*/ 5560432 w 8613217"/>
                <a:gd name="connsiteY65" fmla="*/ 3235173 h 6281670"/>
                <a:gd name="connsiteX66" fmla="*/ 5096726 w 8613217"/>
                <a:gd name="connsiteY66" fmla="*/ 3741278 h 6281670"/>
                <a:gd name="connsiteX67" fmla="*/ 5067113 w 8613217"/>
                <a:gd name="connsiteY67" fmla="*/ 3767525 h 6281670"/>
                <a:gd name="connsiteX68" fmla="*/ 4911647 w 8613217"/>
                <a:gd name="connsiteY68" fmla="*/ 3459959 h 6281670"/>
                <a:gd name="connsiteX69" fmla="*/ 4890784 w 8613217"/>
                <a:gd name="connsiteY69" fmla="*/ 3404099 h 6281670"/>
                <a:gd name="connsiteX70" fmla="*/ 4952701 w 8613217"/>
                <a:gd name="connsiteY70" fmla="*/ 2717626 h 6281670"/>
                <a:gd name="connsiteX71" fmla="*/ 5173449 w 8613217"/>
                <a:gd name="connsiteY71" fmla="*/ 2368332 h 6281670"/>
                <a:gd name="connsiteX72" fmla="*/ 5481689 w 8613217"/>
                <a:gd name="connsiteY72" fmla="*/ 1759928 h 6281670"/>
                <a:gd name="connsiteX73" fmla="*/ 5514667 w 8613217"/>
                <a:gd name="connsiteY73" fmla="*/ 1741757 h 6281670"/>
                <a:gd name="connsiteX74" fmla="*/ 5803389 w 8613217"/>
                <a:gd name="connsiteY74" fmla="*/ 1570812 h 6281670"/>
                <a:gd name="connsiteX75" fmla="*/ 5822907 w 8613217"/>
                <a:gd name="connsiteY75" fmla="*/ 1095665 h 6281670"/>
                <a:gd name="connsiteX76" fmla="*/ 5540241 w 8613217"/>
                <a:gd name="connsiteY76" fmla="*/ 601000 h 6281670"/>
                <a:gd name="connsiteX77" fmla="*/ 5514667 w 8613217"/>
                <a:gd name="connsiteY77" fmla="*/ 600327 h 6281670"/>
                <a:gd name="connsiteX78" fmla="*/ 5421791 w 8613217"/>
                <a:gd name="connsiteY78" fmla="*/ 697914 h 6281670"/>
                <a:gd name="connsiteX79" fmla="*/ 5124319 w 8613217"/>
                <a:gd name="connsiteY79" fmla="*/ 1196617 h 6281670"/>
                <a:gd name="connsiteX80" fmla="*/ 5316801 w 8613217"/>
                <a:gd name="connsiteY80" fmla="*/ 1686570 h 6281670"/>
                <a:gd name="connsiteX81" fmla="*/ 5361220 w 8613217"/>
                <a:gd name="connsiteY81" fmla="*/ 1669072 h 6281670"/>
                <a:gd name="connsiteX82" fmla="*/ 5461499 w 8613217"/>
                <a:gd name="connsiteY82" fmla="*/ 1248439 h 6281670"/>
                <a:gd name="connsiteX83" fmla="*/ 5491784 w 8613217"/>
                <a:gd name="connsiteY83" fmla="*/ 1043170 h 6281670"/>
                <a:gd name="connsiteX84" fmla="*/ 5497841 w 8613217"/>
                <a:gd name="connsiteY84" fmla="*/ 1081532 h 6281670"/>
                <a:gd name="connsiteX85" fmla="*/ 5481016 w 8613217"/>
                <a:gd name="connsiteY85" fmla="*/ 1353429 h 6281670"/>
                <a:gd name="connsiteX86" fmla="*/ 5415734 w 8613217"/>
                <a:gd name="connsiteY86" fmla="*/ 1727624 h 6281670"/>
                <a:gd name="connsiteX87" fmla="*/ 5151240 w 8613217"/>
                <a:gd name="connsiteY87" fmla="*/ 2245171 h 6281670"/>
                <a:gd name="connsiteX88" fmla="*/ 4908282 w 8613217"/>
                <a:gd name="connsiteY88" fmla="*/ 2596483 h 6281670"/>
                <a:gd name="connsiteX89" fmla="*/ 4750124 w 8613217"/>
                <a:gd name="connsiteY89" fmla="*/ 2989523 h 6281670"/>
                <a:gd name="connsiteX90" fmla="*/ 4737337 w 8613217"/>
                <a:gd name="connsiteY90" fmla="*/ 3162487 h 6281670"/>
                <a:gd name="connsiteX91" fmla="*/ 4680804 w 8613217"/>
                <a:gd name="connsiteY91" fmla="*/ 3076341 h 6281670"/>
                <a:gd name="connsiteX92" fmla="*/ 4591293 w 8613217"/>
                <a:gd name="connsiteY92" fmla="*/ 2915491 h 6281670"/>
                <a:gd name="connsiteX93" fmla="*/ 4552259 w 8613217"/>
                <a:gd name="connsiteY93" fmla="*/ 2838095 h 6281670"/>
                <a:gd name="connsiteX94" fmla="*/ 4404869 w 8613217"/>
                <a:gd name="connsiteY94" fmla="*/ 2499569 h 6281670"/>
                <a:gd name="connsiteX95" fmla="*/ 4425059 w 8613217"/>
                <a:gd name="connsiteY95" fmla="*/ 2408713 h 6281670"/>
                <a:gd name="connsiteX96" fmla="*/ 4497071 w 8613217"/>
                <a:gd name="connsiteY96" fmla="*/ 2304396 h 6281670"/>
                <a:gd name="connsiteX97" fmla="*/ 4551585 w 8613217"/>
                <a:gd name="connsiteY97" fmla="*/ 2152968 h 6281670"/>
                <a:gd name="connsiteX98" fmla="*/ 4741375 w 8613217"/>
                <a:gd name="connsiteY98" fmla="*/ 1413327 h 6281670"/>
                <a:gd name="connsiteX99" fmla="*/ 4929146 w 8613217"/>
                <a:gd name="connsiteY99" fmla="*/ 819730 h 6281670"/>
                <a:gd name="connsiteX100" fmla="*/ 5233347 w 8613217"/>
                <a:gd name="connsiteY100" fmla="*/ 28940 h 6281670"/>
                <a:gd name="connsiteX101" fmla="*/ 5238058 w 8613217"/>
                <a:gd name="connsiteY101" fmla="*/ 0 h 6281670"/>
                <a:gd name="connsiteX102" fmla="*/ 4976929 w 8613217"/>
                <a:gd name="connsiteY102" fmla="*/ 159504 h 6281670"/>
                <a:gd name="connsiteX103" fmla="*/ 4204984 w 8613217"/>
                <a:gd name="connsiteY103" fmla="*/ 890396 h 6281670"/>
                <a:gd name="connsiteX104" fmla="*/ 3943182 w 8613217"/>
                <a:gd name="connsiteY104" fmla="*/ 2139508 h 6281670"/>
                <a:gd name="connsiteX105" fmla="*/ 4076438 w 8613217"/>
                <a:gd name="connsiteY105" fmla="*/ 2389868 h 6281670"/>
                <a:gd name="connsiteX106" fmla="*/ 4215079 w 8613217"/>
                <a:gd name="connsiteY106" fmla="*/ 2474668 h 6281670"/>
                <a:gd name="connsiteX107" fmla="*/ 4244018 w 8613217"/>
                <a:gd name="connsiteY107" fmla="*/ 2445055 h 6281670"/>
                <a:gd name="connsiteX108" fmla="*/ 4230558 w 8613217"/>
                <a:gd name="connsiteY108" fmla="*/ 1718875 h 6281670"/>
                <a:gd name="connsiteX109" fmla="*/ 4411599 w 8613217"/>
                <a:gd name="connsiteY109" fmla="*/ 1186522 h 6281670"/>
                <a:gd name="connsiteX110" fmla="*/ 4552259 w 8613217"/>
                <a:gd name="connsiteY110" fmla="*/ 934815 h 6281670"/>
                <a:gd name="connsiteX111" fmla="*/ 4572449 w 8613217"/>
                <a:gd name="connsiteY111" fmla="*/ 920008 h 6281670"/>
                <a:gd name="connsiteX112" fmla="*/ 4553604 w 8613217"/>
                <a:gd name="connsiteY112" fmla="*/ 956351 h 6281670"/>
                <a:gd name="connsiteX113" fmla="*/ 4390735 w 8613217"/>
                <a:gd name="connsiteY113" fmla="*/ 1302280 h 6281670"/>
                <a:gd name="connsiteX114" fmla="*/ 4340260 w 8613217"/>
                <a:gd name="connsiteY114" fmla="*/ 2524471 h 6281670"/>
                <a:gd name="connsiteX115" fmla="*/ 4501109 w 8613217"/>
                <a:gd name="connsiteY115" fmla="*/ 2892609 h 6281670"/>
                <a:gd name="connsiteX116" fmla="*/ 4692918 w 8613217"/>
                <a:gd name="connsiteY116" fmla="*/ 3241230 h 6281670"/>
                <a:gd name="connsiteX117" fmla="*/ 4992409 w 8613217"/>
                <a:gd name="connsiteY117" fmla="*/ 3809925 h 6281670"/>
                <a:gd name="connsiteX118" fmla="*/ 5000485 w 8613217"/>
                <a:gd name="connsiteY118" fmla="*/ 3847614 h 6281670"/>
                <a:gd name="connsiteX119" fmla="*/ 4993755 w 8613217"/>
                <a:gd name="connsiteY119" fmla="*/ 3855017 h 6281670"/>
                <a:gd name="connsiteX120" fmla="*/ 4993082 w 8613217"/>
                <a:gd name="connsiteY120" fmla="*/ 3855690 h 6281670"/>
                <a:gd name="connsiteX121" fmla="*/ 4982313 w 8613217"/>
                <a:gd name="connsiteY121" fmla="*/ 3867131 h 6281670"/>
                <a:gd name="connsiteX122" fmla="*/ 4626290 w 8613217"/>
                <a:gd name="connsiteY122" fmla="*/ 4274977 h 6281670"/>
                <a:gd name="connsiteX123" fmla="*/ 4180755 w 8613217"/>
                <a:gd name="connsiteY123" fmla="*/ 4968853 h 6281670"/>
                <a:gd name="connsiteX124" fmla="*/ 4071727 w 8613217"/>
                <a:gd name="connsiteY124" fmla="*/ 5853192 h 6281670"/>
                <a:gd name="connsiteX125" fmla="*/ 4040769 w 8613217"/>
                <a:gd name="connsiteY125" fmla="*/ 5907706 h 6281670"/>
                <a:gd name="connsiteX126" fmla="*/ 4005099 w 8613217"/>
                <a:gd name="connsiteY126" fmla="*/ 5881459 h 6281670"/>
                <a:gd name="connsiteX127" fmla="*/ 4007791 w 8613217"/>
                <a:gd name="connsiteY127" fmla="*/ 5830983 h 6281670"/>
                <a:gd name="connsiteX128" fmla="*/ 3990293 w 8613217"/>
                <a:gd name="connsiteY128" fmla="*/ 5807427 h 6281670"/>
                <a:gd name="connsiteX129" fmla="*/ 3964045 w 8613217"/>
                <a:gd name="connsiteY129" fmla="*/ 5789256 h 6281670"/>
                <a:gd name="connsiteX130" fmla="*/ 3941836 w 8613217"/>
                <a:gd name="connsiteY130" fmla="*/ 5705129 h 6281670"/>
                <a:gd name="connsiteX131" fmla="*/ 3908185 w 8613217"/>
                <a:gd name="connsiteY131" fmla="*/ 5236040 h 6281670"/>
                <a:gd name="connsiteX132" fmla="*/ 3918953 w 8613217"/>
                <a:gd name="connsiteY132" fmla="*/ 4237288 h 6281670"/>
                <a:gd name="connsiteX133" fmla="*/ 3786370 w 8613217"/>
                <a:gd name="connsiteY133" fmla="*/ 3122779 h 6281670"/>
                <a:gd name="connsiteX134" fmla="*/ 3570333 w 8613217"/>
                <a:gd name="connsiteY134" fmla="*/ 2570236 h 6281670"/>
                <a:gd name="connsiteX135" fmla="*/ 3410829 w 8613217"/>
                <a:gd name="connsiteY135" fmla="*/ 2273437 h 6281670"/>
                <a:gd name="connsiteX136" fmla="*/ 3411502 w 8613217"/>
                <a:gd name="connsiteY136" fmla="*/ 2229018 h 6281670"/>
                <a:gd name="connsiteX137" fmla="*/ 3451209 w 8613217"/>
                <a:gd name="connsiteY137" fmla="*/ 2126720 h 6281670"/>
                <a:gd name="connsiteX138" fmla="*/ 3431692 w 8613217"/>
                <a:gd name="connsiteY138" fmla="*/ 1895877 h 6281670"/>
                <a:gd name="connsiteX139" fmla="*/ 3186715 w 8613217"/>
                <a:gd name="connsiteY139" fmla="*/ 1401886 h 6281670"/>
                <a:gd name="connsiteX140" fmla="*/ 2531874 w 8613217"/>
                <a:gd name="connsiteY140" fmla="*/ 701952 h 6281670"/>
                <a:gd name="connsiteX141" fmla="*/ 1731662 w 8613217"/>
                <a:gd name="connsiteY141" fmla="*/ 39035 h 6281670"/>
                <a:gd name="connsiteX142" fmla="*/ 1722913 w 8613217"/>
                <a:gd name="connsiteY142" fmla="*/ 36343 h 6281670"/>
                <a:gd name="connsiteX143" fmla="*/ 1723586 w 8613217"/>
                <a:gd name="connsiteY143" fmla="*/ 47111 h 6281670"/>
                <a:gd name="connsiteX144" fmla="*/ 1984042 w 8613217"/>
                <a:gd name="connsiteY144" fmla="*/ 871552 h 6281670"/>
                <a:gd name="connsiteX145" fmla="*/ 2773486 w 8613217"/>
                <a:gd name="connsiteY145" fmla="*/ 2064130 h 6281670"/>
                <a:gd name="connsiteX146" fmla="*/ 3058170 w 8613217"/>
                <a:gd name="connsiteY146" fmla="*/ 2286897 h 6281670"/>
                <a:gd name="connsiteX147" fmla="*/ 3235845 w 8613217"/>
                <a:gd name="connsiteY147" fmla="*/ 2329297 h 6281670"/>
                <a:gd name="connsiteX148" fmla="*/ 3256709 w 8613217"/>
                <a:gd name="connsiteY148" fmla="*/ 2294974 h 6281670"/>
                <a:gd name="connsiteX149" fmla="*/ 3083072 w 8613217"/>
                <a:gd name="connsiteY149" fmla="*/ 1999521 h 6281670"/>
                <a:gd name="connsiteX150" fmla="*/ 2450440 w 8613217"/>
                <a:gd name="connsiteY150" fmla="*/ 1092973 h 6281670"/>
                <a:gd name="connsiteX151" fmla="*/ 2432941 w 8613217"/>
                <a:gd name="connsiteY151" fmla="*/ 1062014 h 6281670"/>
                <a:gd name="connsiteX152" fmla="*/ 2454478 w 8613217"/>
                <a:gd name="connsiteY152" fmla="*/ 1076820 h 6281670"/>
                <a:gd name="connsiteX153" fmla="*/ 2967986 w 8613217"/>
                <a:gd name="connsiteY153" fmla="*/ 1739738 h 6281670"/>
                <a:gd name="connsiteX154" fmla="*/ 3266131 w 8613217"/>
                <a:gd name="connsiteY154" fmla="*/ 2175850 h 6281670"/>
                <a:gd name="connsiteX155" fmla="*/ 3457939 w 8613217"/>
                <a:gd name="connsiteY155" fmla="*/ 2509665 h 6281670"/>
                <a:gd name="connsiteX156" fmla="*/ 3733875 w 8613217"/>
                <a:gd name="connsiteY156" fmla="*/ 3249979 h 6281670"/>
                <a:gd name="connsiteX157" fmla="*/ 3823385 w 8613217"/>
                <a:gd name="connsiteY157" fmla="*/ 4359777 h 6281670"/>
                <a:gd name="connsiteX158" fmla="*/ 3816655 w 8613217"/>
                <a:gd name="connsiteY158" fmla="*/ 4369199 h 6281670"/>
                <a:gd name="connsiteX159" fmla="*/ 3800503 w 8613217"/>
                <a:gd name="connsiteY159" fmla="*/ 4322761 h 6281670"/>
                <a:gd name="connsiteX160" fmla="*/ 3407464 w 8613217"/>
                <a:gd name="connsiteY160" fmla="*/ 3663208 h 6281670"/>
                <a:gd name="connsiteX161" fmla="*/ 2390541 w 8613217"/>
                <a:gd name="connsiteY161" fmla="*/ 2898666 h 6281670"/>
                <a:gd name="connsiteX162" fmla="*/ 2247863 w 8613217"/>
                <a:gd name="connsiteY162" fmla="*/ 2802425 h 6281670"/>
                <a:gd name="connsiteX163" fmla="*/ 2055381 w 8613217"/>
                <a:gd name="connsiteY163" fmla="*/ 2665131 h 6281670"/>
                <a:gd name="connsiteX164" fmla="*/ 1471879 w 8613217"/>
                <a:gd name="connsiteY164" fmla="*/ 2148930 h 6281670"/>
                <a:gd name="connsiteX165" fmla="*/ 1461111 w 8613217"/>
                <a:gd name="connsiteY165" fmla="*/ 2109895 h 6281670"/>
                <a:gd name="connsiteX166" fmla="*/ 1501492 w 8613217"/>
                <a:gd name="connsiteY166" fmla="*/ 1918759 h 6281670"/>
                <a:gd name="connsiteX167" fmla="*/ 1395155 w 8613217"/>
                <a:gd name="connsiteY167" fmla="*/ 1570812 h 6281670"/>
                <a:gd name="connsiteX168" fmla="*/ 937507 w 8613217"/>
                <a:gd name="connsiteY168" fmla="*/ 860783 h 6281670"/>
                <a:gd name="connsiteX169" fmla="*/ 682435 w 8613217"/>
                <a:gd name="connsiteY169" fmla="*/ 471109 h 6281670"/>
                <a:gd name="connsiteX170" fmla="*/ 590905 w 8613217"/>
                <a:gd name="connsiteY170" fmla="*/ 214691 h 6281670"/>
                <a:gd name="connsiteX171" fmla="*/ 581483 w 8613217"/>
                <a:gd name="connsiteY171" fmla="*/ 222767 h 6281670"/>
                <a:gd name="connsiteX172" fmla="*/ 555909 w 8613217"/>
                <a:gd name="connsiteY172" fmla="*/ 262475 h 6281670"/>
                <a:gd name="connsiteX173" fmla="*/ 423998 w 8613217"/>
                <a:gd name="connsiteY173" fmla="*/ 619845 h 6281670"/>
                <a:gd name="connsiteX174" fmla="*/ 443515 w 8613217"/>
                <a:gd name="connsiteY174" fmla="*/ 1227575 h 6281670"/>
                <a:gd name="connsiteX175" fmla="*/ 806942 w 8613217"/>
                <a:gd name="connsiteY175" fmla="*/ 1996156 h 6281670"/>
                <a:gd name="connsiteX176" fmla="*/ 1087589 w 8613217"/>
                <a:gd name="connsiteY176" fmla="*/ 2216231 h 6281670"/>
                <a:gd name="connsiteX177" fmla="*/ 1317086 w 8613217"/>
                <a:gd name="connsiteY177" fmla="*/ 2233729 h 6281670"/>
                <a:gd name="connsiteX178" fmla="*/ 1327181 w 8613217"/>
                <a:gd name="connsiteY178" fmla="*/ 2198060 h 6281670"/>
                <a:gd name="connsiteX179" fmla="*/ 816364 w 8613217"/>
                <a:gd name="connsiteY179" fmla="*/ 1324489 h 6281670"/>
                <a:gd name="connsiteX180" fmla="*/ 702625 w 8613217"/>
                <a:gd name="connsiteY180" fmla="*/ 1031056 h 6281670"/>
                <a:gd name="connsiteX181" fmla="*/ 767908 w 8613217"/>
                <a:gd name="connsiteY181" fmla="*/ 1173061 h 6281670"/>
                <a:gd name="connsiteX182" fmla="*/ 1444285 w 8613217"/>
                <a:gd name="connsiteY182" fmla="*/ 2226326 h 6281670"/>
                <a:gd name="connsiteX183" fmla="*/ 2209501 w 8613217"/>
                <a:gd name="connsiteY183" fmla="*/ 2876457 h 6281670"/>
                <a:gd name="connsiteX184" fmla="*/ 2308434 w 8613217"/>
                <a:gd name="connsiteY184" fmla="*/ 2939720 h 6281670"/>
                <a:gd name="connsiteX185" fmla="*/ 2340738 w 8613217"/>
                <a:gd name="connsiteY185" fmla="*/ 2972025 h 6281670"/>
                <a:gd name="connsiteX186" fmla="*/ 2266034 w 8613217"/>
                <a:gd name="connsiteY186" fmla="*/ 2967313 h 6281670"/>
                <a:gd name="connsiteX187" fmla="*/ 1817807 w 8613217"/>
                <a:gd name="connsiteY187" fmla="*/ 3025866 h 6281670"/>
                <a:gd name="connsiteX188" fmla="*/ 1007500 w 8613217"/>
                <a:gd name="connsiteY188" fmla="*/ 3309877 h 6281670"/>
                <a:gd name="connsiteX189" fmla="*/ 960389 w 8613217"/>
                <a:gd name="connsiteY189" fmla="*/ 3293725 h 6281670"/>
                <a:gd name="connsiteX190" fmla="*/ 446207 w 8613217"/>
                <a:gd name="connsiteY190" fmla="*/ 3134221 h 6281670"/>
                <a:gd name="connsiteX191" fmla="*/ 217383 w 8613217"/>
                <a:gd name="connsiteY191" fmla="*/ 3227096 h 6281670"/>
                <a:gd name="connsiteX192" fmla="*/ 0 w 8613217"/>
                <a:gd name="connsiteY192" fmla="*/ 3236518 h 6281670"/>
                <a:gd name="connsiteX193" fmla="*/ 0 w 8613217"/>
                <a:gd name="connsiteY193" fmla="*/ 3330740 h 6281670"/>
                <a:gd name="connsiteX194" fmla="*/ 9422 w 8613217"/>
                <a:gd name="connsiteY194" fmla="*/ 3346892 h 6281670"/>
                <a:gd name="connsiteX195" fmla="*/ 255072 w 8613217"/>
                <a:gd name="connsiteY195" fmla="*/ 3717723 h 6281670"/>
                <a:gd name="connsiteX196" fmla="*/ 747044 w 8613217"/>
                <a:gd name="connsiteY196" fmla="*/ 3826078 h 6281670"/>
                <a:gd name="connsiteX197" fmla="*/ 1016249 w 8613217"/>
                <a:gd name="connsiteY197" fmla="*/ 3490244 h 6281670"/>
                <a:gd name="connsiteX198" fmla="*/ 981253 w 8613217"/>
                <a:gd name="connsiteY198" fmla="*/ 3461305 h 6281670"/>
                <a:gd name="connsiteX199" fmla="*/ 563312 w 8613217"/>
                <a:gd name="connsiteY199" fmla="*/ 3490917 h 6281670"/>
                <a:gd name="connsiteX200" fmla="*/ 390347 w 8613217"/>
                <a:gd name="connsiteY200" fmla="*/ 3460632 h 6281670"/>
                <a:gd name="connsiteX201" fmla="*/ 489953 w 8613217"/>
                <a:gd name="connsiteY201" fmla="*/ 3463997 h 6281670"/>
                <a:gd name="connsiteX202" fmla="*/ 903183 w 8613217"/>
                <a:gd name="connsiteY202" fmla="*/ 3408137 h 6281670"/>
                <a:gd name="connsiteX203" fmla="*/ 1043170 w 8613217"/>
                <a:gd name="connsiteY203" fmla="*/ 3372467 h 6281670"/>
                <a:gd name="connsiteX204" fmla="*/ 1508895 w 8613217"/>
                <a:gd name="connsiteY204" fmla="*/ 3218347 h 6281670"/>
                <a:gd name="connsiteX205" fmla="*/ 1912029 w 8613217"/>
                <a:gd name="connsiteY205" fmla="*/ 3101243 h 6281670"/>
                <a:gd name="connsiteX206" fmla="*/ 1912029 w 8613217"/>
                <a:gd name="connsiteY206" fmla="*/ 3101243 h 6281670"/>
                <a:gd name="connsiteX207" fmla="*/ 2113933 w 8613217"/>
                <a:gd name="connsiteY207" fmla="*/ 3072976 h 6281670"/>
                <a:gd name="connsiteX208" fmla="*/ 2257958 w 8613217"/>
                <a:gd name="connsiteY208" fmla="*/ 3064227 h 6281670"/>
                <a:gd name="connsiteX209" fmla="*/ 2434960 w 8613217"/>
                <a:gd name="connsiteY209" fmla="*/ 3101243 h 6281670"/>
                <a:gd name="connsiteX210" fmla="*/ 2635518 w 8613217"/>
                <a:gd name="connsiteY210" fmla="*/ 3164506 h 6281670"/>
                <a:gd name="connsiteX211" fmla="*/ 3038653 w 8613217"/>
                <a:gd name="connsiteY211" fmla="*/ 3453902 h 6281670"/>
                <a:gd name="connsiteX212" fmla="*/ 3580428 w 8613217"/>
                <a:gd name="connsiteY212" fmla="*/ 4087880 h 6281670"/>
                <a:gd name="connsiteX213" fmla="*/ 3776274 w 8613217"/>
                <a:gd name="connsiteY213" fmla="*/ 4626290 h 6281670"/>
                <a:gd name="connsiteX214" fmla="*/ 3813963 w 8613217"/>
                <a:gd name="connsiteY214" fmla="*/ 4802619 h 6281670"/>
                <a:gd name="connsiteX215" fmla="*/ 3811944 w 8613217"/>
                <a:gd name="connsiteY215" fmla="*/ 5407658 h 6281670"/>
                <a:gd name="connsiteX216" fmla="*/ 3881265 w 8613217"/>
                <a:gd name="connsiteY216" fmla="*/ 5874056 h 6281670"/>
                <a:gd name="connsiteX217" fmla="*/ 3879919 w 8613217"/>
                <a:gd name="connsiteY217" fmla="*/ 5898957 h 6281670"/>
                <a:gd name="connsiteX218" fmla="*/ 3757430 w 8613217"/>
                <a:gd name="connsiteY218" fmla="*/ 5946068 h 6281670"/>
                <a:gd name="connsiteX219" fmla="*/ 3743970 w 8613217"/>
                <a:gd name="connsiteY219" fmla="*/ 6053750 h 6281670"/>
                <a:gd name="connsiteX220" fmla="*/ 3803195 w 8613217"/>
                <a:gd name="connsiteY220" fmla="*/ 6092112 h 6281670"/>
                <a:gd name="connsiteX221" fmla="*/ 3896071 w 8613217"/>
                <a:gd name="connsiteY221" fmla="*/ 6023464 h 6281670"/>
                <a:gd name="connsiteX222" fmla="*/ 3920972 w 8613217"/>
                <a:gd name="connsiteY222" fmla="*/ 5996544 h 6281670"/>
                <a:gd name="connsiteX223" fmla="*/ 3918953 w 8613217"/>
                <a:gd name="connsiteY223" fmla="*/ 6053077 h 6281670"/>
                <a:gd name="connsiteX224" fmla="*/ 3931741 w 8613217"/>
                <a:gd name="connsiteY224" fmla="*/ 6077978 h 6281670"/>
                <a:gd name="connsiteX225" fmla="*/ 3951931 w 8613217"/>
                <a:gd name="connsiteY225" fmla="*/ 6055769 h 6281670"/>
                <a:gd name="connsiteX226" fmla="*/ 3972121 w 8613217"/>
                <a:gd name="connsiteY226" fmla="*/ 5988468 h 6281670"/>
                <a:gd name="connsiteX227" fmla="*/ 3994331 w 8613217"/>
                <a:gd name="connsiteY227" fmla="*/ 5968277 h 6281670"/>
                <a:gd name="connsiteX228" fmla="*/ 4005099 w 8613217"/>
                <a:gd name="connsiteY228" fmla="*/ 5995198 h 6281670"/>
                <a:gd name="connsiteX229" fmla="*/ 4071054 w 8613217"/>
                <a:gd name="connsiteY229" fmla="*/ 6040290 h 6281670"/>
                <a:gd name="connsiteX230" fmla="*/ 4100667 w 8613217"/>
                <a:gd name="connsiteY230" fmla="*/ 6026829 h 6281670"/>
                <a:gd name="connsiteX231" fmla="*/ 4110089 w 8613217"/>
                <a:gd name="connsiteY231" fmla="*/ 5993179 h 6281670"/>
                <a:gd name="connsiteX232" fmla="*/ 4124895 w 8613217"/>
                <a:gd name="connsiteY232" fmla="*/ 6032214 h 6281670"/>
                <a:gd name="connsiteX233" fmla="*/ 4117492 w 8613217"/>
                <a:gd name="connsiteY233" fmla="*/ 6106918 h 6281670"/>
                <a:gd name="connsiteX234" fmla="*/ 4080476 w 8613217"/>
                <a:gd name="connsiteY234" fmla="*/ 6141242 h 6281670"/>
                <a:gd name="connsiteX235" fmla="*/ 4176717 w 8613217"/>
                <a:gd name="connsiteY235" fmla="*/ 6189025 h 6281670"/>
                <a:gd name="connsiteX236" fmla="*/ 4170660 w 8613217"/>
                <a:gd name="connsiteY236" fmla="*/ 6271133 h 6281670"/>
                <a:gd name="connsiteX237" fmla="*/ 4195562 w 8613217"/>
                <a:gd name="connsiteY237" fmla="*/ 6277863 h 6281670"/>
                <a:gd name="connsiteX238" fmla="*/ 4261517 w 8613217"/>
                <a:gd name="connsiteY238" fmla="*/ 6267768 h 6281670"/>
                <a:gd name="connsiteX239" fmla="*/ 4289784 w 8613217"/>
                <a:gd name="connsiteY239" fmla="*/ 6247578 h 6281670"/>
                <a:gd name="connsiteX240" fmla="*/ 4295840 w 8613217"/>
                <a:gd name="connsiteY240" fmla="*/ 6204505 h 6281670"/>
                <a:gd name="connsiteX241" fmla="*/ 4305936 w 8613217"/>
                <a:gd name="connsiteY241" fmla="*/ 6182969 h 6281670"/>
                <a:gd name="connsiteX242" fmla="*/ 4324107 w 8613217"/>
                <a:gd name="connsiteY242" fmla="*/ 6199794 h 6281670"/>
                <a:gd name="connsiteX243" fmla="*/ 4336894 w 8613217"/>
                <a:gd name="connsiteY243" fmla="*/ 6230752 h 6281670"/>
                <a:gd name="connsiteX244" fmla="*/ 4342951 w 8613217"/>
                <a:gd name="connsiteY244" fmla="*/ 6226714 h 6281670"/>
                <a:gd name="connsiteX245" fmla="*/ 4369872 w 8613217"/>
                <a:gd name="connsiteY245" fmla="*/ 6185660 h 6281670"/>
                <a:gd name="connsiteX246" fmla="*/ 4382659 w 8613217"/>
                <a:gd name="connsiteY246" fmla="*/ 6234791 h 6281670"/>
                <a:gd name="connsiteX247" fmla="*/ 4406888 w 8613217"/>
                <a:gd name="connsiteY247" fmla="*/ 6265749 h 6281670"/>
                <a:gd name="connsiteX248" fmla="*/ 4484284 w 8613217"/>
                <a:gd name="connsiteY248" fmla="*/ 6275171 h 6281670"/>
                <a:gd name="connsiteX249" fmla="*/ 4499090 w 8613217"/>
                <a:gd name="connsiteY249" fmla="*/ 6272479 h 6281670"/>
                <a:gd name="connsiteX250" fmla="*/ 4512551 w 8613217"/>
                <a:gd name="connsiteY250" fmla="*/ 6181622 h 6281670"/>
                <a:gd name="connsiteX251" fmla="*/ 4572449 w 8613217"/>
                <a:gd name="connsiteY251" fmla="*/ 6153356 h 6281670"/>
                <a:gd name="connsiteX252" fmla="*/ 4575814 w 8613217"/>
                <a:gd name="connsiteY252" fmla="*/ 6127781 h 6281670"/>
                <a:gd name="connsiteX253" fmla="*/ 4538125 w 8613217"/>
                <a:gd name="connsiteY253" fmla="*/ 6076633 h 6281670"/>
                <a:gd name="connsiteX254" fmla="*/ 4536779 w 8613217"/>
                <a:gd name="connsiteY254" fmla="*/ 6042309 h 6281670"/>
                <a:gd name="connsiteX255" fmla="*/ 4573122 w 8613217"/>
                <a:gd name="connsiteY255" fmla="*/ 6032214 h 6281670"/>
                <a:gd name="connsiteX256" fmla="*/ 4637731 w 8613217"/>
                <a:gd name="connsiteY256" fmla="*/ 6051058 h 6281670"/>
                <a:gd name="connsiteX257" fmla="*/ 4665997 w 8613217"/>
                <a:gd name="connsiteY257" fmla="*/ 6029522 h 6281670"/>
                <a:gd name="connsiteX258" fmla="*/ 4665997 w 8613217"/>
                <a:gd name="connsiteY258" fmla="*/ 5985776 h 6281670"/>
                <a:gd name="connsiteX259" fmla="*/ 4681477 w 8613217"/>
                <a:gd name="connsiteY259" fmla="*/ 5966931 h 6281670"/>
                <a:gd name="connsiteX260" fmla="*/ 4701667 w 8613217"/>
                <a:gd name="connsiteY260" fmla="*/ 5981065 h 6281670"/>
                <a:gd name="connsiteX261" fmla="*/ 4724550 w 8613217"/>
                <a:gd name="connsiteY261" fmla="*/ 6054423 h 6281670"/>
                <a:gd name="connsiteX262" fmla="*/ 4743394 w 8613217"/>
                <a:gd name="connsiteY262" fmla="*/ 6073268 h 6281670"/>
                <a:gd name="connsiteX263" fmla="*/ 4752143 w 8613217"/>
                <a:gd name="connsiteY263" fmla="*/ 6050385 h 6281670"/>
                <a:gd name="connsiteX264" fmla="*/ 4752143 w 8613217"/>
                <a:gd name="connsiteY264" fmla="*/ 5996544 h 6281670"/>
                <a:gd name="connsiteX265" fmla="*/ 4800600 w 8613217"/>
                <a:gd name="connsiteY265" fmla="*/ 6046347 h 6281670"/>
                <a:gd name="connsiteX266" fmla="*/ 4859825 w 8613217"/>
                <a:gd name="connsiteY266" fmla="*/ 6088747 h 6281670"/>
                <a:gd name="connsiteX267" fmla="*/ 4932511 w 8613217"/>
                <a:gd name="connsiteY267" fmla="*/ 6036252 h 6281670"/>
                <a:gd name="connsiteX268" fmla="*/ 4919050 w 8613217"/>
                <a:gd name="connsiteY268" fmla="*/ 5940011 h 6281670"/>
                <a:gd name="connsiteX269" fmla="*/ 4830213 w 8613217"/>
                <a:gd name="connsiteY269" fmla="*/ 5933281 h 6281670"/>
                <a:gd name="connsiteX270" fmla="*/ 4779064 w 8613217"/>
                <a:gd name="connsiteY270" fmla="*/ 5876074 h 6281670"/>
                <a:gd name="connsiteX271" fmla="*/ 4778391 w 8613217"/>
                <a:gd name="connsiteY271" fmla="*/ 5829637 h 6281670"/>
                <a:gd name="connsiteX272" fmla="*/ 5091342 w 8613217"/>
                <a:gd name="connsiteY272" fmla="*/ 5236712 h 6281670"/>
                <a:gd name="connsiteX273" fmla="*/ 5116243 w 8613217"/>
                <a:gd name="connsiteY273" fmla="*/ 5202389 h 6281670"/>
                <a:gd name="connsiteX274" fmla="*/ 5269690 w 8613217"/>
                <a:gd name="connsiteY274" fmla="*/ 5086631 h 6281670"/>
                <a:gd name="connsiteX275" fmla="*/ 5744837 w 8613217"/>
                <a:gd name="connsiteY275" fmla="*/ 4795889 h 6281670"/>
                <a:gd name="connsiteX276" fmla="*/ 5814830 w 8613217"/>
                <a:gd name="connsiteY276" fmla="*/ 4775699 h 6281670"/>
                <a:gd name="connsiteX277" fmla="*/ 6103553 w 8613217"/>
                <a:gd name="connsiteY277" fmla="*/ 4765603 h 6281670"/>
                <a:gd name="connsiteX278" fmla="*/ 7086824 w 8613217"/>
                <a:gd name="connsiteY278" fmla="*/ 4811369 h 6281670"/>
                <a:gd name="connsiteX279" fmla="*/ 7489959 w 8613217"/>
                <a:gd name="connsiteY279" fmla="*/ 4805311 h 6281670"/>
                <a:gd name="connsiteX280" fmla="*/ 7516880 w 8613217"/>
                <a:gd name="connsiteY280" fmla="*/ 4801946 h 6281670"/>
                <a:gd name="connsiteX281" fmla="*/ 7536397 w 8613217"/>
                <a:gd name="connsiteY281" fmla="*/ 4800600 h 6281670"/>
                <a:gd name="connsiteX282" fmla="*/ 7619850 w 8613217"/>
                <a:gd name="connsiteY282" fmla="*/ 4791178 h 6281670"/>
                <a:gd name="connsiteX283" fmla="*/ 7661577 w 8613217"/>
                <a:gd name="connsiteY283" fmla="*/ 4813388 h 6281670"/>
                <a:gd name="connsiteX284" fmla="*/ 7920014 w 8613217"/>
                <a:gd name="connsiteY284" fmla="*/ 5004523 h 6281670"/>
                <a:gd name="connsiteX285" fmla="*/ 8354780 w 8613217"/>
                <a:gd name="connsiteY285" fmla="*/ 4830886 h 6281670"/>
                <a:gd name="connsiteX286" fmla="*/ 8579567 w 8613217"/>
                <a:gd name="connsiteY286" fmla="*/ 4409580 h 6281670"/>
                <a:gd name="connsiteX287" fmla="*/ 8613217 w 8613217"/>
                <a:gd name="connsiteY287" fmla="*/ 4250076 h 6281670"/>
                <a:gd name="connsiteX288" fmla="*/ 8613217 w 8613217"/>
                <a:gd name="connsiteY288" fmla="*/ 4196235 h 6281670"/>
                <a:gd name="connsiteX289" fmla="*/ 8420062 w 8613217"/>
                <a:gd name="connsiteY289" fmla="*/ 4211041 h 6281670"/>
                <a:gd name="connsiteX290" fmla="*/ 4571776 w 8613217"/>
                <a:gd name="connsiteY290" fmla="*/ 915970 h 6281670"/>
                <a:gd name="connsiteX291" fmla="*/ 4583890 w 8613217"/>
                <a:gd name="connsiteY291" fmla="*/ 888377 h 6281670"/>
                <a:gd name="connsiteX292" fmla="*/ 4571776 w 8613217"/>
                <a:gd name="connsiteY292" fmla="*/ 915970 h 6281670"/>
                <a:gd name="connsiteX293" fmla="*/ 2362948 w 8613217"/>
                <a:gd name="connsiteY293" fmla="*/ 965100 h 6281670"/>
                <a:gd name="connsiteX294" fmla="*/ 2363621 w 8613217"/>
                <a:gd name="connsiteY294" fmla="*/ 962408 h 6281670"/>
                <a:gd name="connsiteX295" fmla="*/ 2368332 w 8613217"/>
                <a:gd name="connsiteY295" fmla="*/ 967119 h 6281670"/>
                <a:gd name="connsiteX296" fmla="*/ 2362948 w 8613217"/>
                <a:gd name="connsiteY296" fmla="*/ 965100 h 6281670"/>
                <a:gd name="connsiteX297" fmla="*/ 2435633 w 8613217"/>
                <a:gd name="connsiteY297" fmla="*/ 1055284 h 6281670"/>
                <a:gd name="connsiteX298" fmla="*/ 2426211 w 8613217"/>
                <a:gd name="connsiteY298" fmla="*/ 1053265 h 6281670"/>
                <a:gd name="connsiteX299" fmla="*/ 2370351 w 8613217"/>
                <a:gd name="connsiteY299" fmla="*/ 968465 h 6281670"/>
                <a:gd name="connsiteX300" fmla="*/ 2432268 w 8613217"/>
                <a:gd name="connsiteY300" fmla="*/ 1045862 h 6281670"/>
                <a:gd name="connsiteX301" fmla="*/ 2435633 w 8613217"/>
                <a:gd name="connsiteY301" fmla="*/ 1055284 h 6281670"/>
                <a:gd name="connsiteX302" fmla="*/ 695895 w 8613217"/>
                <a:gd name="connsiteY302" fmla="*/ 1016922 h 6281670"/>
                <a:gd name="connsiteX303" fmla="*/ 692530 w 8613217"/>
                <a:gd name="connsiteY303" fmla="*/ 1005481 h 6281670"/>
                <a:gd name="connsiteX304" fmla="*/ 695895 w 8613217"/>
                <a:gd name="connsiteY304" fmla="*/ 1016922 h 6281670"/>
                <a:gd name="connsiteX305" fmla="*/ 4511205 w 8613217"/>
                <a:gd name="connsiteY305" fmla="*/ 6014042 h 6281670"/>
                <a:gd name="connsiteX306" fmla="*/ 4537452 w 8613217"/>
                <a:gd name="connsiteY306" fmla="*/ 5944049 h 6281670"/>
                <a:gd name="connsiteX307" fmla="*/ 4511205 w 8613217"/>
                <a:gd name="connsiteY307" fmla="*/ 6014042 h 6281670"/>
                <a:gd name="connsiteX308" fmla="*/ 4750797 w 8613217"/>
                <a:gd name="connsiteY308" fmla="*/ 5917128 h 6281670"/>
                <a:gd name="connsiteX309" fmla="*/ 4741375 w 8613217"/>
                <a:gd name="connsiteY309" fmla="*/ 5939338 h 6281670"/>
                <a:gd name="connsiteX310" fmla="*/ 4732626 w 8613217"/>
                <a:gd name="connsiteY310" fmla="*/ 5935300 h 6281670"/>
                <a:gd name="connsiteX311" fmla="*/ 4727915 w 8613217"/>
                <a:gd name="connsiteY311" fmla="*/ 5907706 h 6281670"/>
                <a:gd name="connsiteX312" fmla="*/ 4750797 w 8613217"/>
                <a:gd name="connsiteY312" fmla="*/ 5875402 h 6281670"/>
                <a:gd name="connsiteX313" fmla="*/ 4750797 w 8613217"/>
                <a:gd name="connsiteY313" fmla="*/ 5917128 h 6281670"/>
                <a:gd name="connsiteX314" fmla="*/ 4875978 w 8613217"/>
                <a:gd name="connsiteY314" fmla="*/ 5457461 h 6281670"/>
                <a:gd name="connsiteX315" fmla="*/ 4616868 w 8613217"/>
                <a:gd name="connsiteY315" fmla="*/ 5877421 h 6281670"/>
                <a:gd name="connsiteX316" fmla="*/ 4562354 w 8613217"/>
                <a:gd name="connsiteY316" fmla="*/ 5884824 h 6281670"/>
                <a:gd name="connsiteX317" fmla="*/ 4880015 w 8613217"/>
                <a:gd name="connsiteY317" fmla="*/ 5419772 h 6281670"/>
                <a:gd name="connsiteX318" fmla="*/ 4875978 w 8613217"/>
                <a:gd name="connsiteY318" fmla="*/ 5457461 h 6281670"/>
                <a:gd name="connsiteX319" fmla="*/ 5020675 w 8613217"/>
                <a:gd name="connsiteY319" fmla="*/ 5141145 h 6281670"/>
                <a:gd name="connsiteX320" fmla="*/ 4989717 w 8613217"/>
                <a:gd name="connsiteY320" fmla="*/ 5179506 h 6281670"/>
                <a:gd name="connsiteX321" fmla="*/ 4445922 w 8613217"/>
                <a:gd name="connsiteY321" fmla="*/ 5878767 h 6281670"/>
                <a:gd name="connsiteX322" fmla="*/ 4415637 w 8613217"/>
                <a:gd name="connsiteY322" fmla="*/ 5953471 h 6281670"/>
                <a:gd name="connsiteX323" fmla="*/ 4357085 w 8613217"/>
                <a:gd name="connsiteY323" fmla="*/ 6075286 h 6281670"/>
                <a:gd name="connsiteX324" fmla="*/ 4338240 w 8613217"/>
                <a:gd name="connsiteY324" fmla="*/ 6125762 h 6281670"/>
                <a:gd name="connsiteX325" fmla="*/ 4322761 w 8613217"/>
                <a:gd name="connsiteY325" fmla="*/ 6080671 h 6281670"/>
                <a:gd name="connsiteX326" fmla="*/ 4306609 w 8613217"/>
                <a:gd name="connsiteY326" fmla="*/ 6061826 h 6281670"/>
                <a:gd name="connsiteX327" fmla="*/ 4295168 w 8613217"/>
                <a:gd name="connsiteY327" fmla="*/ 6082689 h 6281670"/>
                <a:gd name="connsiteX328" fmla="*/ 4292475 w 8613217"/>
                <a:gd name="connsiteY328" fmla="*/ 6112302 h 6281670"/>
                <a:gd name="connsiteX329" fmla="*/ 4277669 w 8613217"/>
                <a:gd name="connsiteY329" fmla="*/ 6097496 h 6281670"/>
                <a:gd name="connsiteX330" fmla="*/ 4183447 w 8613217"/>
                <a:gd name="connsiteY330" fmla="*/ 5282478 h 6281670"/>
                <a:gd name="connsiteX331" fmla="*/ 4412945 w 8613217"/>
                <a:gd name="connsiteY331" fmla="*/ 4743394 h 6281670"/>
                <a:gd name="connsiteX332" fmla="*/ 5036828 w 8613217"/>
                <a:gd name="connsiteY332" fmla="*/ 3935106 h 6281670"/>
                <a:gd name="connsiteX333" fmla="*/ 5054999 w 8613217"/>
                <a:gd name="connsiteY333" fmla="*/ 3966064 h 6281670"/>
                <a:gd name="connsiteX334" fmla="*/ 5020675 w 8613217"/>
                <a:gd name="connsiteY334" fmla="*/ 5141145 h 6281670"/>
                <a:gd name="connsiteX0" fmla="*/ 8420062 w 8613217"/>
                <a:gd name="connsiteY0" fmla="*/ 4211041 h 6281670"/>
                <a:gd name="connsiteX1" fmla="*/ 7990681 w 8613217"/>
                <a:gd name="connsiteY1" fmla="*/ 4231232 h 6281670"/>
                <a:gd name="connsiteX2" fmla="*/ 7630619 w 8613217"/>
                <a:gd name="connsiteY2" fmla="*/ 4614849 h 6281670"/>
                <a:gd name="connsiteX3" fmla="*/ 7659558 w 8613217"/>
                <a:gd name="connsiteY3" fmla="*/ 4643788 h 6281670"/>
                <a:gd name="connsiteX4" fmla="*/ 7859443 w 8613217"/>
                <a:gd name="connsiteY4" fmla="*/ 4617541 h 6281670"/>
                <a:gd name="connsiteX5" fmla="*/ 8222196 w 8613217"/>
                <a:gd name="connsiteY5" fmla="*/ 4498418 h 6281670"/>
                <a:gd name="connsiteX6" fmla="*/ 8236330 w 8613217"/>
                <a:gd name="connsiteY6" fmla="*/ 4496398 h 6281670"/>
                <a:gd name="connsiteX7" fmla="*/ 8228254 w 8613217"/>
                <a:gd name="connsiteY7" fmla="*/ 4504475 h 6281670"/>
                <a:gd name="connsiteX8" fmla="*/ 7670326 w 8613217"/>
                <a:gd name="connsiteY8" fmla="*/ 4709743 h 6281670"/>
                <a:gd name="connsiteX9" fmla="*/ 7436791 w 8613217"/>
                <a:gd name="connsiteY9" fmla="*/ 4735318 h 6281670"/>
                <a:gd name="connsiteX10" fmla="*/ 6759067 w 8613217"/>
                <a:gd name="connsiteY10" fmla="*/ 4696956 h 6281670"/>
                <a:gd name="connsiteX11" fmla="*/ 6037597 w 8613217"/>
                <a:gd name="connsiteY11" fmla="*/ 4656576 h 6281670"/>
                <a:gd name="connsiteX12" fmla="*/ 6023464 w 8613217"/>
                <a:gd name="connsiteY12" fmla="*/ 4649172 h 6281670"/>
                <a:gd name="connsiteX13" fmla="*/ 6361317 w 8613217"/>
                <a:gd name="connsiteY13" fmla="*/ 4472170 h 6281670"/>
                <a:gd name="connsiteX14" fmla="*/ 6783296 w 8613217"/>
                <a:gd name="connsiteY14" fmla="*/ 4236616 h 6281670"/>
                <a:gd name="connsiteX15" fmla="*/ 7066634 w 8613217"/>
                <a:gd name="connsiteY15" fmla="*/ 4052210 h 6281670"/>
                <a:gd name="connsiteX16" fmla="*/ 7151433 w 8613217"/>
                <a:gd name="connsiteY16" fmla="*/ 4042115 h 6281670"/>
                <a:gd name="connsiteX17" fmla="*/ 7304208 w 8613217"/>
                <a:gd name="connsiteY17" fmla="*/ 4071727 h 6281670"/>
                <a:gd name="connsiteX18" fmla="*/ 7625235 w 8613217"/>
                <a:gd name="connsiteY18" fmla="*/ 3948566 h 6281670"/>
                <a:gd name="connsiteX19" fmla="*/ 8172394 w 8613217"/>
                <a:gd name="connsiteY19" fmla="*/ 2496877 h 6281670"/>
                <a:gd name="connsiteX20" fmla="*/ 7882325 w 8613217"/>
                <a:gd name="connsiteY20" fmla="*/ 1811077 h 6281670"/>
                <a:gd name="connsiteX21" fmla="*/ 7854059 w 8613217"/>
                <a:gd name="connsiteY21" fmla="*/ 1889820 h 6281670"/>
                <a:gd name="connsiteX22" fmla="*/ 7732917 w 8613217"/>
                <a:gd name="connsiteY22" fmla="*/ 2389195 h 6281670"/>
                <a:gd name="connsiteX23" fmla="*/ 7607736 w 8613217"/>
                <a:gd name="connsiteY23" fmla="*/ 2746565 h 6281670"/>
                <a:gd name="connsiteX24" fmla="*/ 7178354 w 8613217"/>
                <a:gd name="connsiteY24" fmla="*/ 3424962 h 6281670"/>
                <a:gd name="connsiteX25" fmla="*/ 7050481 w 8613217"/>
                <a:gd name="connsiteY25" fmla="*/ 3653113 h 6281670"/>
                <a:gd name="connsiteX26" fmla="*/ 7022888 w 8613217"/>
                <a:gd name="connsiteY26" fmla="*/ 3873861 h 6281670"/>
                <a:gd name="connsiteX27" fmla="*/ 7057884 w 8613217"/>
                <a:gd name="connsiteY27" fmla="*/ 3889341 h 6281670"/>
                <a:gd name="connsiteX28" fmla="*/ 7311611 w 8613217"/>
                <a:gd name="connsiteY28" fmla="*/ 3701570 h 6281670"/>
                <a:gd name="connsiteX29" fmla="*/ 7883672 w 8613217"/>
                <a:gd name="connsiteY29" fmla="*/ 2875784 h 6281670"/>
                <a:gd name="connsiteX30" fmla="*/ 7909246 w 8613217"/>
                <a:gd name="connsiteY30" fmla="*/ 2790311 h 6281670"/>
                <a:gd name="connsiteX31" fmla="*/ 7835888 w 8613217"/>
                <a:gd name="connsiteY31" fmla="*/ 3051440 h 6281670"/>
                <a:gd name="connsiteX32" fmla="*/ 7279306 w 8613217"/>
                <a:gd name="connsiteY32" fmla="*/ 3802522 h 6281670"/>
                <a:gd name="connsiteX33" fmla="*/ 6992603 w 8613217"/>
                <a:gd name="connsiteY33" fmla="*/ 4017213 h 6281670"/>
                <a:gd name="connsiteX34" fmla="*/ 6713302 w 8613217"/>
                <a:gd name="connsiteY34" fmla="*/ 4190851 h 6281670"/>
                <a:gd name="connsiteX35" fmla="*/ 6627830 w 8613217"/>
                <a:gd name="connsiteY35" fmla="*/ 4239308 h 6281670"/>
                <a:gd name="connsiteX36" fmla="*/ 6605620 w 8613217"/>
                <a:gd name="connsiteY36" fmla="*/ 4251422 h 6281670"/>
                <a:gd name="connsiteX37" fmla="*/ 6226714 w 8613217"/>
                <a:gd name="connsiteY37" fmla="*/ 4447268 h 6281670"/>
                <a:gd name="connsiteX38" fmla="*/ 5314782 w 8613217"/>
                <a:gd name="connsiteY38" fmla="*/ 4943279 h 6281670"/>
                <a:gd name="connsiteX39" fmla="*/ 5158643 w 8613217"/>
                <a:gd name="connsiteY39" fmla="*/ 5046250 h 6281670"/>
                <a:gd name="connsiteX40" fmla="*/ 5162681 w 8613217"/>
                <a:gd name="connsiteY40" fmla="*/ 5025387 h 6281670"/>
                <a:gd name="connsiteX41" fmla="*/ 5227290 w 8613217"/>
                <a:gd name="connsiteY41" fmla="*/ 4323434 h 6281670"/>
                <a:gd name="connsiteX42" fmla="*/ 5106148 w 8613217"/>
                <a:gd name="connsiteY42" fmla="*/ 3860401 h 6281670"/>
                <a:gd name="connsiteX43" fmla="*/ 5139799 w 8613217"/>
                <a:gd name="connsiteY43" fmla="*/ 3818675 h 6281670"/>
                <a:gd name="connsiteX44" fmla="*/ 5695034 w 8613217"/>
                <a:gd name="connsiteY44" fmla="*/ 3194119 h 6281670"/>
                <a:gd name="connsiteX45" fmla="*/ 5830983 w 8613217"/>
                <a:gd name="connsiteY45" fmla="*/ 3023174 h 6281670"/>
                <a:gd name="connsiteX46" fmla="*/ 5873382 w 8613217"/>
                <a:gd name="connsiteY46" fmla="*/ 3008367 h 6281670"/>
                <a:gd name="connsiteX47" fmla="*/ 5983083 w 8613217"/>
                <a:gd name="connsiteY47" fmla="*/ 3009040 h 6281670"/>
                <a:gd name="connsiteX48" fmla="*/ 6257000 w 8613217"/>
                <a:gd name="connsiteY48" fmla="*/ 2840787 h 6281670"/>
                <a:gd name="connsiteX49" fmla="*/ 6605620 w 8613217"/>
                <a:gd name="connsiteY49" fmla="*/ 2172485 h 6281670"/>
                <a:gd name="connsiteX50" fmla="*/ 6623118 w 8613217"/>
                <a:gd name="connsiteY50" fmla="*/ 1339969 h 6281670"/>
                <a:gd name="connsiteX51" fmla="*/ 6528224 w 8613217"/>
                <a:gd name="connsiteY51" fmla="*/ 660899 h 6281670"/>
                <a:gd name="connsiteX52" fmla="*/ 6514091 w 8613217"/>
                <a:gd name="connsiteY52" fmla="*/ 520239 h 6281670"/>
                <a:gd name="connsiteX53" fmla="*/ 6493900 w 8613217"/>
                <a:gd name="connsiteY53" fmla="*/ 546486 h 6281670"/>
                <a:gd name="connsiteX54" fmla="*/ 6244212 w 8613217"/>
                <a:gd name="connsiteY54" fmla="*/ 975869 h 6281670"/>
                <a:gd name="connsiteX55" fmla="*/ 5935300 w 8613217"/>
                <a:gd name="connsiteY55" fmla="*/ 1788868 h 6281670"/>
                <a:gd name="connsiteX56" fmla="*/ 5707148 w 8613217"/>
                <a:gd name="connsiteY56" fmla="*/ 2531874 h 6281670"/>
                <a:gd name="connsiteX57" fmla="*/ 5679555 w 8613217"/>
                <a:gd name="connsiteY57" fmla="*/ 2738489 h 6281670"/>
                <a:gd name="connsiteX58" fmla="*/ 5734069 w 8613217"/>
                <a:gd name="connsiteY58" fmla="*/ 2914818 h 6281670"/>
                <a:gd name="connsiteX59" fmla="*/ 5963566 w 8613217"/>
                <a:gd name="connsiteY59" fmla="*/ 2599175 h 6281670"/>
                <a:gd name="connsiteX60" fmla="*/ 6141914 w 8613217"/>
                <a:gd name="connsiteY60" fmla="*/ 2254593 h 6281670"/>
                <a:gd name="connsiteX61" fmla="*/ 6262384 w 8613217"/>
                <a:gd name="connsiteY61" fmla="*/ 1884436 h 6281670"/>
                <a:gd name="connsiteX62" fmla="*/ 6343145 w 8613217"/>
                <a:gd name="connsiteY62" fmla="*/ 1508222 h 6281670"/>
                <a:gd name="connsiteX63" fmla="*/ 6310167 w 8613217"/>
                <a:gd name="connsiteY63" fmla="*/ 1747814 h 6281670"/>
                <a:gd name="connsiteX64" fmla="*/ 6045001 w 8613217"/>
                <a:gd name="connsiteY64" fmla="*/ 2568890 h 6281670"/>
                <a:gd name="connsiteX65" fmla="*/ 5560432 w 8613217"/>
                <a:gd name="connsiteY65" fmla="*/ 3235173 h 6281670"/>
                <a:gd name="connsiteX66" fmla="*/ 5096726 w 8613217"/>
                <a:gd name="connsiteY66" fmla="*/ 3741278 h 6281670"/>
                <a:gd name="connsiteX67" fmla="*/ 5067113 w 8613217"/>
                <a:gd name="connsiteY67" fmla="*/ 3767525 h 6281670"/>
                <a:gd name="connsiteX68" fmla="*/ 4911647 w 8613217"/>
                <a:gd name="connsiteY68" fmla="*/ 3459959 h 6281670"/>
                <a:gd name="connsiteX69" fmla="*/ 4890784 w 8613217"/>
                <a:gd name="connsiteY69" fmla="*/ 3404099 h 6281670"/>
                <a:gd name="connsiteX70" fmla="*/ 4952701 w 8613217"/>
                <a:gd name="connsiteY70" fmla="*/ 2717626 h 6281670"/>
                <a:gd name="connsiteX71" fmla="*/ 5173449 w 8613217"/>
                <a:gd name="connsiteY71" fmla="*/ 2368332 h 6281670"/>
                <a:gd name="connsiteX72" fmla="*/ 5481689 w 8613217"/>
                <a:gd name="connsiteY72" fmla="*/ 1759928 h 6281670"/>
                <a:gd name="connsiteX73" fmla="*/ 5514667 w 8613217"/>
                <a:gd name="connsiteY73" fmla="*/ 1741757 h 6281670"/>
                <a:gd name="connsiteX74" fmla="*/ 5803389 w 8613217"/>
                <a:gd name="connsiteY74" fmla="*/ 1570812 h 6281670"/>
                <a:gd name="connsiteX75" fmla="*/ 5822907 w 8613217"/>
                <a:gd name="connsiteY75" fmla="*/ 1095665 h 6281670"/>
                <a:gd name="connsiteX76" fmla="*/ 5540241 w 8613217"/>
                <a:gd name="connsiteY76" fmla="*/ 601000 h 6281670"/>
                <a:gd name="connsiteX77" fmla="*/ 5514667 w 8613217"/>
                <a:gd name="connsiteY77" fmla="*/ 600327 h 6281670"/>
                <a:gd name="connsiteX78" fmla="*/ 5421791 w 8613217"/>
                <a:gd name="connsiteY78" fmla="*/ 697914 h 6281670"/>
                <a:gd name="connsiteX79" fmla="*/ 5124319 w 8613217"/>
                <a:gd name="connsiteY79" fmla="*/ 1196617 h 6281670"/>
                <a:gd name="connsiteX80" fmla="*/ 5316801 w 8613217"/>
                <a:gd name="connsiteY80" fmla="*/ 1686570 h 6281670"/>
                <a:gd name="connsiteX81" fmla="*/ 5361220 w 8613217"/>
                <a:gd name="connsiteY81" fmla="*/ 1669072 h 6281670"/>
                <a:gd name="connsiteX82" fmla="*/ 5461499 w 8613217"/>
                <a:gd name="connsiteY82" fmla="*/ 1248439 h 6281670"/>
                <a:gd name="connsiteX83" fmla="*/ 5491784 w 8613217"/>
                <a:gd name="connsiteY83" fmla="*/ 1043170 h 6281670"/>
                <a:gd name="connsiteX84" fmla="*/ 5497841 w 8613217"/>
                <a:gd name="connsiteY84" fmla="*/ 1081532 h 6281670"/>
                <a:gd name="connsiteX85" fmla="*/ 5481016 w 8613217"/>
                <a:gd name="connsiteY85" fmla="*/ 1353429 h 6281670"/>
                <a:gd name="connsiteX86" fmla="*/ 5415734 w 8613217"/>
                <a:gd name="connsiteY86" fmla="*/ 1727624 h 6281670"/>
                <a:gd name="connsiteX87" fmla="*/ 5151240 w 8613217"/>
                <a:gd name="connsiteY87" fmla="*/ 2245171 h 6281670"/>
                <a:gd name="connsiteX88" fmla="*/ 4908282 w 8613217"/>
                <a:gd name="connsiteY88" fmla="*/ 2596483 h 6281670"/>
                <a:gd name="connsiteX89" fmla="*/ 4750124 w 8613217"/>
                <a:gd name="connsiteY89" fmla="*/ 2989523 h 6281670"/>
                <a:gd name="connsiteX90" fmla="*/ 4737337 w 8613217"/>
                <a:gd name="connsiteY90" fmla="*/ 3162487 h 6281670"/>
                <a:gd name="connsiteX91" fmla="*/ 4680804 w 8613217"/>
                <a:gd name="connsiteY91" fmla="*/ 3076341 h 6281670"/>
                <a:gd name="connsiteX92" fmla="*/ 4591293 w 8613217"/>
                <a:gd name="connsiteY92" fmla="*/ 2915491 h 6281670"/>
                <a:gd name="connsiteX93" fmla="*/ 4552259 w 8613217"/>
                <a:gd name="connsiteY93" fmla="*/ 2838095 h 6281670"/>
                <a:gd name="connsiteX94" fmla="*/ 4404869 w 8613217"/>
                <a:gd name="connsiteY94" fmla="*/ 2499569 h 6281670"/>
                <a:gd name="connsiteX95" fmla="*/ 4425059 w 8613217"/>
                <a:gd name="connsiteY95" fmla="*/ 2408713 h 6281670"/>
                <a:gd name="connsiteX96" fmla="*/ 4497071 w 8613217"/>
                <a:gd name="connsiteY96" fmla="*/ 2304396 h 6281670"/>
                <a:gd name="connsiteX97" fmla="*/ 4551585 w 8613217"/>
                <a:gd name="connsiteY97" fmla="*/ 2152968 h 6281670"/>
                <a:gd name="connsiteX98" fmla="*/ 4741375 w 8613217"/>
                <a:gd name="connsiteY98" fmla="*/ 1413327 h 6281670"/>
                <a:gd name="connsiteX99" fmla="*/ 4929146 w 8613217"/>
                <a:gd name="connsiteY99" fmla="*/ 819730 h 6281670"/>
                <a:gd name="connsiteX100" fmla="*/ 5233347 w 8613217"/>
                <a:gd name="connsiteY100" fmla="*/ 28940 h 6281670"/>
                <a:gd name="connsiteX101" fmla="*/ 5238058 w 8613217"/>
                <a:gd name="connsiteY101" fmla="*/ 0 h 6281670"/>
                <a:gd name="connsiteX102" fmla="*/ 4976929 w 8613217"/>
                <a:gd name="connsiteY102" fmla="*/ 159504 h 6281670"/>
                <a:gd name="connsiteX103" fmla="*/ 4204984 w 8613217"/>
                <a:gd name="connsiteY103" fmla="*/ 890396 h 6281670"/>
                <a:gd name="connsiteX104" fmla="*/ 3943182 w 8613217"/>
                <a:gd name="connsiteY104" fmla="*/ 2139508 h 6281670"/>
                <a:gd name="connsiteX105" fmla="*/ 4076438 w 8613217"/>
                <a:gd name="connsiteY105" fmla="*/ 2389868 h 6281670"/>
                <a:gd name="connsiteX106" fmla="*/ 4215079 w 8613217"/>
                <a:gd name="connsiteY106" fmla="*/ 2474668 h 6281670"/>
                <a:gd name="connsiteX107" fmla="*/ 4244018 w 8613217"/>
                <a:gd name="connsiteY107" fmla="*/ 2445055 h 6281670"/>
                <a:gd name="connsiteX108" fmla="*/ 4230558 w 8613217"/>
                <a:gd name="connsiteY108" fmla="*/ 1718875 h 6281670"/>
                <a:gd name="connsiteX109" fmla="*/ 4411599 w 8613217"/>
                <a:gd name="connsiteY109" fmla="*/ 1186522 h 6281670"/>
                <a:gd name="connsiteX110" fmla="*/ 4552259 w 8613217"/>
                <a:gd name="connsiteY110" fmla="*/ 934815 h 6281670"/>
                <a:gd name="connsiteX111" fmla="*/ 4572449 w 8613217"/>
                <a:gd name="connsiteY111" fmla="*/ 920008 h 6281670"/>
                <a:gd name="connsiteX112" fmla="*/ 4553604 w 8613217"/>
                <a:gd name="connsiteY112" fmla="*/ 956351 h 6281670"/>
                <a:gd name="connsiteX113" fmla="*/ 4390735 w 8613217"/>
                <a:gd name="connsiteY113" fmla="*/ 1302280 h 6281670"/>
                <a:gd name="connsiteX114" fmla="*/ 4340260 w 8613217"/>
                <a:gd name="connsiteY114" fmla="*/ 2524471 h 6281670"/>
                <a:gd name="connsiteX115" fmla="*/ 4501109 w 8613217"/>
                <a:gd name="connsiteY115" fmla="*/ 2892609 h 6281670"/>
                <a:gd name="connsiteX116" fmla="*/ 4692918 w 8613217"/>
                <a:gd name="connsiteY116" fmla="*/ 3241230 h 6281670"/>
                <a:gd name="connsiteX117" fmla="*/ 4992409 w 8613217"/>
                <a:gd name="connsiteY117" fmla="*/ 3809925 h 6281670"/>
                <a:gd name="connsiteX118" fmla="*/ 5000485 w 8613217"/>
                <a:gd name="connsiteY118" fmla="*/ 3847614 h 6281670"/>
                <a:gd name="connsiteX119" fmla="*/ 4993755 w 8613217"/>
                <a:gd name="connsiteY119" fmla="*/ 3855017 h 6281670"/>
                <a:gd name="connsiteX120" fmla="*/ 4993082 w 8613217"/>
                <a:gd name="connsiteY120" fmla="*/ 3855690 h 6281670"/>
                <a:gd name="connsiteX121" fmla="*/ 4982313 w 8613217"/>
                <a:gd name="connsiteY121" fmla="*/ 3867131 h 6281670"/>
                <a:gd name="connsiteX122" fmla="*/ 4626290 w 8613217"/>
                <a:gd name="connsiteY122" fmla="*/ 4274977 h 6281670"/>
                <a:gd name="connsiteX123" fmla="*/ 4180755 w 8613217"/>
                <a:gd name="connsiteY123" fmla="*/ 4968853 h 6281670"/>
                <a:gd name="connsiteX124" fmla="*/ 4071727 w 8613217"/>
                <a:gd name="connsiteY124" fmla="*/ 5853192 h 6281670"/>
                <a:gd name="connsiteX125" fmla="*/ 4040769 w 8613217"/>
                <a:gd name="connsiteY125" fmla="*/ 5907706 h 6281670"/>
                <a:gd name="connsiteX126" fmla="*/ 4005099 w 8613217"/>
                <a:gd name="connsiteY126" fmla="*/ 5881459 h 6281670"/>
                <a:gd name="connsiteX127" fmla="*/ 4007791 w 8613217"/>
                <a:gd name="connsiteY127" fmla="*/ 5830983 h 6281670"/>
                <a:gd name="connsiteX128" fmla="*/ 3990293 w 8613217"/>
                <a:gd name="connsiteY128" fmla="*/ 5807427 h 6281670"/>
                <a:gd name="connsiteX129" fmla="*/ 3964045 w 8613217"/>
                <a:gd name="connsiteY129" fmla="*/ 5789256 h 6281670"/>
                <a:gd name="connsiteX130" fmla="*/ 3941836 w 8613217"/>
                <a:gd name="connsiteY130" fmla="*/ 5705129 h 6281670"/>
                <a:gd name="connsiteX131" fmla="*/ 3908185 w 8613217"/>
                <a:gd name="connsiteY131" fmla="*/ 5236040 h 6281670"/>
                <a:gd name="connsiteX132" fmla="*/ 3918953 w 8613217"/>
                <a:gd name="connsiteY132" fmla="*/ 4237288 h 6281670"/>
                <a:gd name="connsiteX133" fmla="*/ 3786370 w 8613217"/>
                <a:gd name="connsiteY133" fmla="*/ 3122779 h 6281670"/>
                <a:gd name="connsiteX134" fmla="*/ 3570333 w 8613217"/>
                <a:gd name="connsiteY134" fmla="*/ 2570236 h 6281670"/>
                <a:gd name="connsiteX135" fmla="*/ 3410829 w 8613217"/>
                <a:gd name="connsiteY135" fmla="*/ 2273437 h 6281670"/>
                <a:gd name="connsiteX136" fmla="*/ 3411502 w 8613217"/>
                <a:gd name="connsiteY136" fmla="*/ 2229018 h 6281670"/>
                <a:gd name="connsiteX137" fmla="*/ 3451209 w 8613217"/>
                <a:gd name="connsiteY137" fmla="*/ 2126720 h 6281670"/>
                <a:gd name="connsiteX138" fmla="*/ 3431692 w 8613217"/>
                <a:gd name="connsiteY138" fmla="*/ 1895877 h 6281670"/>
                <a:gd name="connsiteX139" fmla="*/ 3186715 w 8613217"/>
                <a:gd name="connsiteY139" fmla="*/ 1401886 h 6281670"/>
                <a:gd name="connsiteX140" fmla="*/ 2531874 w 8613217"/>
                <a:gd name="connsiteY140" fmla="*/ 701952 h 6281670"/>
                <a:gd name="connsiteX141" fmla="*/ 1731662 w 8613217"/>
                <a:gd name="connsiteY141" fmla="*/ 39035 h 6281670"/>
                <a:gd name="connsiteX142" fmla="*/ 1722913 w 8613217"/>
                <a:gd name="connsiteY142" fmla="*/ 36343 h 6281670"/>
                <a:gd name="connsiteX143" fmla="*/ 1723586 w 8613217"/>
                <a:gd name="connsiteY143" fmla="*/ 47111 h 6281670"/>
                <a:gd name="connsiteX144" fmla="*/ 1984042 w 8613217"/>
                <a:gd name="connsiteY144" fmla="*/ 871552 h 6281670"/>
                <a:gd name="connsiteX145" fmla="*/ 2773486 w 8613217"/>
                <a:gd name="connsiteY145" fmla="*/ 2064130 h 6281670"/>
                <a:gd name="connsiteX146" fmla="*/ 3058170 w 8613217"/>
                <a:gd name="connsiteY146" fmla="*/ 2286897 h 6281670"/>
                <a:gd name="connsiteX147" fmla="*/ 3235845 w 8613217"/>
                <a:gd name="connsiteY147" fmla="*/ 2329297 h 6281670"/>
                <a:gd name="connsiteX148" fmla="*/ 3256709 w 8613217"/>
                <a:gd name="connsiteY148" fmla="*/ 2294974 h 6281670"/>
                <a:gd name="connsiteX149" fmla="*/ 3083072 w 8613217"/>
                <a:gd name="connsiteY149" fmla="*/ 1999521 h 6281670"/>
                <a:gd name="connsiteX150" fmla="*/ 2450440 w 8613217"/>
                <a:gd name="connsiteY150" fmla="*/ 1092973 h 6281670"/>
                <a:gd name="connsiteX151" fmla="*/ 2432941 w 8613217"/>
                <a:gd name="connsiteY151" fmla="*/ 1062014 h 6281670"/>
                <a:gd name="connsiteX152" fmla="*/ 2454478 w 8613217"/>
                <a:gd name="connsiteY152" fmla="*/ 1076820 h 6281670"/>
                <a:gd name="connsiteX153" fmla="*/ 2967986 w 8613217"/>
                <a:gd name="connsiteY153" fmla="*/ 1739738 h 6281670"/>
                <a:gd name="connsiteX154" fmla="*/ 3266131 w 8613217"/>
                <a:gd name="connsiteY154" fmla="*/ 2175850 h 6281670"/>
                <a:gd name="connsiteX155" fmla="*/ 3457939 w 8613217"/>
                <a:gd name="connsiteY155" fmla="*/ 2509665 h 6281670"/>
                <a:gd name="connsiteX156" fmla="*/ 3733875 w 8613217"/>
                <a:gd name="connsiteY156" fmla="*/ 3249979 h 6281670"/>
                <a:gd name="connsiteX157" fmla="*/ 3823385 w 8613217"/>
                <a:gd name="connsiteY157" fmla="*/ 4359777 h 6281670"/>
                <a:gd name="connsiteX158" fmla="*/ 3816655 w 8613217"/>
                <a:gd name="connsiteY158" fmla="*/ 4369199 h 6281670"/>
                <a:gd name="connsiteX159" fmla="*/ 3800503 w 8613217"/>
                <a:gd name="connsiteY159" fmla="*/ 4322761 h 6281670"/>
                <a:gd name="connsiteX160" fmla="*/ 3407464 w 8613217"/>
                <a:gd name="connsiteY160" fmla="*/ 3663208 h 6281670"/>
                <a:gd name="connsiteX161" fmla="*/ 2390541 w 8613217"/>
                <a:gd name="connsiteY161" fmla="*/ 2898666 h 6281670"/>
                <a:gd name="connsiteX162" fmla="*/ 2247863 w 8613217"/>
                <a:gd name="connsiteY162" fmla="*/ 2802425 h 6281670"/>
                <a:gd name="connsiteX163" fmla="*/ 2055381 w 8613217"/>
                <a:gd name="connsiteY163" fmla="*/ 2665131 h 6281670"/>
                <a:gd name="connsiteX164" fmla="*/ 1471879 w 8613217"/>
                <a:gd name="connsiteY164" fmla="*/ 2148930 h 6281670"/>
                <a:gd name="connsiteX165" fmla="*/ 1461111 w 8613217"/>
                <a:gd name="connsiteY165" fmla="*/ 2109895 h 6281670"/>
                <a:gd name="connsiteX166" fmla="*/ 1501492 w 8613217"/>
                <a:gd name="connsiteY166" fmla="*/ 1918759 h 6281670"/>
                <a:gd name="connsiteX167" fmla="*/ 1395155 w 8613217"/>
                <a:gd name="connsiteY167" fmla="*/ 1570812 h 6281670"/>
                <a:gd name="connsiteX168" fmla="*/ 937507 w 8613217"/>
                <a:gd name="connsiteY168" fmla="*/ 860783 h 6281670"/>
                <a:gd name="connsiteX169" fmla="*/ 682435 w 8613217"/>
                <a:gd name="connsiteY169" fmla="*/ 471109 h 6281670"/>
                <a:gd name="connsiteX170" fmla="*/ 590905 w 8613217"/>
                <a:gd name="connsiteY170" fmla="*/ 214691 h 6281670"/>
                <a:gd name="connsiteX171" fmla="*/ 581483 w 8613217"/>
                <a:gd name="connsiteY171" fmla="*/ 222767 h 6281670"/>
                <a:gd name="connsiteX172" fmla="*/ 555909 w 8613217"/>
                <a:gd name="connsiteY172" fmla="*/ 262475 h 6281670"/>
                <a:gd name="connsiteX173" fmla="*/ 423998 w 8613217"/>
                <a:gd name="connsiteY173" fmla="*/ 619845 h 6281670"/>
                <a:gd name="connsiteX174" fmla="*/ 443515 w 8613217"/>
                <a:gd name="connsiteY174" fmla="*/ 1227575 h 6281670"/>
                <a:gd name="connsiteX175" fmla="*/ 806942 w 8613217"/>
                <a:gd name="connsiteY175" fmla="*/ 1996156 h 6281670"/>
                <a:gd name="connsiteX176" fmla="*/ 1087589 w 8613217"/>
                <a:gd name="connsiteY176" fmla="*/ 2216231 h 6281670"/>
                <a:gd name="connsiteX177" fmla="*/ 1317086 w 8613217"/>
                <a:gd name="connsiteY177" fmla="*/ 2233729 h 6281670"/>
                <a:gd name="connsiteX178" fmla="*/ 1327181 w 8613217"/>
                <a:gd name="connsiteY178" fmla="*/ 2198060 h 6281670"/>
                <a:gd name="connsiteX179" fmla="*/ 816364 w 8613217"/>
                <a:gd name="connsiteY179" fmla="*/ 1324489 h 6281670"/>
                <a:gd name="connsiteX180" fmla="*/ 702625 w 8613217"/>
                <a:gd name="connsiteY180" fmla="*/ 1031056 h 6281670"/>
                <a:gd name="connsiteX181" fmla="*/ 767908 w 8613217"/>
                <a:gd name="connsiteY181" fmla="*/ 1173061 h 6281670"/>
                <a:gd name="connsiteX182" fmla="*/ 1444285 w 8613217"/>
                <a:gd name="connsiteY182" fmla="*/ 2226326 h 6281670"/>
                <a:gd name="connsiteX183" fmla="*/ 2209501 w 8613217"/>
                <a:gd name="connsiteY183" fmla="*/ 2876457 h 6281670"/>
                <a:gd name="connsiteX184" fmla="*/ 2308434 w 8613217"/>
                <a:gd name="connsiteY184" fmla="*/ 2939720 h 6281670"/>
                <a:gd name="connsiteX185" fmla="*/ 2340738 w 8613217"/>
                <a:gd name="connsiteY185" fmla="*/ 2972025 h 6281670"/>
                <a:gd name="connsiteX186" fmla="*/ 2266034 w 8613217"/>
                <a:gd name="connsiteY186" fmla="*/ 2967313 h 6281670"/>
                <a:gd name="connsiteX187" fmla="*/ 1817807 w 8613217"/>
                <a:gd name="connsiteY187" fmla="*/ 3025866 h 6281670"/>
                <a:gd name="connsiteX188" fmla="*/ 1007500 w 8613217"/>
                <a:gd name="connsiteY188" fmla="*/ 3309877 h 6281670"/>
                <a:gd name="connsiteX189" fmla="*/ 960389 w 8613217"/>
                <a:gd name="connsiteY189" fmla="*/ 3293725 h 6281670"/>
                <a:gd name="connsiteX190" fmla="*/ 446207 w 8613217"/>
                <a:gd name="connsiteY190" fmla="*/ 3134221 h 6281670"/>
                <a:gd name="connsiteX191" fmla="*/ 217383 w 8613217"/>
                <a:gd name="connsiteY191" fmla="*/ 3227096 h 6281670"/>
                <a:gd name="connsiteX192" fmla="*/ 0 w 8613217"/>
                <a:gd name="connsiteY192" fmla="*/ 3236518 h 6281670"/>
                <a:gd name="connsiteX193" fmla="*/ 0 w 8613217"/>
                <a:gd name="connsiteY193" fmla="*/ 3330740 h 6281670"/>
                <a:gd name="connsiteX194" fmla="*/ 9422 w 8613217"/>
                <a:gd name="connsiteY194" fmla="*/ 3346892 h 6281670"/>
                <a:gd name="connsiteX195" fmla="*/ 255072 w 8613217"/>
                <a:gd name="connsiteY195" fmla="*/ 3717723 h 6281670"/>
                <a:gd name="connsiteX196" fmla="*/ 747044 w 8613217"/>
                <a:gd name="connsiteY196" fmla="*/ 3826078 h 6281670"/>
                <a:gd name="connsiteX197" fmla="*/ 1016249 w 8613217"/>
                <a:gd name="connsiteY197" fmla="*/ 3490244 h 6281670"/>
                <a:gd name="connsiteX198" fmla="*/ 981253 w 8613217"/>
                <a:gd name="connsiteY198" fmla="*/ 3461305 h 6281670"/>
                <a:gd name="connsiteX199" fmla="*/ 563312 w 8613217"/>
                <a:gd name="connsiteY199" fmla="*/ 3490917 h 6281670"/>
                <a:gd name="connsiteX200" fmla="*/ 390347 w 8613217"/>
                <a:gd name="connsiteY200" fmla="*/ 3460632 h 6281670"/>
                <a:gd name="connsiteX201" fmla="*/ 489953 w 8613217"/>
                <a:gd name="connsiteY201" fmla="*/ 3463997 h 6281670"/>
                <a:gd name="connsiteX202" fmla="*/ 903183 w 8613217"/>
                <a:gd name="connsiteY202" fmla="*/ 3408137 h 6281670"/>
                <a:gd name="connsiteX203" fmla="*/ 1043170 w 8613217"/>
                <a:gd name="connsiteY203" fmla="*/ 3372467 h 6281670"/>
                <a:gd name="connsiteX204" fmla="*/ 1508895 w 8613217"/>
                <a:gd name="connsiteY204" fmla="*/ 3218347 h 6281670"/>
                <a:gd name="connsiteX205" fmla="*/ 1912029 w 8613217"/>
                <a:gd name="connsiteY205" fmla="*/ 3101243 h 6281670"/>
                <a:gd name="connsiteX206" fmla="*/ 1912029 w 8613217"/>
                <a:gd name="connsiteY206" fmla="*/ 3101243 h 6281670"/>
                <a:gd name="connsiteX207" fmla="*/ 2113933 w 8613217"/>
                <a:gd name="connsiteY207" fmla="*/ 3072976 h 6281670"/>
                <a:gd name="connsiteX208" fmla="*/ 2257958 w 8613217"/>
                <a:gd name="connsiteY208" fmla="*/ 3064227 h 6281670"/>
                <a:gd name="connsiteX209" fmla="*/ 2434960 w 8613217"/>
                <a:gd name="connsiteY209" fmla="*/ 3101243 h 6281670"/>
                <a:gd name="connsiteX210" fmla="*/ 2635518 w 8613217"/>
                <a:gd name="connsiteY210" fmla="*/ 3164506 h 6281670"/>
                <a:gd name="connsiteX211" fmla="*/ 3038653 w 8613217"/>
                <a:gd name="connsiteY211" fmla="*/ 3453902 h 6281670"/>
                <a:gd name="connsiteX212" fmla="*/ 3580428 w 8613217"/>
                <a:gd name="connsiteY212" fmla="*/ 4087880 h 6281670"/>
                <a:gd name="connsiteX213" fmla="*/ 3776274 w 8613217"/>
                <a:gd name="connsiteY213" fmla="*/ 4626290 h 6281670"/>
                <a:gd name="connsiteX214" fmla="*/ 3813963 w 8613217"/>
                <a:gd name="connsiteY214" fmla="*/ 4802619 h 6281670"/>
                <a:gd name="connsiteX215" fmla="*/ 3811944 w 8613217"/>
                <a:gd name="connsiteY215" fmla="*/ 5407658 h 6281670"/>
                <a:gd name="connsiteX216" fmla="*/ 3881265 w 8613217"/>
                <a:gd name="connsiteY216" fmla="*/ 5874056 h 6281670"/>
                <a:gd name="connsiteX217" fmla="*/ 3879919 w 8613217"/>
                <a:gd name="connsiteY217" fmla="*/ 5898957 h 6281670"/>
                <a:gd name="connsiteX218" fmla="*/ 3757430 w 8613217"/>
                <a:gd name="connsiteY218" fmla="*/ 5946068 h 6281670"/>
                <a:gd name="connsiteX219" fmla="*/ 3743970 w 8613217"/>
                <a:gd name="connsiteY219" fmla="*/ 6053750 h 6281670"/>
                <a:gd name="connsiteX220" fmla="*/ 3803195 w 8613217"/>
                <a:gd name="connsiteY220" fmla="*/ 6092112 h 6281670"/>
                <a:gd name="connsiteX221" fmla="*/ 3896071 w 8613217"/>
                <a:gd name="connsiteY221" fmla="*/ 6023464 h 6281670"/>
                <a:gd name="connsiteX222" fmla="*/ 3920972 w 8613217"/>
                <a:gd name="connsiteY222" fmla="*/ 5996544 h 6281670"/>
                <a:gd name="connsiteX223" fmla="*/ 3918953 w 8613217"/>
                <a:gd name="connsiteY223" fmla="*/ 6053077 h 6281670"/>
                <a:gd name="connsiteX224" fmla="*/ 3931741 w 8613217"/>
                <a:gd name="connsiteY224" fmla="*/ 6077978 h 6281670"/>
                <a:gd name="connsiteX225" fmla="*/ 3951931 w 8613217"/>
                <a:gd name="connsiteY225" fmla="*/ 6055769 h 6281670"/>
                <a:gd name="connsiteX226" fmla="*/ 3972121 w 8613217"/>
                <a:gd name="connsiteY226" fmla="*/ 5988468 h 6281670"/>
                <a:gd name="connsiteX227" fmla="*/ 3994331 w 8613217"/>
                <a:gd name="connsiteY227" fmla="*/ 5968277 h 6281670"/>
                <a:gd name="connsiteX228" fmla="*/ 4005099 w 8613217"/>
                <a:gd name="connsiteY228" fmla="*/ 5995198 h 6281670"/>
                <a:gd name="connsiteX229" fmla="*/ 4071054 w 8613217"/>
                <a:gd name="connsiteY229" fmla="*/ 6040290 h 6281670"/>
                <a:gd name="connsiteX230" fmla="*/ 4100667 w 8613217"/>
                <a:gd name="connsiteY230" fmla="*/ 6026829 h 6281670"/>
                <a:gd name="connsiteX231" fmla="*/ 4110089 w 8613217"/>
                <a:gd name="connsiteY231" fmla="*/ 5993179 h 6281670"/>
                <a:gd name="connsiteX232" fmla="*/ 4124895 w 8613217"/>
                <a:gd name="connsiteY232" fmla="*/ 6032214 h 6281670"/>
                <a:gd name="connsiteX233" fmla="*/ 4117492 w 8613217"/>
                <a:gd name="connsiteY233" fmla="*/ 6106918 h 6281670"/>
                <a:gd name="connsiteX234" fmla="*/ 4080476 w 8613217"/>
                <a:gd name="connsiteY234" fmla="*/ 6141242 h 6281670"/>
                <a:gd name="connsiteX235" fmla="*/ 4176717 w 8613217"/>
                <a:gd name="connsiteY235" fmla="*/ 6189025 h 6281670"/>
                <a:gd name="connsiteX236" fmla="*/ 4170660 w 8613217"/>
                <a:gd name="connsiteY236" fmla="*/ 6271133 h 6281670"/>
                <a:gd name="connsiteX237" fmla="*/ 4195562 w 8613217"/>
                <a:gd name="connsiteY237" fmla="*/ 6277863 h 6281670"/>
                <a:gd name="connsiteX238" fmla="*/ 4261517 w 8613217"/>
                <a:gd name="connsiteY238" fmla="*/ 6267768 h 6281670"/>
                <a:gd name="connsiteX239" fmla="*/ 4289784 w 8613217"/>
                <a:gd name="connsiteY239" fmla="*/ 6247578 h 6281670"/>
                <a:gd name="connsiteX240" fmla="*/ 4295840 w 8613217"/>
                <a:gd name="connsiteY240" fmla="*/ 6204505 h 6281670"/>
                <a:gd name="connsiteX241" fmla="*/ 4305936 w 8613217"/>
                <a:gd name="connsiteY241" fmla="*/ 6182969 h 6281670"/>
                <a:gd name="connsiteX242" fmla="*/ 4324107 w 8613217"/>
                <a:gd name="connsiteY242" fmla="*/ 6199794 h 6281670"/>
                <a:gd name="connsiteX243" fmla="*/ 4336894 w 8613217"/>
                <a:gd name="connsiteY243" fmla="*/ 6230752 h 6281670"/>
                <a:gd name="connsiteX244" fmla="*/ 4342951 w 8613217"/>
                <a:gd name="connsiteY244" fmla="*/ 6226714 h 6281670"/>
                <a:gd name="connsiteX245" fmla="*/ 4369872 w 8613217"/>
                <a:gd name="connsiteY245" fmla="*/ 6185660 h 6281670"/>
                <a:gd name="connsiteX246" fmla="*/ 4382659 w 8613217"/>
                <a:gd name="connsiteY246" fmla="*/ 6234791 h 6281670"/>
                <a:gd name="connsiteX247" fmla="*/ 4406888 w 8613217"/>
                <a:gd name="connsiteY247" fmla="*/ 6265749 h 6281670"/>
                <a:gd name="connsiteX248" fmla="*/ 4484284 w 8613217"/>
                <a:gd name="connsiteY248" fmla="*/ 6275171 h 6281670"/>
                <a:gd name="connsiteX249" fmla="*/ 4499090 w 8613217"/>
                <a:gd name="connsiteY249" fmla="*/ 6272479 h 6281670"/>
                <a:gd name="connsiteX250" fmla="*/ 4512551 w 8613217"/>
                <a:gd name="connsiteY250" fmla="*/ 6181622 h 6281670"/>
                <a:gd name="connsiteX251" fmla="*/ 4572449 w 8613217"/>
                <a:gd name="connsiteY251" fmla="*/ 6153356 h 6281670"/>
                <a:gd name="connsiteX252" fmla="*/ 4575814 w 8613217"/>
                <a:gd name="connsiteY252" fmla="*/ 6127781 h 6281670"/>
                <a:gd name="connsiteX253" fmla="*/ 4538125 w 8613217"/>
                <a:gd name="connsiteY253" fmla="*/ 6076633 h 6281670"/>
                <a:gd name="connsiteX254" fmla="*/ 4536779 w 8613217"/>
                <a:gd name="connsiteY254" fmla="*/ 6042309 h 6281670"/>
                <a:gd name="connsiteX255" fmla="*/ 4573122 w 8613217"/>
                <a:gd name="connsiteY255" fmla="*/ 6032214 h 6281670"/>
                <a:gd name="connsiteX256" fmla="*/ 4637731 w 8613217"/>
                <a:gd name="connsiteY256" fmla="*/ 6051058 h 6281670"/>
                <a:gd name="connsiteX257" fmla="*/ 4665997 w 8613217"/>
                <a:gd name="connsiteY257" fmla="*/ 6029522 h 6281670"/>
                <a:gd name="connsiteX258" fmla="*/ 4665997 w 8613217"/>
                <a:gd name="connsiteY258" fmla="*/ 5985776 h 6281670"/>
                <a:gd name="connsiteX259" fmla="*/ 4681477 w 8613217"/>
                <a:gd name="connsiteY259" fmla="*/ 5966931 h 6281670"/>
                <a:gd name="connsiteX260" fmla="*/ 4701667 w 8613217"/>
                <a:gd name="connsiteY260" fmla="*/ 5981065 h 6281670"/>
                <a:gd name="connsiteX261" fmla="*/ 4724550 w 8613217"/>
                <a:gd name="connsiteY261" fmla="*/ 6054423 h 6281670"/>
                <a:gd name="connsiteX262" fmla="*/ 4743394 w 8613217"/>
                <a:gd name="connsiteY262" fmla="*/ 6073268 h 6281670"/>
                <a:gd name="connsiteX263" fmla="*/ 4752143 w 8613217"/>
                <a:gd name="connsiteY263" fmla="*/ 6050385 h 6281670"/>
                <a:gd name="connsiteX264" fmla="*/ 4752143 w 8613217"/>
                <a:gd name="connsiteY264" fmla="*/ 5996544 h 6281670"/>
                <a:gd name="connsiteX265" fmla="*/ 4800600 w 8613217"/>
                <a:gd name="connsiteY265" fmla="*/ 6046347 h 6281670"/>
                <a:gd name="connsiteX266" fmla="*/ 4859825 w 8613217"/>
                <a:gd name="connsiteY266" fmla="*/ 6088747 h 6281670"/>
                <a:gd name="connsiteX267" fmla="*/ 4932511 w 8613217"/>
                <a:gd name="connsiteY267" fmla="*/ 6036252 h 6281670"/>
                <a:gd name="connsiteX268" fmla="*/ 4919050 w 8613217"/>
                <a:gd name="connsiteY268" fmla="*/ 5940011 h 6281670"/>
                <a:gd name="connsiteX269" fmla="*/ 4830213 w 8613217"/>
                <a:gd name="connsiteY269" fmla="*/ 5933281 h 6281670"/>
                <a:gd name="connsiteX270" fmla="*/ 4779064 w 8613217"/>
                <a:gd name="connsiteY270" fmla="*/ 5876074 h 6281670"/>
                <a:gd name="connsiteX271" fmla="*/ 4778391 w 8613217"/>
                <a:gd name="connsiteY271" fmla="*/ 5829637 h 6281670"/>
                <a:gd name="connsiteX272" fmla="*/ 5091342 w 8613217"/>
                <a:gd name="connsiteY272" fmla="*/ 5236712 h 6281670"/>
                <a:gd name="connsiteX273" fmla="*/ 5116243 w 8613217"/>
                <a:gd name="connsiteY273" fmla="*/ 5202389 h 6281670"/>
                <a:gd name="connsiteX274" fmla="*/ 5269690 w 8613217"/>
                <a:gd name="connsiteY274" fmla="*/ 5086631 h 6281670"/>
                <a:gd name="connsiteX275" fmla="*/ 5744837 w 8613217"/>
                <a:gd name="connsiteY275" fmla="*/ 4795889 h 6281670"/>
                <a:gd name="connsiteX276" fmla="*/ 5814830 w 8613217"/>
                <a:gd name="connsiteY276" fmla="*/ 4775699 h 6281670"/>
                <a:gd name="connsiteX277" fmla="*/ 6103553 w 8613217"/>
                <a:gd name="connsiteY277" fmla="*/ 4765603 h 6281670"/>
                <a:gd name="connsiteX278" fmla="*/ 7086824 w 8613217"/>
                <a:gd name="connsiteY278" fmla="*/ 4811369 h 6281670"/>
                <a:gd name="connsiteX279" fmla="*/ 7489959 w 8613217"/>
                <a:gd name="connsiteY279" fmla="*/ 4805311 h 6281670"/>
                <a:gd name="connsiteX280" fmla="*/ 7516880 w 8613217"/>
                <a:gd name="connsiteY280" fmla="*/ 4801946 h 6281670"/>
                <a:gd name="connsiteX281" fmla="*/ 7536397 w 8613217"/>
                <a:gd name="connsiteY281" fmla="*/ 4800600 h 6281670"/>
                <a:gd name="connsiteX282" fmla="*/ 7619850 w 8613217"/>
                <a:gd name="connsiteY282" fmla="*/ 4791178 h 6281670"/>
                <a:gd name="connsiteX283" fmla="*/ 7661577 w 8613217"/>
                <a:gd name="connsiteY283" fmla="*/ 4813388 h 6281670"/>
                <a:gd name="connsiteX284" fmla="*/ 7920014 w 8613217"/>
                <a:gd name="connsiteY284" fmla="*/ 5004523 h 6281670"/>
                <a:gd name="connsiteX285" fmla="*/ 8354780 w 8613217"/>
                <a:gd name="connsiteY285" fmla="*/ 4830886 h 6281670"/>
                <a:gd name="connsiteX286" fmla="*/ 8579567 w 8613217"/>
                <a:gd name="connsiteY286" fmla="*/ 4409580 h 6281670"/>
                <a:gd name="connsiteX287" fmla="*/ 8613217 w 8613217"/>
                <a:gd name="connsiteY287" fmla="*/ 4250076 h 6281670"/>
                <a:gd name="connsiteX288" fmla="*/ 8613217 w 8613217"/>
                <a:gd name="connsiteY288" fmla="*/ 4196235 h 6281670"/>
                <a:gd name="connsiteX289" fmla="*/ 8420062 w 8613217"/>
                <a:gd name="connsiteY289" fmla="*/ 4211041 h 6281670"/>
                <a:gd name="connsiteX290" fmla="*/ 4571776 w 8613217"/>
                <a:gd name="connsiteY290" fmla="*/ 915970 h 6281670"/>
                <a:gd name="connsiteX291" fmla="*/ 4583890 w 8613217"/>
                <a:gd name="connsiteY291" fmla="*/ 888377 h 6281670"/>
                <a:gd name="connsiteX292" fmla="*/ 4571776 w 8613217"/>
                <a:gd name="connsiteY292" fmla="*/ 915970 h 6281670"/>
                <a:gd name="connsiteX293" fmla="*/ 2362948 w 8613217"/>
                <a:gd name="connsiteY293" fmla="*/ 965100 h 6281670"/>
                <a:gd name="connsiteX294" fmla="*/ 2363621 w 8613217"/>
                <a:gd name="connsiteY294" fmla="*/ 962408 h 6281670"/>
                <a:gd name="connsiteX295" fmla="*/ 2368332 w 8613217"/>
                <a:gd name="connsiteY295" fmla="*/ 967119 h 6281670"/>
                <a:gd name="connsiteX296" fmla="*/ 2362948 w 8613217"/>
                <a:gd name="connsiteY296" fmla="*/ 965100 h 6281670"/>
                <a:gd name="connsiteX297" fmla="*/ 2435633 w 8613217"/>
                <a:gd name="connsiteY297" fmla="*/ 1055284 h 6281670"/>
                <a:gd name="connsiteX298" fmla="*/ 2426211 w 8613217"/>
                <a:gd name="connsiteY298" fmla="*/ 1053265 h 6281670"/>
                <a:gd name="connsiteX299" fmla="*/ 2370351 w 8613217"/>
                <a:gd name="connsiteY299" fmla="*/ 968465 h 6281670"/>
                <a:gd name="connsiteX300" fmla="*/ 2432268 w 8613217"/>
                <a:gd name="connsiteY300" fmla="*/ 1045862 h 6281670"/>
                <a:gd name="connsiteX301" fmla="*/ 2435633 w 8613217"/>
                <a:gd name="connsiteY301" fmla="*/ 1055284 h 6281670"/>
                <a:gd name="connsiteX302" fmla="*/ 695895 w 8613217"/>
                <a:gd name="connsiteY302" fmla="*/ 1016922 h 6281670"/>
                <a:gd name="connsiteX303" fmla="*/ 692530 w 8613217"/>
                <a:gd name="connsiteY303" fmla="*/ 1005481 h 6281670"/>
                <a:gd name="connsiteX304" fmla="*/ 695895 w 8613217"/>
                <a:gd name="connsiteY304" fmla="*/ 1016922 h 6281670"/>
                <a:gd name="connsiteX305" fmla="*/ 4511205 w 8613217"/>
                <a:gd name="connsiteY305" fmla="*/ 6014042 h 6281670"/>
                <a:gd name="connsiteX306" fmla="*/ 4537452 w 8613217"/>
                <a:gd name="connsiteY306" fmla="*/ 5944049 h 6281670"/>
                <a:gd name="connsiteX307" fmla="*/ 4511205 w 8613217"/>
                <a:gd name="connsiteY307" fmla="*/ 6014042 h 6281670"/>
                <a:gd name="connsiteX308" fmla="*/ 4750797 w 8613217"/>
                <a:gd name="connsiteY308" fmla="*/ 5917128 h 6281670"/>
                <a:gd name="connsiteX309" fmla="*/ 4741375 w 8613217"/>
                <a:gd name="connsiteY309" fmla="*/ 5939338 h 6281670"/>
                <a:gd name="connsiteX310" fmla="*/ 4732626 w 8613217"/>
                <a:gd name="connsiteY310" fmla="*/ 5935300 h 6281670"/>
                <a:gd name="connsiteX311" fmla="*/ 4727915 w 8613217"/>
                <a:gd name="connsiteY311" fmla="*/ 5907706 h 6281670"/>
                <a:gd name="connsiteX312" fmla="*/ 4750797 w 8613217"/>
                <a:gd name="connsiteY312" fmla="*/ 5875402 h 6281670"/>
                <a:gd name="connsiteX313" fmla="*/ 4750797 w 8613217"/>
                <a:gd name="connsiteY313" fmla="*/ 5917128 h 6281670"/>
                <a:gd name="connsiteX314" fmla="*/ 4875978 w 8613217"/>
                <a:gd name="connsiteY314" fmla="*/ 5457461 h 6281670"/>
                <a:gd name="connsiteX315" fmla="*/ 4616868 w 8613217"/>
                <a:gd name="connsiteY315" fmla="*/ 5877421 h 6281670"/>
                <a:gd name="connsiteX316" fmla="*/ 4562354 w 8613217"/>
                <a:gd name="connsiteY316" fmla="*/ 5884824 h 6281670"/>
                <a:gd name="connsiteX317" fmla="*/ 4880015 w 8613217"/>
                <a:gd name="connsiteY317" fmla="*/ 5419772 h 6281670"/>
                <a:gd name="connsiteX318" fmla="*/ 4875978 w 8613217"/>
                <a:gd name="connsiteY318" fmla="*/ 5457461 h 6281670"/>
                <a:gd name="connsiteX319" fmla="*/ 5020675 w 8613217"/>
                <a:gd name="connsiteY319" fmla="*/ 5141145 h 6281670"/>
                <a:gd name="connsiteX320" fmla="*/ 4989717 w 8613217"/>
                <a:gd name="connsiteY320" fmla="*/ 5179506 h 6281670"/>
                <a:gd name="connsiteX321" fmla="*/ 4445922 w 8613217"/>
                <a:gd name="connsiteY321" fmla="*/ 5878767 h 6281670"/>
                <a:gd name="connsiteX322" fmla="*/ 4415637 w 8613217"/>
                <a:gd name="connsiteY322" fmla="*/ 5953471 h 6281670"/>
                <a:gd name="connsiteX323" fmla="*/ 4357085 w 8613217"/>
                <a:gd name="connsiteY323" fmla="*/ 6075286 h 6281670"/>
                <a:gd name="connsiteX324" fmla="*/ 4338240 w 8613217"/>
                <a:gd name="connsiteY324" fmla="*/ 6125762 h 6281670"/>
                <a:gd name="connsiteX325" fmla="*/ 4322761 w 8613217"/>
                <a:gd name="connsiteY325" fmla="*/ 6080671 h 6281670"/>
                <a:gd name="connsiteX326" fmla="*/ 4306609 w 8613217"/>
                <a:gd name="connsiteY326" fmla="*/ 6061826 h 6281670"/>
                <a:gd name="connsiteX327" fmla="*/ 4295168 w 8613217"/>
                <a:gd name="connsiteY327" fmla="*/ 6082689 h 6281670"/>
                <a:gd name="connsiteX328" fmla="*/ 4292475 w 8613217"/>
                <a:gd name="connsiteY328" fmla="*/ 6112302 h 6281670"/>
                <a:gd name="connsiteX329" fmla="*/ 4277669 w 8613217"/>
                <a:gd name="connsiteY329" fmla="*/ 6097496 h 6281670"/>
                <a:gd name="connsiteX330" fmla="*/ 4183447 w 8613217"/>
                <a:gd name="connsiteY330" fmla="*/ 5282478 h 6281670"/>
                <a:gd name="connsiteX331" fmla="*/ 4412945 w 8613217"/>
                <a:gd name="connsiteY331" fmla="*/ 4743394 h 6281670"/>
                <a:gd name="connsiteX332" fmla="*/ 5036828 w 8613217"/>
                <a:gd name="connsiteY332" fmla="*/ 3935106 h 6281670"/>
                <a:gd name="connsiteX333" fmla="*/ 5054999 w 8613217"/>
                <a:gd name="connsiteY333" fmla="*/ 3966064 h 6281670"/>
                <a:gd name="connsiteX334" fmla="*/ 5020675 w 8613217"/>
                <a:gd name="connsiteY334" fmla="*/ 5141145 h 6281670"/>
                <a:gd name="connsiteX0" fmla="*/ 8420062 w 8613217"/>
                <a:gd name="connsiteY0" fmla="*/ 4211041 h 6281670"/>
                <a:gd name="connsiteX1" fmla="*/ 7990681 w 8613217"/>
                <a:gd name="connsiteY1" fmla="*/ 4231232 h 6281670"/>
                <a:gd name="connsiteX2" fmla="*/ 7630619 w 8613217"/>
                <a:gd name="connsiteY2" fmla="*/ 4614849 h 6281670"/>
                <a:gd name="connsiteX3" fmla="*/ 7659558 w 8613217"/>
                <a:gd name="connsiteY3" fmla="*/ 4643788 h 6281670"/>
                <a:gd name="connsiteX4" fmla="*/ 7859443 w 8613217"/>
                <a:gd name="connsiteY4" fmla="*/ 4617541 h 6281670"/>
                <a:gd name="connsiteX5" fmla="*/ 8222196 w 8613217"/>
                <a:gd name="connsiteY5" fmla="*/ 4498418 h 6281670"/>
                <a:gd name="connsiteX6" fmla="*/ 8236330 w 8613217"/>
                <a:gd name="connsiteY6" fmla="*/ 4496398 h 6281670"/>
                <a:gd name="connsiteX7" fmla="*/ 8228254 w 8613217"/>
                <a:gd name="connsiteY7" fmla="*/ 4504475 h 6281670"/>
                <a:gd name="connsiteX8" fmla="*/ 7670326 w 8613217"/>
                <a:gd name="connsiteY8" fmla="*/ 4709743 h 6281670"/>
                <a:gd name="connsiteX9" fmla="*/ 7436791 w 8613217"/>
                <a:gd name="connsiteY9" fmla="*/ 4735318 h 6281670"/>
                <a:gd name="connsiteX10" fmla="*/ 6759067 w 8613217"/>
                <a:gd name="connsiteY10" fmla="*/ 4696956 h 6281670"/>
                <a:gd name="connsiteX11" fmla="*/ 6037597 w 8613217"/>
                <a:gd name="connsiteY11" fmla="*/ 4656576 h 6281670"/>
                <a:gd name="connsiteX12" fmla="*/ 6023464 w 8613217"/>
                <a:gd name="connsiteY12" fmla="*/ 4649172 h 6281670"/>
                <a:gd name="connsiteX13" fmla="*/ 6361317 w 8613217"/>
                <a:gd name="connsiteY13" fmla="*/ 4472170 h 6281670"/>
                <a:gd name="connsiteX14" fmla="*/ 6783296 w 8613217"/>
                <a:gd name="connsiteY14" fmla="*/ 4236616 h 6281670"/>
                <a:gd name="connsiteX15" fmla="*/ 7066634 w 8613217"/>
                <a:gd name="connsiteY15" fmla="*/ 4052210 h 6281670"/>
                <a:gd name="connsiteX16" fmla="*/ 7151433 w 8613217"/>
                <a:gd name="connsiteY16" fmla="*/ 4042115 h 6281670"/>
                <a:gd name="connsiteX17" fmla="*/ 7304208 w 8613217"/>
                <a:gd name="connsiteY17" fmla="*/ 4071727 h 6281670"/>
                <a:gd name="connsiteX18" fmla="*/ 7625235 w 8613217"/>
                <a:gd name="connsiteY18" fmla="*/ 3948566 h 6281670"/>
                <a:gd name="connsiteX19" fmla="*/ 8172394 w 8613217"/>
                <a:gd name="connsiteY19" fmla="*/ 2496877 h 6281670"/>
                <a:gd name="connsiteX20" fmla="*/ 7882325 w 8613217"/>
                <a:gd name="connsiteY20" fmla="*/ 1811077 h 6281670"/>
                <a:gd name="connsiteX21" fmla="*/ 7854059 w 8613217"/>
                <a:gd name="connsiteY21" fmla="*/ 1889820 h 6281670"/>
                <a:gd name="connsiteX22" fmla="*/ 7732917 w 8613217"/>
                <a:gd name="connsiteY22" fmla="*/ 2389195 h 6281670"/>
                <a:gd name="connsiteX23" fmla="*/ 7607736 w 8613217"/>
                <a:gd name="connsiteY23" fmla="*/ 2746565 h 6281670"/>
                <a:gd name="connsiteX24" fmla="*/ 7178354 w 8613217"/>
                <a:gd name="connsiteY24" fmla="*/ 3424962 h 6281670"/>
                <a:gd name="connsiteX25" fmla="*/ 7050481 w 8613217"/>
                <a:gd name="connsiteY25" fmla="*/ 3653113 h 6281670"/>
                <a:gd name="connsiteX26" fmla="*/ 7022888 w 8613217"/>
                <a:gd name="connsiteY26" fmla="*/ 3873861 h 6281670"/>
                <a:gd name="connsiteX27" fmla="*/ 7057884 w 8613217"/>
                <a:gd name="connsiteY27" fmla="*/ 3889341 h 6281670"/>
                <a:gd name="connsiteX28" fmla="*/ 7311611 w 8613217"/>
                <a:gd name="connsiteY28" fmla="*/ 3701570 h 6281670"/>
                <a:gd name="connsiteX29" fmla="*/ 7883672 w 8613217"/>
                <a:gd name="connsiteY29" fmla="*/ 2875784 h 6281670"/>
                <a:gd name="connsiteX30" fmla="*/ 7909246 w 8613217"/>
                <a:gd name="connsiteY30" fmla="*/ 2790311 h 6281670"/>
                <a:gd name="connsiteX31" fmla="*/ 7835888 w 8613217"/>
                <a:gd name="connsiteY31" fmla="*/ 3051440 h 6281670"/>
                <a:gd name="connsiteX32" fmla="*/ 7279306 w 8613217"/>
                <a:gd name="connsiteY32" fmla="*/ 3802522 h 6281670"/>
                <a:gd name="connsiteX33" fmla="*/ 6992603 w 8613217"/>
                <a:gd name="connsiteY33" fmla="*/ 4017213 h 6281670"/>
                <a:gd name="connsiteX34" fmla="*/ 6713302 w 8613217"/>
                <a:gd name="connsiteY34" fmla="*/ 4190851 h 6281670"/>
                <a:gd name="connsiteX35" fmla="*/ 6627830 w 8613217"/>
                <a:gd name="connsiteY35" fmla="*/ 4239308 h 6281670"/>
                <a:gd name="connsiteX36" fmla="*/ 6605620 w 8613217"/>
                <a:gd name="connsiteY36" fmla="*/ 4251422 h 6281670"/>
                <a:gd name="connsiteX37" fmla="*/ 6226714 w 8613217"/>
                <a:gd name="connsiteY37" fmla="*/ 4447268 h 6281670"/>
                <a:gd name="connsiteX38" fmla="*/ 5314782 w 8613217"/>
                <a:gd name="connsiteY38" fmla="*/ 4943279 h 6281670"/>
                <a:gd name="connsiteX39" fmla="*/ 5158643 w 8613217"/>
                <a:gd name="connsiteY39" fmla="*/ 5046250 h 6281670"/>
                <a:gd name="connsiteX40" fmla="*/ 5162681 w 8613217"/>
                <a:gd name="connsiteY40" fmla="*/ 5025387 h 6281670"/>
                <a:gd name="connsiteX41" fmla="*/ 5227290 w 8613217"/>
                <a:gd name="connsiteY41" fmla="*/ 4323434 h 6281670"/>
                <a:gd name="connsiteX42" fmla="*/ 5106148 w 8613217"/>
                <a:gd name="connsiteY42" fmla="*/ 3860401 h 6281670"/>
                <a:gd name="connsiteX43" fmla="*/ 5139799 w 8613217"/>
                <a:gd name="connsiteY43" fmla="*/ 3818675 h 6281670"/>
                <a:gd name="connsiteX44" fmla="*/ 5695034 w 8613217"/>
                <a:gd name="connsiteY44" fmla="*/ 3194119 h 6281670"/>
                <a:gd name="connsiteX45" fmla="*/ 5830983 w 8613217"/>
                <a:gd name="connsiteY45" fmla="*/ 3023174 h 6281670"/>
                <a:gd name="connsiteX46" fmla="*/ 5873382 w 8613217"/>
                <a:gd name="connsiteY46" fmla="*/ 3008367 h 6281670"/>
                <a:gd name="connsiteX47" fmla="*/ 5983083 w 8613217"/>
                <a:gd name="connsiteY47" fmla="*/ 3009040 h 6281670"/>
                <a:gd name="connsiteX48" fmla="*/ 6257000 w 8613217"/>
                <a:gd name="connsiteY48" fmla="*/ 2840787 h 6281670"/>
                <a:gd name="connsiteX49" fmla="*/ 6605620 w 8613217"/>
                <a:gd name="connsiteY49" fmla="*/ 2172485 h 6281670"/>
                <a:gd name="connsiteX50" fmla="*/ 6623118 w 8613217"/>
                <a:gd name="connsiteY50" fmla="*/ 1339969 h 6281670"/>
                <a:gd name="connsiteX51" fmla="*/ 6528224 w 8613217"/>
                <a:gd name="connsiteY51" fmla="*/ 660899 h 6281670"/>
                <a:gd name="connsiteX52" fmla="*/ 6514091 w 8613217"/>
                <a:gd name="connsiteY52" fmla="*/ 520239 h 6281670"/>
                <a:gd name="connsiteX53" fmla="*/ 6493900 w 8613217"/>
                <a:gd name="connsiteY53" fmla="*/ 546486 h 6281670"/>
                <a:gd name="connsiteX54" fmla="*/ 6244212 w 8613217"/>
                <a:gd name="connsiteY54" fmla="*/ 975869 h 6281670"/>
                <a:gd name="connsiteX55" fmla="*/ 5935300 w 8613217"/>
                <a:gd name="connsiteY55" fmla="*/ 1788868 h 6281670"/>
                <a:gd name="connsiteX56" fmla="*/ 5707148 w 8613217"/>
                <a:gd name="connsiteY56" fmla="*/ 2531874 h 6281670"/>
                <a:gd name="connsiteX57" fmla="*/ 5679555 w 8613217"/>
                <a:gd name="connsiteY57" fmla="*/ 2738489 h 6281670"/>
                <a:gd name="connsiteX58" fmla="*/ 5734069 w 8613217"/>
                <a:gd name="connsiteY58" fmla="*/ 2914818 h 6281670"/>
                <a:gd name="connsiteX59" fmla="*/ 5963566 w 8613217"/>
                <a:gd name="connsiteY59" fmla="*/ 2599175 h 6281670"/>
                <a:gd name="connsiteX60" fmla="*/ 6141914 w 8613217"/>
                <a:gd name="connsiteY60" fmla="*/ 2254593 h 6281670"/>
                <a:gd name="connsiteX61" fmla="*/ 6262384 w 8613217"/>
                <a:gd name="connsiteY61" fmla="*/ 1884436 h 6281670"/>
                <a:gd name="connsiteX62" fmla="*/ 6343145 w 8613217"/>
                <a:gd name="connsiteY62" fmla="*/ 1508222 h 6281670"/>
                <a:gd name="connsiteX63" fmla="*/ 6310167 w 8613217"/>
                <a:gd name="connsiteY63" fmla="*/ 1747814 h 6281670"/>
                <a:gd name="connsiteX64" fmla="*/ 6045001 w 8613217"/>
                <a:gd name="connsiteY64" fmla="*/ 2568890 h 6281670"/>
                <a:gd name="connsiteX65" fmla="*/ 5560432 w 8613217"/>
                <a:gd name="connsiteY65" fmla="*/ 3235173 h 6281670"/>
                <a:gd name="connsiteX66" fmla="*/ 5096726 w 8613217"/>
                <a:gd name="connsiteY66" fmla="*/ 3741278 h 6281670"/>
                <a:gd name="connsiteX67" fmla="*/ 5067113 w 8613217"/>
                <a:gd name="connsiteY67" fmla="*/ 3767525 h 6281670"/>
                <a:gd name="connsiteX68" fmla="*/ 4911647 w 8613217"/>
                <a:gd name="connsiteY68" fmla="*/ 3459959 h 6281670"/>
                <a:gd name="connsiteX69" fmla="*/ 4890784 w 8613217"/>
                <a:gd name="connsiteY69" fmla="*/ 3404099 h 6281670"/>
                <a:gd name="connsiteX70" fmla="*/ 4952701 w 8613217"/>
                <a:gd name="connsiteY70" fmla="*/ 2717626 h 6281670"/>
                <a:gd name="connsiteX71" fmla="*/ 5173449 w 8613217"/>
                <a:gd name="connsiteY71" fmla="*/ 2368332 h 6281670"/>
                <a:gd name="connsiteX72" fmla="*/ 5481689 w 8613217"/>
                <a:gd name="connsiteY72" fmla="*/ 1759928 h 6281670"/>
                <a:gd name="connsiteX73" fmla="*/ 5514667 w 8613217"/>
                <a:gd name="connsiteY73" fmla="*/ 1741757 h 6281670"/>
                <a:gd name="connsiteX74" fmla="*/ 5803389 w 8613217"/>
                <a:gd name="connsiteY74" fmla="*/ 1570812 h 6281670"/>
                <a:gd name="connsiteX75" fmla="*/ 5822907 w 8613217"/>
                <a:gd name="connsiteY75" fmla="*/ 1095665 h 6281670"/>
                <a:gd name="connsiteX76" fmla="*/ 5540241 w 8613217"/>
                <a:gd name="connsiteY76" fmla="*/ 601000 h 6281670"/>
                <a:gd name="connsiteX77" fmla="*/ 5514667 w 8613217"/>
                <a:gd name="connsiteY77" fmla="*/ 600327 h 6281670"/>
                <a:gd name="connsiteX78" fmla="*/ 5421791 w 8613217"/>
                <a:gd name="connsiteY78" fmla="*/ 697914 h 6281670"/>
                <a:gd name="connsiteX79" fmla="*/ 5124319 w 8613217"/>
                <a:gd name="connsiteY79" fmla="*/ 1196617 h 6281670"/>
                <a:gd name="connsiteX80" fmla="*/ 5316801 w 8613217"/>
                <a:gd name="connsiteY80" fmla="*/ 1686570 h 6281670"/>
                <a:gd name="connsiteX81" fmla="*/ 5361220 w 8613217"/>
                <a:gd name="connsiteY81" fmla="*/ 1669072 h 6281670"/>
                <a:gd name="connsiteX82" fmla="*/ 5461499 w 8613217"/>
                <a:gd name="connsiteY82" fmla="*/ 1248439 h 6281670"/>
                <a:gd name="connsiteX83" fmla="*/ 5491784 w 8613217"/>
                <a:gd name="connsiteY83" fmla="*/ 1043170 h 6281670"/>
                <a:gd name="connsiteX84" fmla="*/ 5497841 w 8613217"/>
                <a:gd name="connsiteY84" fmla="*/ 1081532 h 6281670"/>
                <a:gd name="connsiteX85" fmla="*/ 5481016 w 8613217"/>
                <a:gd name="connsiteY85" fmla="*/ 1353429 h 6281670"/>
                <a:gd name="connsiteX86" fmla="*/ 5415734 w 8613217"/>
                <a:gd name="connsiteY86" fmla="*/ 1727624 h 6281670"/>
                <a:gd name="connsiteX87" fmla="*/ 5151240 w 8613217"/>
                <a:gd name="connsiteY87" fmla="*/ 2245171 h 6281670"/>
                <a:gd name="connsiteX88" fmla="*/ 4908282 w 8613217"/>
                <a:gd name="connsiteY88" fmla="*/ 2596483 h 6281670"/>
                <a:gd name="connsiteX89" fmla="*/ 4750124 w 8613217"/>
                <a:gd name="connsiteY89" fmla="*/ 2989523 h 6281670"/>
                <a:gd name="connsiteX90" fmla="*/ 4737337 w 8613217"/>
                <a:gd name="connsiteY90" fmla="*/ 3162487 h 6281670"/>
                <a:gd name="connsiteX91" fmla="*/ 4680804 w 8613217"/>
                <a:gd name="connsiteY91" fmla="*/ 3076341 h 6281670"/>
                <a:gd name="connsiteX92" fmla="*/ 4591293 w 8613217"/>
                <a:gd name="connsiteY92" fmla="*/ 2915491 h 6281670"/>
                <a:gd name="connsiteX93" fmla="*/ 4552259 w 8613217"/>
                <a:gd name="connsiteY93" fmla="*/ 2838095 h 6281670"/>
                <a:gd name="connsiteX94" fmla="*/ 4404869 w 8613217"/>
                <a:gd name="connsiteY94" fmla="*/ 2499569 h 6281670"/>
                <a:gd name="connsiteX95" fmla="*/ 4425059 w 8613217"/>
                <a:gd name="connsiteY95" fmla="*/ 2408713 h 6281670"/>
                <a:gd name="connsiteX96" fmla="*/ 4497071 w 8613217"/>
                <a:gd name="connsiteY96" fmla="*/ 2304396 h 6281670"/>
                <a:gd name="connsiteX97" fmla="*/ 4551585 w 8613217"/>
                <a:gd name="connsiteY97" fmla="*/ 2152968 h 6281670"/>
                <a:gd name="connsiteX98" fmla="*/ 4741375 w 8613217"/>
                <a:gd name="connsiteY98" fmla="*/ 1413327 h 6281670"/>
                <a:gd name="connsiteX99" fmla="*/ 4929146 w 8613217"/>
                <a:gd name="connsiteY99" fmla="*/ 819730 h 6281670"/>
                <a:gd name="connsiteX100" fmla="*/ 5233347 w 8613217"/>
                <a:gd name="connsiteY100" fmla="*/ 28940 h 6281670"/>
                <a:gd name="connsiteX101" fmla="*/ 5238058 w 8613217"/>
                <a:gd name="connsiteY101" fmla="*/ 0 h 6281670"/>
                <a:gd name="connsiteX102" fmla="*/ 4976929 w 8613217"/>
                <a:gd name="connsiteY102" fmla="*/ 159504 h 6281670"/>
                <a:gd name="connsiteX103" fmla="*/ 4204984 w 8613217"/>
                <a:gd name="connsiteY103" fmla="*/ 890396 h 6281670"/>
                <a:gd name="connsiteX104" fmla="*/ 3943182 w 8613217"/>
                <a:gd name="connsiteY104" fmla="*/ 2139508 h 6281670"/>
                <a:gd name="connsiteX105" fmla="*/ 4076438 w 8613217"/>
                <a:gd name="connsiteY105" fmla="*/ 2389868 h 6281670"/>
                <a:gd name="connsiteX106" fmla="*/ 4215079 w 8613217"/>
                <a:gd name="connsiteY106" fmla="*/ 2474668 h 6281670"/>
                <a:gd name="connsiteX107" fmla="*/ 4244018 w 8613217"/>
                <a:gd name="connsiteY107" fmla="*/ 2445055 h 6281670"/>
                <a:gd name="connsiteX108" fmla="*/ 4230558 w 8613217"/>
                <a:gd name="connsiteY108" fmla="*/ 1718875 h 6281670"/>
                <a:gd name="connsiteX109" fmla="*/ 4411599 w 8613217"/>
                <a:gd name="connsiteY109" fmla="*/ 1186522 h 6281670"/>
                <a:gd name="connsiteX110" fmla="*/ 4552259 w 8613217"/>
                <a:gd name="connsiteY110" fmla="*/ 934815 h 6281670"/>
                <a:gd name="connsiteX111" fmla="*/ 4572449 w 8613217"/>
                <a:gd name="connsiteY111" fmla="*/ 920008 h 6281670"/>
                <a:gd name="connsiteX112" fmla="*/ 4553604 w 8613217"/>
                <a:gd name="connsiteY112" fmla="*/ 956351 h 6281670"/>
                <a:gd name="connsiteX113" fmla="*/ 4390735 w 8613217"/>
                <a:gd name="connsiteY113" fmla="*/ 1302280 h 6281670"/>
                <a:gd name="connsiteX114" fmla="*/ 4340260 w 8613217"/>
                <a:gd name="connsiteY114" fmla="*/ 2524471 h 6281670"/>
                <a:gd name="connsiteX115" fmla="*/ 4501109 w 8613217"/>
                <a:gd name="connsiteY115" fmla="*/ 2892609 h 6281670"/>
                <a:gd name="connsiteX116" fmla="*/ 4692918 w 8613217"/>
                <a:gd name="connsiteY116" fmla="*/ 3241230 h 6281670"/>
                <a:gd name="connsiteX117" fmla="*/ 4992409 w 8613217"/>
                <a:gd name="connsiteY117" fmla="*/ 3809925 h 6281670"/>
                <a:gd name="connsiteX118" fmla="*/ 5000485 w 8613217"/>
                <a:gd name="connsiteY118" fmla="*/ 3847614 h 6281670"/>
                <a:gd name="connsiteX119" fmla="*/ 4993755 w 8613217"/>
                <a:gd name="connsiteY119" fmla="*/ 3855017 h 6281670"/>
                <a:gd name="connsiteX120" fmla="*/ 4993082 w 8613217"/>
                <a:gd name="connsiteY120" fmla="*/ 3855690 h 6281670"/>
                <a:gd name="connsiteX121" fmla="*/ 4982313 w 8613217"/>
                <a:gd name="connsiteY121" fmla="*/ 3867131 h 6281670"/>
                <a:gd name="connsiteX122" fmla="*/ 4626290 w 8613217"/>
                <a:gd name="connsiteY122" fmla="*/ 4274977 h 6281670"/>
                <a:gd name="connsiteX123" fmla="*/ 4180755 w 8613217"/>
                <a:gd name="connsiteY123" fmla="*/ 4968853 h 6281670"/>
                <a:gd name="connsiteX124" fmla="*/ 4071727 w 8613217"/>
                <a:gd name="connsiteY124" fmla="*/ 5853192 h 6281670"/>
                <a:gd name="connsiteX125" fmla="*/ 4040769 w 8613217"/>
                <a:gd name="connsiteY125" fmla="*/ 5907706 h 6281670"/>
                <a:gd name="connsiteX126" fmla="*/ 4005099 w 8613217"/>
                <a:gd name="connsiteY126" fmla="*/ 5881459 h 6281670"/>
                <a:gd name="connsiteX127" fmla="*/ 4007791 w 8613217"/>
                <a:gd name="connsiteY127" fmla="*/ 5830983 h 6281670"/>
                <a:gd name="connsiteX128" fmla="*/ 3990293 w 8613217"/>
                <a:gd name="connsiteY128" fmla="*/ 5807427 h 6281670"/>
                <a:gd name="connsiteX129" fmla="*/ 3964045 w 8613217"/>
                <a:gd name="connsiteY129" fmla="*/ 5789256 h 6281670"/>
                <a:gd name="connsiteX130" fmla="*/ 3941836 w 8613217"/>
                <a:gd name="connsiteY130" fmla="*/ 5705129 h 6281670"/>
                <a:gd name="connsiteX131" fmla="*/ 3908185 w 8613217"/>
                <a:gd name="connsiteY131" fmla="*/ 5236040 h 6281670"/>
                <a:gd name="connsiteX132" fmla="*/ 3918953 w 8613217"/>
                <a:gd name="connsiteY132" fmla="*/ 4237288 h 6281670"/>
                <a:gd name="connsiteX133" fmla="*/ 3786370 w 8613217"/>
                <a:gd name="connsiteY133" fmla="*/ 3122779 h 6281670"/>
                <a:gd name="connsiteX134" fmla="*/ 3570333 w 8613217"/>
                <a:gd name="connsiteY134" fmla="*/ 2570236 h 6281670"/>
                <a:gd name="connsiteX135" fmla="*/ 3410829 w 8613217"/>
                <a:gd name="connsiteY135" fmla="*/ 2273437 h 6281670"/>
                <a:gd name="connsiteX136" fmla="*/ 3411502 w 8613217"/>
                <a:gd name="connsiteY136" fmla="*/ 2229018 h 6281670"/>
                <a:gd name="connsiteX137" fmla="*/ 3451209 w 8613217"/>
                <a:gd name="connsiteY137" fmla="*/ 2126720 h 6281670"/>
                <a:gd name="connsiteX138" fmla="*/ 3431692 w 8613217"/>
                <a:gd name="connsiteY138" fmla="*/ 1895877 h 6281670"/>
                <a:gd name="connsiteX139" fmla="*/ 3186715 w 8613217"/>
                <a:gd name="connsiteY139" fmla="*/ 1401886 h 6281670"/>
                <a:gd name="connsiteX140" fmla="*/ 2531874 w 8613217"/>
                <a:gd name="connsiteY140" fmla="*/ 701952 h 6281670"/>
                <a:gd name="connsiteX141" fmla="*/ 1731662 w 8613217"/>
                <a:gd name="connsiteY141" fmla="*/ 39035 h 6281670"/>
                <a:gd name="connsiteX142" fmla="*/ 1722913 w 8613217"/>
                <a:gd name="connsiteY142" fmla="*/ 36343 h 6281670"/>
                <a:gd name="connsiteX143" fmla="*/ 1723586 w 8613217"/>
                <a:gd name="connsiteY143" fmla="*/ 47111 h 6281670"/>
                <a:gd name="connsiteX144" fmla="*/ 1984042 w 8613217"/>
                <a:gd name="connsiteY144" fmla="*/ 871552 h 6281670"/>
                <a:gd name="connsiteX145" fmla="*/ 2773486 w 8613217"/>
                <a:gd name="connsiteY145" fmla="*/ 2064130 h 6281670"/>
                <a:gd name="connsiteX146" fmla="*/ 3058170 w 8613217"/>
                <a:gd name="connsiteY146" fmla="*/ 2286897 h 6281670"/>
                <a:gd name="connsiteX147" fmla="*/ 3235845 w 8613217"/>
                <a:gd name="connsiteY147" fmla="*/ 2329297 h 6281670"/>
                <a:gd name="connsiteX148" fmla="*/ 3256709 w 8613217"/>
                <a:gd name="connsiteY148" fmla="*/ 2294974 h 6281670"/>
                <a:gd name="connsiteX149" fmla="*/ 3083072 w 8613217"/>
                <a:gd name="connsiteY149" fmla="*/ 1999521 h 6281670"/>
                <a:gd name="connsiteX150" fmla="*/ 2450440 w 8613217"/>
                <a:gd name="connsiteY150" fmla="*/ 1092973 h 6281670"/>
                <a:gd name="connsiteX151" fmla="*/ 2432941 w 8613217"/>
                <a:gd name="connsiteY151" fmla="*/ 1062014 h 6281670"/>
                <a:gd name="connsiteX152" fmla="*/ 2454478 w 8613217"/>
                <a:gd name="connsiteY152" fmla="*/ 1076820 h 6281670"/>
                <a:gd name="connsiteX153" fmla="*/ 2967986 w 8613217"/>
                <a:gd name="connsiteY153" fmla="*/ 1739738 h 6281670"/>
                <a:gd name="connsiteX154" fmla="*/ 3266131 w 8613217"/>
                <a:gd name="connsiteY154" fmla="*/ 2175850 h 6281670"/>
                <a:gd name="connsiteX155" fmla="*/ 3457939 w 8613217"/>
                <a:gd name="connsiteY155" fmla="*/ 2509665 h 6281670"/>
                <a:gd name="connsiteX156" fmla="*/ 3733875 w 8613217"/>
                <a:gd name="connsiteY156" fmla="*/ 3249979 h 6281670"/>
                <a:gd name="connsiteX157" fmla="*/ 3823385 w 8613217"/>
                <a:gd name="connsiteY157" fmla="*/ 4359777 h 6281670"/>
                <a:gd name="connsiteX158" fmla="*/ 3816655 w 8613217"/>
                <a:gd name="connsiteY158" fmla="*/ 4369199 h 6281670"/>
                <a:gd name="connsiteX159" fmla="*/ 3800503 w 8613217"/>
                <a:gd name="connsiteY159" fmla="*/ 4322761 h 6281670"/>
                <a:gd name="connsiteX160" fmla="*/ 3407464 w 8613217"/>
                <a:gd name="connsiteY160" fmla="*/ 3663208 h 6281670"/>
                <a:gd name="connsiteX161" fmla="*/ 2390541 w 8613217"/>
                <a:gd name="connsiteY161" fmla="*/ 2898666 h 6281670"/>
                <a:gd name="connsiteX162" fmla="*/ 2247863 w 8613217"/>
                <a:gd name="connsiteY162" fmla="*/ 2802425 h 6281670"/>
                <a:gd name="connsiteX163" fmla="*/ 2055381 w 8613217"/>
                <a:gd name="connsiteY163" fmla="*/ 2665131 h 6281670"/>
                <a:gd name="connsiteX164" fmla="*/ 1471879 w 8613217"/>
                <a:gd name="connsiteY164" fmla="*/ 2148930 h 6281670"/>
                <a:gd name="connsiteX165" fmla="*/ 1461111 w 8613217"/>
                <a:gd name="connsiteY165" fmla="*/ 2109895 h 6281670"/>
                <a:gd name="connsiteX166" fmla="*/ 1501492 w 8613217"/>
                <a:gd name="connsiteY166" fmla="*/ 1918759 h 6281670"/>
                <a:gd name="connsiteX167" fmla="*/ 1395155 w 8613217"/>
                <a:gd name="connsiteY167" fmla="*/ 1570812 h 6281670"/>
                <a:gd name="connsiteX168" fmla="*/ 937507 w 8613217"/>
                <a:gd name="connsiteY168" fmla="*/ 860783 h 6281670"/>
                <a:gd name="connsiteX169" fmla="*/ 682435 w 8613217"/>
                <a:gd name="connsiteY169" fmla="*/ 471109 h 6281670"/>
                <a:gd name="connsiteX170" fmla="*/ 590905 w 8613217"/>
                <a:gd name="connsiteY170" fmla="*/ 214691 h 6281670"/>
                <a:gd name="connsiteX171" fmla="*/ 581483 w 8613217"/>
                <a:gd name="connsiteY171" fmla="*/ 222767 h 6281670"/>
                <a:gd name="connsiteX172" fmla="*/ 555909 w 8613217"/>
                <a:gd name="connsiteY172" fmla="*/ 262475 h 6281670"/>
                <a:gd name="connsiteX173" fmla="*/ 423998 w 8613217"/>
                <a:gd name="connsiteY173" fmla="*/ 619845 h 6281670"/>
                <a:gd name="connsiteX174" fmla="*/ 443515 w 8613217"/>
                <a:gd name="connsiteY174" fmla="*/ 1227575 h 6281670"/>
                <a:gd name="connsiteX175" fmla="*/ 806942 w 8613217"/>
                <a:gd name="connsiteY175" fmla="*/ 1996156 h 6281670"/>
                <a:gd name="connsiteX176" fmla="*/ 1087589 w 8613217"/>
                <a:gd name="connsiteY176" fmla="*/ 2216231 h 6281670"/>
                <a:gd name="connsiteX177" fmla="*/ 1317086 w 8613217"/>
                <a:gd name="connsiteY177" fmla="*/ 2233729 h 6281670"/>
                <a:gd name="connsiteX178" fmla="*/ 1327181 w 8613217"/>
                <a:gd name="connsiteY178" fmla="*/ 2198060 h 6281670"/>
                <a:gd name="connsiteX179" fmla="*/ 816364 w 8613217"/>
                <a:gd name="connsiteY179" fmla="*/ 1324489 h 6281670"/>
                <a:gd name="connsiteX180" fmla="*/ 702625 w 8613217"/>
                <a:gd name="connsiteY180" fmla="*/ 1031056 h 6281670"/>
                <a:gd name="connsiteX181" fmla="*/ 767908 w 8613217"/>
                <a:gd name="connsiteY181" fmla="*/ 1173061 h 6281670"/>
                <a:gd name="connsiteX182" fmla="*/ 1444285 w 8613217"/>
                <a:gd name="connsiteY182" fmla="*/ 2226326 h 6281670"/>
                <a:gd name="connsiteX183" fmla="*/ 2209501 w 8613217"/>
                <a:gd name="connsiteY183" fmla="*/ 2876457 h 6281670"/>
                <a:gd name="connsiteX184" fmla="*/ 2308434 w 8613217"/>
                <a:gd name="connsiteY184" fmla="*/ 2939720 h 6281670"/>
                <a:gd name="connsiteX185" fmla="*/ 2340738 w 8613217"/>
                <a:gd name="connsiteY185" fmla="*/ 2972025 h 6281670"/>
                <a:gd name="connsiteX186" fmla="*/ 2266034 w 8613217"/>
                <a:gd name="connsiteY186" fmla="*/ 2967313 h 6281670"/>
                <a:gd name="connsiteX187" fmla="*/ 1817807 w 8613217"/>
                <a:gd name="connsiteY187" fmla="*/ 3025866 h 6281670"/>
                <a:gd name="connsiteX188" fmla="*/ 1007500 w 8613217"/>
                <a:gd name="connsiteY188" fmla="*/ 3309877 h 6281670"/>
                <a:gd name="connsiteX189" fmla="*/ 960389 w 8613217"/>
                <a:gd name="connsiteY189" fmla="*/ 3293725 h 6281670"/>
                <a:gd name="connsiteX190" fmla="*/ 446207 w 8613217"/>
                <a:gd name="connsiteY190" fmla="*/ 3134221 h 6281670"/>
                <a:gd name="connsiteX191" fmla="*/ 217383 w 8613217"/>
                <a:gd name="connsiteY191" fmla="*/ 3227096 h 6281670"/>
                <a:gd name="connsiteX192" fmla="*/ 0 w 8613217"/>
                <a:gd name="connsiteY192" fmla="*/ 3236518 h 6281670"/>
                <a:gd name="connsiteX193" fmla="*/ 0 w 8613217"/>
                <a:gd name="connsiteY193" fmla="*/ 3330740 h 6281670"/>
                <a:gd name="connsiteX194" fmla="*/ 9422 w 8613217"/>
                <a:gd name="connsiteY194" fmla="*/ 3346892 h 6281670"/>
                <a:gd name="connsiteX195" fmla="*/ 255072 w 8613217"/>
                <a:gd name="connsiteY195" fmla="*/ 3717723 h 6281670"/>
                <a:gd name="connsiteX196" fmla="*/ 747044 w 8613217"/>
                <a:gd name="connsiteY196" fmla="*/ 3826078 h 6281670"/>
                <a:gd name="connsiteX197" fmla="*/ 1016249 w 8613217"/>
                <a:gd name="connsiteY197" fmla="*/ 3490244 h 6281670"/>
                <a:gd name="connsiteX198" fmla="*/ 981253 w 8613217"/>
                <a:gd name="connsiteY198" fmla="*/ 3461305 h 6281670"/>
                <a:gd name="connsiteX199" fmla="*/ 563312 w 8613217"/>
                <a:gd name="connsiteY199" fmla="*/ 3490917 h 6281670"/>
                <a:gd name="connsiteX200" fmla="*/ 390347 w 8613217"/>
                <a:gd name="connsiteY200" fmla="*/ 3460632 h 6281670"/>
                <a:gd name="connsiteX201" fmla="*/ 489953 w 8613217"/>
                <a:gd name="connsiteY201" fmla="*/ 3463997 h 6281670"/>
                <a:gd name="connsiteX202" fmla="*/ 903183 w 8613217"/>
                <a:gd name="connsiteY202" fmla="*/ 3408137 h 6281670"/>
                <a:gd name="connsiteX203" fmla="*/ 1043170 w 8613217"/>
                <a:gd name="connsiteY203" fmla="*/ 3372467 h 6281670"/>
                <a:gd name="connsiteX204" fmla="*/ 1508895 w 8613217"/>
                <a:gd name="connsiteY204" fmla="*/ 3218347 h 6281670"/>
                <a:gd name="connsiteX205" fmla="*/ 1912029 w 8613217"/>
                <a:gd name="connsiteY205" fmla="*/ 3101243 h 6281670"/>
                <a:gd name="connsiteX206" fmla="*/ 1912029 w 8613217"/>
                <a:gd name="connsiteY206" fmla="*/ 3101243 h 6281670"/>
                <a:gd name="connsiteX207" fmla="*/ 2113933 w 8613217"/>
                <a:gd name="connsiteY207" fmla="*/ 3072976 h 6281670"/>
                <a:gd name="connsiteX208" fmla="*/ 2257958 w 8613217"/>
                <a:gd name="connsiteY208" fmla="*/ 3064227 h 6281670"/>
                <a:gd name="connsiteX209" fmla="*/ 2635518 w 8613217"/>
                <a:gd name="connsiteY209" fmla="*/ 3164506 h 6281670"/>
                <a:gd name="connsiteX210" fmla="*/ 3038653 w 8613217"/>
                <a:gd name="connsiteY210" fmla="*/ 3453902 h 6281670"/>
                <a:gd name="connsiteX211" fmla="*/ 3580428 w 8613217"/>
                <a:gd name="connsiteY211" fmla="*/ 4087880 h 6281670"/>
                <a:gd name="connsiteX212" fmla="*/ 3776274 w 8613217"/>
                <a:gd name="connsiteY212" fmla="*/ 4626290 h 6281670"/>
                <a:gd name="connsiteX213" fmla="*/ 3813963 w 8613217"/>
                <a:gd name="connsiteY213" fmla="*/ 4802619 h 6281670"/>
                <a:gd name="connsiteX214" fmla="*/ 3811944 w 8613217"/>
                <a:gd name="connsiteY214" fmla="*/ 5407658 h 6281670"/>
                <a:gd name="connsiteX215" fmla="*/ 3881265 w 8613217"/>
                <a:gd name="connsiteY215" fmla="*/ 5874056 h 6281670"/>
                <a:gd name="connsiteX216" fmla="*/ 3879919 w 8613217"/>
                <a:gd name="connsiteY216" fmla="*/ 5898957 h 6281670"/>
                <a:gd name="connsiteX217" fmla="*/ 3757430 w 8613217"/>
                <a:gd name="connsiteY217" fmla="*/ 5946068 h 6281670"/>
                <a:gd name="connsiteX218" fmla="*/ 3743970 w 8613217"/>
                <a:gd name="connsiteY218" fmla="*/ 6053750 h 6281670"/>
                <a:gd name="connsiteX219" fmla="*/ 3803195 w 8613217"/>
                <a:gd name="connsiteY219" fmla="*/ 6092112 h 6281670"/>
                <a:gd name="connsiteX220" fmla="*/ 3896071 w 8613217"/>
                <a:gd name="connsiteY220" fmla="*/ 6023464 h 6281670"/>
                <a:gd name="connsiteX221" fmla="*/ 3920972 w 8613217"/>
                <a:gd name="connsiteY221" fmla="*/ 5996544 h 6281670"/>
                <a:gd name="connsiteX222" fmla="*/ 3918953 w 8613217"/>
                <a:gd name="connsiteY222" fmla="*/ 6053077 h 6281670"/>
                <a:gd name="connsiteX223" fmla="*/ 3931741 w 8613217"/>
                <a:gd name="connsiteY223" fmla="*/ 6077978 h 6281670"/>
                <a:gd name="connsiteX224" fmla="*/ 3951931 w 8613217"/>
                <a:gd name="connsiteY224" fmla="*/ 6055769 h 6281670"/>
                <a:gd name="connsiteX225" fmla="*/ 3972121 w 8613217"/>
                <a:gd name="connsiteY225" fmla="*/ 5988468 h 6281670"/>
                <a:gd name="connsiteX226" fmla="*/ 3994331 w 8613217"/>
                <a:gd name="connsiteY226" fmla="*/ 5968277 h 6281670"/>
                <a:gd name="connsiteX227" fmla="*/ 4005099 w 8613217"/>
                <a:gd name="connsiteY227" fmla="*/ 5995198 h 6281670"/>
                <a:gd name="connsiteX228" fmla="*/ 4071054 w 8613217"/>
                <a:gd name="connsiteY228" fmla="*/ 6040290 h 6281670"/>
                <a:gd name="connsiteX229" fmla="*/ 4100667 w 8613217"/>
                <a:gd name="connsiteY229" fmla="*/ 6026829 h 6281670"/>
                <a:gd name="connsiteX230" fmla="*/ 4110089 w 8613217"/>
                <a:gd name="connsiteY230" fmla="*/ 5993179 h 6281670"/>
                <a:gd name="connsiteX231" fmla="*/ 4124895 w 8613217"/>
                <a:gd name="connsiteY231" fmla="*/ 6032214 h 6281670"/>
                <a:gd name="connsiteX232" fmla="*/ 4117492 w 8613217"/>
                <a:gd name="connsiteY232" fmla="*/ 6106918 h 6281670"/>
                <a:gd name="connsiteX233" fmla="*/ 4080476 w 8613217"/>
                <a:gd name="connsiteY233" fmla="*/ 6141242 h 6281670"/>
                <a:gd name="connsiteX234" fmla="*/ 4176717 w 8613217"/>
                <a:gd name="connsiteY234" fmla="*/ 6189025 h 6281670"/>
                <a:gd name="connsiteX235" fmla="*/ 4170660 w 8613217"/>
                <a:gd name="connsiteY235" fmla="*/ 6271133 h 6281670"/>
                <a:gd name="connsiteX236" fmla="*/ 4195562 w 8613217"/>
                <a:gd name="connsiteY236" fmla="*/ 6277863 h 6281670"/>
                <a:gd name="connsiteX237" fmla="*/ 4261517 w 8613217"/>
                <a:gd name="connsiteY237" fmla="*/ 6267768 h 6281670"/>
                <a:gd name="connsiteX238" fmla="*/ 4289784 w 8613217"/>
                <a:gd name="connsiteY238" fmla="*/ 6247578 h 6281670"/>
                <a:gd name="connsiteX239" fmla="*/ 4295840 w 8613217"/>
                <a:gd name="connsiteY239" fmla="*/ 6204505 h 6281670"/>
                <a:gd name="connsiteX240" fmla="*/ 4305936 w 8613217"/>
                <a:gd name="connsiteY240" fmla="*/ 6182969 h 6281670"/>
                <a:gd name="connsiteX241" fmla="*/ 4324107 w 8613217"/>
                <a:gd name="connsiteY241" fmla="*/ 6199794 h 6281670"/>
                <a:gd name="connsiteX242" fmla="*/ 4336894 w 8613217"/>
                <a:gd name="connsiteY242" fmla="*/ 6230752 h 6281670"/>
                <a:gd name="connsiteX243" fmla="*/ 4342951 w 8613217"/>
                <a:gd name="connsiteY243" fmla="*/ 6226714 h 6281670"/>
                <a:gd name="connsiteX244" fmla="*/ 4369872 w 8613217"/>
                <a:gd name="connsiteY244" fmla="*/ 6185660 h 6281670"/>
                <a:gd name="connsiteX245" fmla="*/ 4382659 w 8613217"/>
                <a:gd name="connsiteY245" fmla="*/ 6234791 h 6281670"/>
                <a:gd name="connsiteX246" fmla="*/ 4406888 w 8613217"/>
                <a:gd name="connsiteY246" fmla="*/ 6265749 h 6281670"/>
                <a:gd name="connsiteX247" fmla="*/ 4484284 w 8613217"/>
                <a:gd name="connsiteY247" fmla="*/ 6275171 h 6281670"/>
                <a:gd name="connsiteX248" fmla="*/ 4499090 w 8613217"/>
                <a:gd name="connsiteY248" fmla="*/ 6272479 h 6281670"/>
                <a:gd name="connsiteX249" fmla="*/ 4512551 w 8613217"/>
                <a:gd name="connsiteY249" fmla="*/ 6181622 h 6281670"/>
                <a:gd name="connsiteX250" fmla="*/ 4572449 w 8613217"/>
                <a:gd name="connsiteY250" fmla="*/ 6153356 h 6281670"/>
                <a:gd name="connsiteX251" fmla="*/ 4575814 w 8613217"/>
                <a:gd name="connsiteY251" fmla="*/ 6127781 h 6281670"/>
                <a:gd name="connsiteX252" fmla="*/ 4538125 w 8613217"/>
                <a:gd name="connsiteY252" fmla="*/ 6076633 h 6281670"/>
                <a:gd name="connsiteX253" fmla="*/ 4536779 w 8613217"/>
                <a:gd name="connsiteY253" fmla="*/ 6042309 h 6281670"/>
                <a:gd name="connsiteX254" fmla="*/ 4573122 w 8613217"/>
                <a:gd name="connsiteY254" fmla="*/ 6032214 h 6281670"/>
                <a:gd name="connsiteX255" fmla="*/ 4637731 w 8613217"/>
                <a:gd name="connsiteY255" fmla="*/ 6051058 h 6281670"/>
                <a:gd name="connsiteX256" fmla="*/ 4665997 w 8613217"/>
                <a:gd name="connsiteY256" fmla="*/ 6029522 h 6281670"/>
                <a:gd name="connsiteX257" fmla="*/ 4665997 w 8613217"/>
                <a:gd name="connsiteY257" fmla="*/ 5985776 h 6281670"/>
                <a:gd name="connsiteX258" fmla="*/ 4681477 w 8613217"/>
                <a:gd name="connsiteY258" fmla="*/ 5966931 h 6281670"/>
                <a:gd name="connsiteX259" fmla="*/ 4701667 w 8613217"/>
                <a:gd name="connsiteY259" fmla="*/ 5981065 h 6281670"/>
                <a:gd name="connsiteX260" fmla="*/ 4724550 w 8613217"/>
                <a:gd name="connsiteY260" fmla="*/ 6054423 h 6281670"/>
                <a:gd name="connsiteX261" fmla="*/ 4743394 w 8613217"/>
                <a:gd name="connsiteY261" fmla="*/ 6073268 h 6281670"/>
                <a:gd name="connsiteX262" fmla="*/ 4752143 w 8613217"/>
                <a:gd name="connsiteY262" fmla="*/ 6050385 h 6281670"/>
                <a:gd name="connsiteX263" fmla="*/ 4752143 w 8613217"/>
                <a:gd name="connsiteY263" fmla="*/ 5996544 h 6281670"/>
                <a:gd name="connsiteX264" fmla="*/ 4800600 w 8613217"/>
                <a:gd name="connsiteY264" fmla="*/ 6046347 h 6281670"/>
                <a:gd name="connsiteX265" fmla="*/ 4859825 w 8613217"/>
                <a:gd name="connsiteY265" fmla="*/ 6088747 h 6281670"/>
                <a:gd name="connsiteX266" fmla="*/ 4932511 w 8613217"/>
                <a:gd name="connsiteY266" fmla="*/ 6036252 h 6281670"/>
                <a:gd name="connsiteX267" fmla="*/ 4919050 w 8613217"/>
                <a:gd name="connsiteY267" fmla="*/ 5940011 h 6281670"/>
                <a:gd name="connsiteX268" fmla="*/ 4830213 w 8613217"/>
                <a:gd name="connsiteY268" fmla="*/ 5933281 h 6281670"/>
                <a:gd name="connsiteX269" fmla="*/ 4779064 w 8613217"/>
                <a:gd name="connsiteY269" fmla="*/ 5876074 h 6281670"/>
                <a:gd name="connsiteX270" fmla="*/ 4778391 w 8613217"/>
                <a:gd name="connsiteY270" fmla="*/ 5829637 h 6281670"/>
                <a:gd name="connsiteX271" fmla="*/ 5091342 w 8613217"/>
                <a:gd name="connsiteY271" fmla="*/ 5236712 h 6281670"/>
                <a:gd name="connsiteX272" fmla="*/ 5116243 w 8613217"/>
                <a:gd name="connsiteY272" fmla="*/ 5202389 h 6281670"/>
                <a:gd name="connsiteX273" fmla="*/ 5269690 w 8613217"/>
                <a:gd name="connsiteY273" fmla="*/ 5086631 h 6281670"/>
                <a:gd name="connsiteX274" fmla="*/ 5744837 w 8613217"/>
                <a:gd name="connsiteY274" fmla="*/ 4795889 h 6281670"/>
                <a:gd name="connsiteX275" fmla="*/ 5814830 w 8613217"/>
                <a:gd name="connsiteY275" fmla="*/ 4775699 h 6281670"/>
                <a:gd name="connsiteX276" fmla="*/ 6103553 w 8613217"/>
                <a:gd name="connsiteY276" fmla="*/ 4765603 h 6281670"/>
                <a:gd name="connsiteX277" fmla="*/ 7086824 w 8613217"/>
                <a:gd name="connsiteY277" fmla="*/ 4811369 h 6281670"/>
                <a:gd name="connsiteX278" fmla="*/ 7489959 w 8613217"/>
                <a:gd name="connsiteY278" fmla="*/ 4805311 h 6281670"/>
                <a:gd name="connsiteX279" fmla="*/ 7516880 w 8613217"/>
                <a:gd name="connsiteY279" fmla="*/ 4801946 h 6281670"/>
                <a:gd name="connsiteX280" fmla="*/ 7536397 w 8613217"/>
                <a:gd name="connsiteY280" fmla="*/ 4800600 h 6281670"/>
                <a:gd name="connsiteX281" fmla="*/ 7619850 w 8613217"/>
                <a:gd name="connsiteY281" fmla="*/ 4791178 h 6281670"/>
                <a:gd name="connsiteX282" fmla="*/ 7661577 w 8613217"/>
                <a:gd name="connsiteY282" fmla="*/ 4813388 h 6281670"/>
                <a:gd name="connsiteX283" fmla="*/ 7920014 w 8613217"/>
                <a:gd name="connsiteY283" fmla="*/ 5004523 h 6281670"/>
                <a:gd name="connsiteX284" fmla="*/ 8354780 w 8613217"/>
                <a:gd name="connsiteY284" fmla="*/ 4830886 h 6281670"/>
                <a:gd name="connsiteX285" fmla="*/ 8579567 w 8613217"/>
                <a:gd name="connsiteY285" fmla="*/ 4409580 h 6281670"/>
                <a:gd name="connsiteX286" fmla="*/ 8613217 w 8613217"/>
                <a:gd name="connsiteY286" fmla="*/ 4250076 h 6281670"/>
                <a:gd name="connsiteX287" fmla="*/ 8613217 w 8613217"/>
                <a:gd name="connsiteY287" fmla="*/ 4196235 h 6281670"/>
                <a:gd name="connsiteX288" fmla="*/ 8420062 w 8613217"/>
                <a:gd name="connsiteY288" fmla="*/ 4211041 h 6281670"/>
                <a:gd name="connsiteX289" fmla="*/ 4571776 w 8613217"/>
                <a:gd name="connsiteY289" fmla="*/ 915970 h 6281670"/>
                <a:gd name="connsiteX290" fmla="*/ 4583890 w 8613217"/>
                <a:gd name="connsiteY290" fmla="*/ 888377 h 6281670"/>
                <a:gd name="connsiteX291" fmla="*/ 4571776 w 8613217"/>
                <a:gd name="connsiteY291" fmla="*/ 915970 h 6281670"/>
                <a:gd name="connsiteX292" fmla="*/ 2362948 w 8613217"/>
                <a:gd name="connsiteY292" fmla="*/ 965100 h 6281670"/>
                <a:gd name="connsiteX293" fmla="*/ 2363621 w 8613217"/>
                <a:gd name="connsiteY293" fmla="*/ 962408 h 6281670"/>
                <a:gd name="connsiteX294" fmla="*/ 2368332 w 8613217"/>
                <a:gd name="connsiteY294" fmla="*/ 967119 h 6281670"/>
                <a:gd name="connsiteX295" fmla="*/ 2362948 w 8613217"/>
                <a:gd name="connsiteY295" fmla="*/ 965100 h 6281670"/>
                <a:gd name="connsiteX296" fmla="*/ 2435633 w 8613217"/>
                <a:gd name="connsiteY296" fmla="*/ 1055284 h 6281670"/>
                <a:gd name="connsiteX297" fmla="*/ 2426211 w 8613217"/>
                <a:gd name="connsiteY297" fmla="*/ 1053265 h 6281670"/>
                <a:gd name="connsiteX298" fmla="*/ 2370351 w 8613217"/>
                <a:gd name="connsiteY298" fmla="*/ 968465 h 6281670"/>
                <a:gd name="connsiteX299" fmla="*/ 2432268 w 8613217"/>
                <a:gd name="connsiteY299" fmla="*/ 1045862 h 6281670"/>
                <a:gd name="connsiteX300" fmla="*/ 2435633 w 8613217"/>
                <a:gd name="connsiteY300" fmla="*/ 1055284 h 6281670"/>
                <a:gd name="connsiteX301" fmla="*/ 695895 w 8613217"/>
                <a:gd name="connsiteY301" fmla="*/ 1016922 h 6281670"/>
                <a:gd name="connsiteX302" fmla="*/ 692530 w 8613217"/>
                <a:gd name="connsiteY302" fmla="*/ 1005481 h 6281670"/>
                <a:gd name="connsiteX303" fmla="*/ 695895 w 8613217"/>
                <a:gd name="connsiteY303" fmla="*/ 1016922 h 6281670"/>
                <a:gd name="connsiteX304" fmla="*/ 4511205 w 8613217"/>
                <a:gd name="connsiteY304" fmla="*/ 6014042 h 6281670"/>
                <a:gd name="connsiteX305" fmla="*/ 4537452 w 8613217"/>
                <a:gd name="connsiteY305" fmla="*/ 5944049 h 6281670"/>
                <a:gd name="connsiteX306" fmla="*/ 4511205 w 8613217"/>
                <a:gd name="connsiteY306" fmla="*/ 6014042 h 6281670"/>
                <a:gd name="connsiteX307" fmla="*/ 4750797 w 8613217"/>
                <a:gd name="connsiteY307" fmla="*/ 5917128 h 6281670"/>
                <a:gd name="connsiteX308" fmla="*/ 4741375 w 8613217"/>
                <a:gd name="connsiteY308" fmla="*/ 5939338 h 6281670"/>
                <a:gd name="connsiteX309" fmla="*/ 4732626 w 8613217"/>
                <a:gd name="connsiteY309" fmla="*/ 5935300 h 6281670"/>
                <a:gd name="connsiteX310" fmla="*/ 4727915 w 8613217"/>
                <a:gd name="connsiteY310" fmla="*/ 5907706 h 6281670"/>
                <a:gd name="connsiteX311" fmla="*/ 4750797 w 8613217"/>
                <a:gd name="connsiteY311" fmla="*/ 5875402 h 6281670"/>
                <a:gd name="connsiteX312" fmla="*/ 4750797 w 8613217"/>
                <a:gd name="connsiteY312" fmla="*/ 5917128 h 6281670"/>
                <a:gd name="connsiteX313" fmla="*/ 4875978 w 8613217"/>
                <a:gd name="connsiteY313" fmla="*/ 5457461 h 6281670"/>
                <a:gd name="connsiteX314" fmla="*/ 4616868 w 8613217"/>
                <a:gd name="connsiteY314" fmla="*/ 5877421 h 6281670"/>
                <a:gd name="connsiteX315" fmla="*/ 4562354 w 8613217"/>
                <a:gd name="connsiteY315" fmla="*/ 5884824 h 6281670"/>
                <a:gd name="connsiteX316" fmla="*/ 4880015 w 8613217"/>
                <a:gd name="connsiteY316" fmla="*/ 5419772 h 6281670"/>
                <a:gd name="connsiteX317" fmla="*/ 4875978 w 8613217"/>
                <a:gd name="connsiteY317" fmla="*/ 5457461 h 6281670"/>
                <a:gd name="connsiteX318" fmla="*/ 5020675 w 8613217"/>
                <a:gd name="connsiteY318" fmla="*/ 5141145 h 6281670"/>
                <a:gd name="connsiteX319" fmla="*/ 4989717 w 8613217"/>
                <a:gd name="connsiteY319" fmla="*/ 5179506 h 6281670"/>
                <a:gd name="connsiteX320" fmla="*/ 4445922 w 8613217"/>
                <a:gd name="connsiteY320" fmla="*/ 5878767 h 6281670"/>
                <a:gd name="connsiteX321" fmla="*/ 4415637 w 8613217"/>
                <a:gd name="connsiteY321" fmla="*/ 5953471 h 6281670"/>
                <a:gd name="connsiteX322" fmla="*/ 4357085 w 8613217"/>
                <a:gd name="connsiteY322" fmla="*/ 6075286 h 6281670"/>
                <a:gd name="connsiteX323" fmla="*/ 4338240 w 8613217"/>
                <a:gd name="connsiteY323" fmla="*/ 6125762 h 6281670"/>
                <a:gd name="connsiteX324" fmla="*/ 4322761 w 8613217"/>
                <a:gd name="connsiteY324" fmla="*/ 6080671 h 6281670"/>
                <a:gd name="connsiteX325" fmla="*/ 4306609 w 8613217"/>
                <a:gd name="connsiteY325" fmla="*/ 6061826 h 6281670"/>
                <a:gd name="connsiteX326" fmla="*/ 4295168 w 8613217"/>
                <a:gd name="connsiteY326" fmla="*/ 6082689 h 6281670"/>
                <a:gd name="connsiteX327" fmla="*/ 4292475 w 8613217"/>
                <a:gd name="connsiteY327" fmla="*/ 6112302 h 6281670"/>
                <a:gd name="connsiteX328" fmla="*/ 4277669 w 8613217"/>
                <a:gd name="connsiteY328" fmla="*/ 6097496 h 6281670"/>
                <a:gd name="connsiteX329" fmla="*/ 4183447 w 8613217"/>
                <a:gd name="connsiteY329" fmla="*/ 5282478 h 6281670"/>
                <a:gd name="connsiteX330" fmla="*/ 4412945 w 8613217"/>
                <a:gd name="connsiteY330" fmla="*/ 4743394 h 6281670"/>
                <a:gd name="connsiteX331" fmla="*/ 5036828 w 8613217"/>
                <a:gd name="connsiteY331" fmla="*/ 3935106 h 6281670"/>
                <a:gd name="connsiteX332" fmla="*/ 5054999 w 8613217"/>
                <a:gd name="connsiteY332" fmla="*/ 3966064 h 6281670"/>
                <a:gd name="connsiteX333" fmla="*/ 5020675 w 8613217"/>
                <a:gd name="connsiteY333" fmla="*/ 5141145 h 6281670"/>
                <a:gd name="connsiteX0" fmla="*/ 8420062 w 8613217"/>
                <a:gd name="connsiteY0" fmla="*/ 4211041 h 6281670"/>
                <a:gd name="connsiteX1" fmla="*/ 7990681 w 8613217"/>
                <a:gd name="connsiteY1" fmla="*/ 4231232 h 6281670"/>
                <a:gd name="connsiteX2" fmla="*/ 7630619 w 8613217"/>
                <a:gd name="connsiteY2" fmla="*/ 4614849 h 6281670"/>
                <a:gd name="connsiteX3" fmla="*/ 7659558 w 8613217"/>
                <a:gd name="connsiteY3" fmla="*/ 4643788 h 6281670"/>
                <a:gd name="connsiteX4" fmla="*/ 7859443 w 8613217"/>
                <a:gd name="connsiteY4" fmla="*/ 4617541 h 6281670"/>
                <a:gd name="connsiteX5" fmla="*/ 8222196 w 8613217"/>
                <a:gd name="connsiteY5" fmla="*/ 4498418 h 6281670"/>
                <a:gd name="connsiteX6" fmla="*/ 8236330 w 8613217"/>
                <a:gd name="connsiteY6" fmla="*/ 4496398 h 6281670"/>
                <a:gd name="connsiteX7" fmla="*/ 8228254 w 8613217"/>
                <a:gd name="connsiteY7" fmla="*/ 4504475 h 6281670"/>
                <a:gd name="connsiteX8" fmla="*/ 7670326 w 8613217"/>
                <a:gd name="connsiteY8" fmla="*/ 4709743 h 6281670"/>
                <a:gd name="connsiteX9" fmla="*/ 7436791 w 8613217"/>
                <a:gd name="connsiteY9" fmla="*/ 4735318 h 6281670"/>
                <a:gd name="connsiteX10" fmla="*/ 6759067 w 8613217"/>
                <a:gd name="connsiteY10" fmla="*/ 4696956 h 6281670"/>
                <a:gd name="connsiteX11" fmla="*/ 6037597 w 8613217"/>
                <a:gd name="connsiteY11" fmla="*/ 4656576 h 6281670"/>
                <a:gd name="connsiteX12" fmla="*/ 6023464 w 8613217"/>
                <a:gd name="connsiteY12" fmla="*/ 4649172 h 6281670"/>
                <a:gd name="connsiteX13" fmla="*/ 6361317 w 8613217"/>
                <a:gd name="connsiteY13" fmla="*/ 4472170 h 6281670"/>
                <a:gd name="connsiteX14" fmla="*/ 6783296 w 8613217"/>
                <a:gd name="connsiteY14" fmla="*/ 4236616 h 6281670"/>
                <a:gd name="connsiteX15" fmla="*/ 7066634 w 8613217"/>
                <a:gd name="connsiteY15" fmla="*/ 4052210 h 6281670"/>
                <a:gd name="connsiteX16" fmla="*/ 7151433 w 8613217"/>
                <a:gd name="connsiteY16" fmla="*/ 4042115 h 6281670"/>
                <a:gd name="connsiteX17" fmla="*/ 7304208 w 8613217"/>
                <a:gd name="connsiteY17" fmla="*/ 4071727 h 6281670"/>
                <a:gd name="connsiteX18" fmla="*/ 7625235 w 8613217"/>
                <a:gd name="connsiteY18" fmla="*/ 3948566 h 6281670"/>
                <a:gd name="connsiteX19" fmla="*/ 8172394 w 8613217"/>
                <a:gd name="connsiteY19" fmla="*/ 2496877 h 6281670"/>
                <a:gd name="connsiteX20" fmla="*/ 7882325 w 8613217"/>
                <a:gd name="connsiteY20" fmla="*/ 1811077 h 6281670"/>
                <a:gd name="connsiteX21" fmla="*/ 7854059 w 8613217"/>
                <a:gd name="connsiteY21" fmla="*/ 1889820 h 6281670"/>
                <a:gd name="connsiteX22" fmla="*/ 7732917 w 8613217"/>
                <a:gd name="connsiteY22" fmla="*/ 2389195 h 6281670"/>
                <a:gd name="connsiteX23" fmla="*/ 7607736 w 8613217"/>
                <a:gd name="connsiteY23" fmla="*/ 2746565 h 6281670"/>
                <a:gd name="connsiteX24" fmla="*/ 7178354 w 8613217"/>
                <a:gd name="connsiteY24" fmla="*/ 3424962 h 6281670"/>
                <a:gd name="connsiteX25" fmla="*/ 7050481 w 8613217"/>
                <a:gd name="connsiteY25" fmla="*/ 3653113 h 6281670"/>
                <a:gd name="connsiteX26" fmla="*/ 7022888 w 8613217"/>
                <a:gd name="connsiteY26" fmla="*/ 3873861 h 6281670"/>
                <a:gd name="connsiteX27" fmla="*/ 7057884 w 8613217"/>
                <a:gd name="connsiteY27" fmla="*/ 3889341 h 6281670"/>
                <a:gd name="connsiteX28" fmla="*/ 7311611 w 8613217"/>
                <a:gd name="connsiteY28" fmla="*/ 3701570 h 6281670"/>
                <a:gd name="connsiteX29" fmla="*/ 7883672 w 8613217"/>
                <a:gd name="connsiteY29" fmla="*/ 2875784 h 6281670"/>
                <a:gd name="connsiteX30" fmla="*/ 7909246 w 8613217"/>
                <a:gd name="connsiteY30" fmla="*/ 2790311 h 6281670"/>
                <a:gd name="connsiteX31" fmla="*/ 7835888 w 8613217"/>
                <a:gd name="connsiteY31" fmla="*/ 3051440 h 6281670"/>
                <a:gd name="connsiteX32" fmla="*/ 7279306 w 8613217"/>
                <a:gd name="connsiteY32" fmla="*/ 3802522 h 6281670"/>
                <a:gd name="connsiteX33" fmla="*/ 6992603 w 8613217"/>
                <a:gd name="connsiteY33" fmla="*/ 4017213 h 6281670"/>
                <a:gd name="connsiteX34" fmla="*/ 6713302 w 8613217"/>
                <a:gd name="connsiteY34" fmla="*/ 4190851 h 6281670"/>
                <a:gd name="connsiteX35" fmla="*/ 6627830 w 8613217"/>
                <a:gd name="connsiteY35" fmla="*/ 4239308 h 6281670"/>
                <a:gd name="connsiteX36" fmla="*/ 6605620 w 8613217"/>
                <a:gd name="connsiteY36" fmla="*/ 4251422 h 6281670"/>
                <a:gd name="connsiteX37" fmla="*/ 6226714 w 8613217"/>
                <a:gd name="connsiteY37" fmla="*/ 4447268 h 6281670"/>
                <a:gd name="connsiteX38" fmla="*/ 5314782 w 8613217"/>
                <a:gd name="connsiteY38" fmla="*/ 4943279 h 6281670"/>
                <a:gd name="connsiteX39" fmla="*/ 5158643 w 8613217"/>
                <a:gd name="connsiteY39" fmla="*/ 5046250 h 6281670"/>
                <a:gd name="connsiteX40" fmla="*/ 5162681 w 8613217"/>
                <a:gd name="connsiteY40" fmla="*/ 5025387 h 6281670"/>
                <a:gd name="connsiteX41" fmla="*/ 5227290 w 8613217"/>
                <a:gd name="connsiteY41" fmla="*/ 4323434 h 6281670"/>
                <a:gd name="connsiteX42" fmla="*/ 5106148 w 8613217"/>
                <a:gd name="connsiteY42" fmla="*/ 3860401 h 6281670"/>
                <a:gd name="connsiteX43" fmla="*/ 5139799 w 8613217"/>
                <a:gd name="connsiteY43" fmla="*/ 3818675 h 6281670"/>
                <a:gd name="connsiteX44" fmla="*/ 5695034 w 8613217"/>
                <a:gd name="connsiteY44" fmla="*/ 3194119 h 6281670"/>
                <a:gd name="connsiteX45" fmla="*/ 5830983 w 8613217"/>
                <a:gd name="connsiteY45" fmla="*/ 3023174 h 6281670"/>
                <a:gd name="connsiteX46" fmla="*/ 5873382 w 8613217"/>
                <a:gd name="connsiteY46" fmla="*/ 3008367 h 6281670"/>
                <a:gd name="connsiteX47" fmla="*/ 5983083 w 8613217"/>
                <a:gd name="connsiteY47" fmla="*/ 3009040 h 6281670"/>
                <a:gd name="connsiteX48" fmla="*/ 6257000 w 8613217"/>
                <a:gd name="connsiteY48" fmla="*/ 2840787 h 6281670"/>
                <a:gd name="connsiteX49" fmla="*/ 6605620 w 8613217"/>
                <a:gd name="connsiteY49" fmla="*/ 2172485 h 6281670"/>
                <a:gd name="connsiteX50" fmla="*/ 6623118 w 8613217"/>
                <a:gd name="connsiteY50" fmla="*/ 1339969 h 6281670"/>
                <a:gd name="connsiteX51" fmla="*/ 6528224 w 8613217"/>
                <a:gd name="connsiteY51" fmla="*/ 660899 h 6281670"/>
                <a:gd name="connsiteX52" fmla="*/ 6514091 w 8613217"/>
                <a:gd name="connsiteY52" fmla="*/ 520239 h 6281670"/>
                <a:gd name="connsiteX53" fmla="*/ 6493900 w 8613217"/>
                <a:gd name="connsiteY53" fmla="*/ 546486 h 6281670"/>
                <a:gd name="connsiteX54" fmla="*/ 6244212 w 8613217"/>
                <a:gd name="connsiteY54" fmla="*/ 975869 h 6281670"/>
                <a:gd name="connsiteX55" fmla="*/ 5935300 w 8613217"/>
                <a:gd name="connsiteY55" fmla="*/ 1788868 h 6281670"/>
                <a:gd name="connsiteX56" fmla="*/ 5707148 w 8613217"/>
                <a:gd name="connsiteY56" fmla="*/ 2531874 h 6281670"/>
                <a:gd name="connsiteX57" fmla="*/ 5679555 w 8613217"/>
                <a:gd name="connsiteY57" fmla="*/ 2738489 h 6281670"/>
                <a:gd name="connsiteX58" fmla="*/ 5734069 w 8613217"/>
                <a:gd name="connsiteY58" fmla="*/ 2914818 h 6281670"/>
                <a:gd name="connsiteX59" fmla="*/ 5963566 w 8613217"/>
                <a:gd name="connsiteY59" fmla="*/ 2599175 h 6281670"/>
                <a:gd name="connsiteX60" fmla="*/ 6141914 w 8613217"/>
                <a:gd name="connsiteY60" fmla="*/ 2254593 h 6281670"/>
                <a:gd name="connsiteX61" fmla="*/ 6262384 w 8613217"/>
                <a:gd name="connsiteY61" fmla="*/ 1884436 h 6281670"/>
                <a:gd name="connsiteX62" fmla="*/ 6343145 w 8613217"/>
                <a:gd name="connsiteY62" fmla="*/ 1508222 h 6281670"/>
                <a:gd name="connsiteX63" fmla="*/ 6310167 w 8613217"/>
                <a:gd name="connsiteY63" fmla="*/ 1747814 h 6281670"/>
                <a:gd name="connsiteX64" fmla="*/ 6045001 w 8613217"/>
                <a:gd name="connsiteY64" fmla="*/ 2568890 h 6281670"/>
                <a:gd name="connsiteX65" fmla="*/ 5560432 w 8613217"/>
                <a:gd name="connsiteY65" fmla="*/ 3235173 h 6281670"/>
                <a:gd name="connsiteX66" fmla="*/ 5096726 w 8613217"/>
                <a:gd name="connsiteY66" fmla="*/ 3741278 h 6281670"/>
                <a:gd name="connsiteX67" fmla="*/ 5067113 w 8613217"/>
                <a:gd name="connsiteY67" fmla="*/ 3767525 h 6281670"/>
                <a:gd name="connsiteX68" fmla="*/ 4911647 w 8613217"/>
                <a:gd name="connsiteY68" fmla="*/ 3459959 h 6281670"/>
                <a:gd name="connsiteX69" fmla="*/ 4890784 w 8613217"/>
                <a:gd name="connsiteY69" fmla="*/ 3404099 h 6281670"/>
                <a:gd name="connsiteX70" fmla="*/ 4952701 w 8613217"/>
                <a:gd name="connsiteY70" fmla="*/ 2717626 h 6281670"/>
                <a:gd name="connsiteX71" fmla="*/ 5173449 w 8613217"/>
                <a:gd name="connsiteY71" fmla="*/ 2368332 h 6281670"/>
                <a:gd name="connsiteX72" fmla="*/ 5481689 w 8613217"/>
                <a:gd name="connsiteY72" fmla="*/ 1759928 h 6281670"/>
                <a:gd name="connsiteX73" fmla="*/ 5514667 w 8613217"/>
                <a:gd name="connsiteY73" fmla="*/ 1741757 h 6281670"/>
                <a:gd name="connsiteX74" fmla="*/ 5803389 w 8613217"/>
                <a:gd name="connsiteY74" fmla="*/ 1570812 h 6281670"/>
                <a:gd name="connsiteX75" fmla="*/ 5822907 w 8613217"/>
                <a:gd name="connsiteY75" fmla="*/ 1095665 h 6281670"/>
                <a:gd name="connsiteX76" fmla="*/ 5540241 w 8613217"/>
                <a:gd name="connsiteY76" fmla="*/ 601000 h 6281670"/>
                <a:gd name="connsiteX77" fmla="*/ 5514667 w 8613217"/>
                <a:gd name="connsiteY77" fmla="*/ 600327 h 6281670"/>
                <a:gd name="connsiteX78" fmla="*/ 5421791 w 8613217"/>
                <a:gd name="connsiteY78" fmla="*/ 697914 h 6281670"/>
                <a:gd name="connsiteX79" fmla="*/ 5124319 w 8613217"/>
                <a:gd name="connsiteY79" fmla="*/ 1196617 h 6281670"/>
                <a:gd name="connsiteX80" fmla="*/ 5316801 w 8613217"/>
                <a:gd name="connsiteY80" fmla="*/ 1686570 h 6281670"/>
                <a:gd name="connsiteX81" fmla="*/ 5361220 w 8613217"/>
                <a:gd name="connsiteY81" fmla="*/ 1669072 h 6281670"/>
                <a:gd name="connsiteX82" fmla="*/ 5461499 w 8613217"/>
                <a:gd name="connsiteY82" fmla="*/ 1248439 h 6281670"/>
                <a:gd name="connsiteX83" fmla="*/ 5491784 w 8613217"/>
                <a:gd name="connsiteY83" fmla="*/ 1043170 h 6281670"/>
                <a:gd name="connsiteX84" fmla="*/ 5497841 w 8613217"/>
                <a:gd name="connsiteY84" fmla="*/ 1081532 h 6281670"/>
                <a:gd name="connsiteX85" fmla="*/ 5481016 w 8613217"/>
                <a:gd name="connsiteY85" fmla="*/ 1353429 h 6281670"/>
                <a:gd name="connsiteX86" fmla="*/ 5415734 w 8613217"/>
                <a:gd name="connsiteY86" fmla="*/ 1727624 h 6281670"/>
                <a:gd name="connsiteX87" fmla="*/ 5151240 w 8613217"/>
                <a:gd name="connsiteY87" fmla="*/ 2245171 h 6281670"/>
                <a:gd name="connsiteX88" fmla="*/ 4908282 w 8613217"/>
                <a:gd name="connsiteY88" fmla="*/ 2596483 h 6281670"/>
                <a:gd name="connsiteX89" fmla="*/ 4750124 w 8613217"/>
                <a:gd name="connsiteY89" fmla="*/ 2989523 h 6281670"/>
                <a:gd name="connsiteX90" fmla="*/ 4737337 w 8613217"/>
                <a:gd name="connsiteY90" fmla="*/ 3162487 h 6281670"/>
                <a:gd name="connsiteX91" fmla="*/ 4680804 w 8613217"/>
                <a:gd name="connsiteY91" fmla="*/ 3076341 h 6281670"/>
                <a:gd name="connsiteX92" fmla="*/ 4591293 w 8613217"/>
                <a:gd name="connsiteY92" fmla="*/ 2915491 h 6281670"/>
                <a:gd name="connsiteX93" fmla="*/ 4552259 w 8613217"/>
                <a:gd name="connsiteY93" fmla="*/ 2838095 h 6281670"/>
                <a:gd name="connsiteX94" fmla="*/ 4404869 w 8613217"/>
                <a:gd name="connsiteY94" fmla="*/ 2499569 h 6281670"/>
                <a:gd name="connsiteX95" fmla="*/ 4425059 w 8613217"/>
                <a:gd name="connsiteY95" fmla="*/ 2408713 h 6281670"/>
                <a:gd name="connsiteX96" fmla="*/ 4497071 w 8613217"/>
                <a:gd name="connsiteY96" fmla="*/ 2304396 h 6281670"/>
                <a:gd name="connsiteX97" fmla="*/ 4551585 w 8613217"/>
                <a:gd name="connsiteY97" fmla="*/ 2152968 h 6281670"/>
                <a:gd name="connsiteX98" fmla="*/ 4741375 w 8613217"/>
                <a:gd name="connsiteY98" fmla="*/ 1413327 h 6281670"/>
                <a:gd name="connsiteX99" fmla="*/ 4929146 w 8613217"/>
                <a:gd name="connsiteY99" fmla="*/ 819730 h 6281670"/>
                <a:gd name="connsiteX100" fmla="*/ 5233347 w 8613217"/>
                <a:gd name="connsiteY100" fmla="*/ 28940 h 6281670"/>
                <a:gd name="connsiteX101" fmla="*/ 5238058 w 8613217"/>
                <a:gd name="connsiteY101" fmla="*/ 0 h 6281670"/>
                <a:gd name="connsiteX102" fmla="*/ 4976929 w 8613217"/>
                <a:gd name="connsiteY102" fmla="*/ 159504 h 6281670"/>
                <a:gd name="connsiteX103" fmla="*/ 4204984 w 8613217"/>
                <a:gd name="connsiteY103" fmla="*/ 890396 h 6281670"/>
                <a:gd name="connsiteX104" fmla="*/ 3943182 w 8613217"/>
                <a:gd name="connsiteY104" fmla="*/ 2139508 h 6281670"/>
                <a:gd name="connsiteX105" fmla="*/ 4076438 w 8613217"/>
                <a:gd name="connsiteY105" fmla="*/ 2389868 h 6281670"/>
                <a:gd name="connsiteX106" fmla="*/ 4215079 w 8613217"/>
                <a:gd name="connsiteY106" fmla="*/ 2474668 h 6281670"/>
                <a:gd name="connsiteX107" fmla="*/ 4244018 w 8613217"/>
                <a:gd name="connsiteY107" fmla="*/ 2445055 h 6281670"/>
                <a:gd name="connsiteX108" fmla="*/ 4230558 w 8613217"/>
                <a:gd name="connsiteY108" fmla="*/ 1718875 h 6281670"/>
                <a:gd name="connsiteX109" fmla="*/ 4411599 w 8613217"/>
                <a:gd name="connsiteY109" fmla="*/ 1186522 h 6281670"/>
                <a:gd name="connsiteX110" fmla="*/ 4552259 w 8613217"/>
                <a:gd name="connsiteY110" fmla="*/ 934815 h 6281670"/>
                <a:gd name="connsiteX111" fmla="*/ 4572449 w 8613217"/>
                <a:gd name="connsiteY111" fmla="*/ 920008 h 6281670"/>
                <a:gd name="connsiteX112" fmla="*/ 4553604 w 8613217"/>
                <a:gd name="connsiteY112" fmla="*/ 956351 h 6281670"/>
                <a:gd name="connsiteX113" fmla="*/ 4390735 w 8613217"/>
                <a:gd name="connsiteY113" fmla="*/ 1302280 h 6281670"/>
                <a:gd name="connsiteX114" fmla="*/ 4340260 w 8613217"/>
                <a:gd name="connsiteY114" fmla="*/ 2524471 h 6281670"/>
                <a:gd name="connsiteX115" fmla="*/ 4501109 w 8613217"/>
                <a:gd name="connsiteY115" fmla="*/ 2892609 h 6281670"/>
                <a:gd name="connsiteX116" fmla="*/ 4692918 w 8613217"/>
                <a:gd name="connsiteY116" fmla="*/ 3241230 h 6281670"/>
                <a:gd name="connsiteX117" fmla="*/ 4992409 w 8613217"/>
                <a:gd name="connsiteY117" fmla="*/ 3809925 h 6281670"/>
                <a:gd name="connsiteX118" fmla="*/ 5000485 w 8613217"/>
                <a:gd name="connsiteY118" fmla="*/ 3847614 h 6281670"/>
                <a:gd name="connsiteX119" fmla="*/ 4993755 w 8613217"/>
                <a:gd name="connsiteY119" fmla="*/ 3855017 h 6281670"/>
                <a:gd name="connsiteX120" fmla="*/ 4993082 w 8613217"/>
                <a:gd name="connsiteY120" fmla="*/ 3855690 h 6281670"/>
                <a:gd name="connsiteX121" fmla="*/ 4982313 w 8613217"/>
                <a:gd name="connsiteY121" fmla="*/ 3867131 h 6281670"/>
                <a:gd name="connsiteX122" fmla="*/ 4626290 w 8613217"/>
                <a:gd name="connsiteY122" fmla="*/ 4274977 h 6281670"/>
                <a:gd name="connsiteX123" fmla="*/ 4180755 w 8613217"/>
                <a:gd name="connsiteY123" fmla="*/ 4968853 h 6281670"/>
                <a:gd name="connsiteX124" fmla="*/ 4071727 w 8613217"/>
                <a:gd name="connsiteY124" fmla="*/ 5853192 h 6281670"/>
                <a:gd name="connsiteX125" fmla="*/ 4040769 w 8613217"/>
                <a:gd name="connsiteY125" fmla="*/ 5907706 h 6281670"/>
                <a:gd name="connsiteX126" fmla="*/ 4005099 w 8613217"/>
                <a:gd name="connsiteY126" fmla="*/ 5881459 h 6281670"/>
                <a:gd name="connsiteX127" fmla="*/ 4007791 w 8613217"/>
                <a:gd name="connsiteY127" fmla="*/ 5830983 h 6281670"/>
                <a:gd name="connsiteX128" fmla="*/ 3990293 w 8613217"/>
                <a:gd name="connsiteY128" fmla="*/ 5807427 h 6281670"/>
                <a:gd name="connsiteX129" fmla="*/ 3964045 w 8613217"/>
                <a:gd name="connsiteY129" fmla="*/ 5789256 h 6281670"/>
                <a:gd name="connsiteX130" fmla="*/ 3941836 w 8613217"/>
                <a:gd name="connsiteY130" fmla="*/ 5705129 h 6281670"/>
                <a:gd name="connsiteX131" fmla="*/ 3908185 w 8613217"/>
                <a:gd name="connsiteY131" fmla="*/ 5236040 h 6281670"/>
                <a:gd name="connsiteX132" fmla="*/ 3918953 w 8613217"/>
                <a:gd name="connsiteY132" fmla="*/ 4237288 h 6281670"/>
                <a:gd name="connsiteX133" fmla="*/ 3786370 w 8613217"/>
                <a:gd name="connsiteY133" fmla="*/ 3122779 h 6281670"/>
                <a:gd name="connsiteX134" fmla="*/ 3570333 w 8613217"/>
                <a:gd name="connsiteY134" fmla="*/ 2570236 h 6281670"/>
                <a:gd name="connsiteX135" fmla="*/ 3410829 w 8613217"/>
                <a:gd name="connsiteY135" fmla="*/ 2273437 h 6281670"/>
                <a:gd name="connsiteX136" fmla="*/ 3411502 w 8613217"/>
                <a:gd name="connsiteY136" fmla="*/ 2229018 h 6281670"/>
                <a:gd name="connsiteX137" fmla="*/ 3451209 w 8613217"/>
                <a:gd name="connsiteY137" fmla="*/ 2126720 h 6281670"/>
                <a:gd name="connsiteX138" fmla="*/ 3431692 w 8613217"/>
                <a:gd name="connsiteY138" fmla="*/ 1895877 h 6281670"/>
                <a:gd name="connsiteX139" fmla="*/ 3186715 w 8613217"/>
                <a:gd name="connsiteY139" fmla="*/ 1401886 h 6281670"/>
                <a:gd name="connsiteX140" fmla="*/ 2531874 w 8613217"/>
                <a:gd name="connsiteY140" fmla="*/ 701952 h 6281670"/>
                <a:gd name="connsiteX141" fmla="*/ 1731662 w 8613217"/>
                <a:gd name="connsiteY141" fmla="*/ 39035 h 6281670"/>
                <a:gd name="connsiteX142" fmla="*/ 1722913 w 8613217"/>
                <a:gd name="connsiteY142" fmla="*/ 36343 h 6281670"/>
                <a:gd name="connsiteX143" fmla="*/ 1723586 w 8613217"/>
                <a:gd name="connsiteY143" fmla="*/ 47111 h 6281670"/>
                <a:gd name="connsiteX144" fmla="*/ 1984042 w 8613217"/>
                <a:gd name="connsiteY144" fmla="*/ 871552 h 6281670"/>
                <a:gd name="connsiteX145" fmla="*/ 2773486 w 8613217"/>
                <a:gd name="connsiteY145" fmla="*/ 2064130 h 6281670"/>
                <a:gd name="connsiteX146" fmla="*/ 3058170 w 8613217"/>
                <a:gd name="connsiteY146" fmla="*/ 2286897 h 6281670"/>
                <a:gd name="connsiteX147" fmla="*/ 3235845 w 8613217"/>
                <a:gd name="connsiteY147" fmla="*/ 2329297 h 6281670"/>
                <a:gd name="connsiteX148" fmla="*/ 3256709 w 8613217"/>
                <a:gd name="connsiteY148" fmla="*/ 2294974 h 6281670"/>
                <a:gd name="connsiteX149" fmla="*/ 3083072 w 8613217"/>
                <a:gd name="connsiteY149" fmla="*/ 1999521 h 6281670"/>
                <a:gd name="connsiteX150" fmla="*/ 2450440 w 8613217"/>
                <a:gd name="connsiteY150" fmla="*/ 1092973 h 6281670"/>
                <a:gd name="connsiteX151" fmla="*/ 2432941 w 8613217"/>
                <a:gd name="connsiteY151" fmla="*/ 1062014 h 6281670"/>
                <a:gd name="connsiteX152" fmla="*/ 2454478 w 8613217"/>
                <a:gd name="connsiteY152" fmla="*/ 1076820 h 6281670"/>
                <a:gd name="connsiteX153" fmla="*/ 2967986 w 8613217"/>
                <a:gd name="connsiteY153" fmla="*/ 1739738 h 6281670"/>
                <a:gd name="connsiteX154" fmla="*/ 3266131 w 8613217"/>
                <a:gd name="connsiteY154" fmla="*/ 2175850 h 6281670"/>
                <a:gd name="connsiteX155" fmla="*/ 3457939 w 8613217"/>
                <a:gd name="connsiteY155" fmla="*/ 2509665 h 6281670"/>
                <a:gd name="connsiteX156" fmla="*/ 3733875 w 8613217"/>
                <a:gd name="connsiteY156" fmla="*/ 3249979 h 6281670"/>
                <a:gd name="connsiteX157" fmla="*/ 3823385 w 8613217"/>
                <a:gd name="connsiteY157" fmla="*/ 4359777 h 6281670"/>
                <a:gd name="connsiteX158" fmla="*/ 3816655 w 8613217"/>
                <a:gd name="connsiteY158" fmla="*/ 4369199 h 6281670"/>
                <a:gd name="connsiteX159" fmla="*/ 3800503 w 8613217"/>
                <a:gd name="connsiteY159" fmla="*/ 4322761 h 6281670"/>
                <a:gd name="connsiteX160" fmla="*/ 3407464 w 8613217"/>
                <a:gd name="connsiteY160" fmla="*/ 3663208 h 6281670"/>
                <a:gd name="connsiteX161" fmla="*/ 2390541 w 8613217"/>
                <a:gd name="connsiteY161" fmla="*/ 2898666 h 6281670"/>
                <a:gd name="connsiteX162" fmla="*/ 2247863 w 8613217"/>
                <a:gd name="connsiteY162" fmla="*/ 2802425 h 6281670"/>
                <a:gd name="connsiteX163" fmla="*/ 2055381 w 8613217"/>
                <a:gd name="connsiteY163" fmla="*/ 2665131 h 6281670"/>
                <a:gd name="connsiteX164" fmla="*/ 1471879 w 8613217"/>
                <a:gd name="connsiteY164" fmla="*/ 2148930 h 6281670"/>
                <a:gd name="connsiteX165" fmla="*/ 1461111 w 8613217"/>
                <a:gd name="connsiteY165" fmla="*/ 2109895 h 6281670"/>
                <a:gd name="connsiteX166" fmla="*/ 1501492 w 8613217"/>
                <a:gd name="connsiteY166" fmla="*/ 1918759 h 6281670"/>
                <a:gd name="connsiteX167" fmla="*/ 1395155 w 8613217"/>
                <a:gd name="connsiteY167" fmla="*/ 1570812 h 6281670"/>
                <a:gd name="connsiteX168" fmla="*/ 937507 w 8613217"/>
                <a:gd name="connsiteY168" fmla="*/ 860783 h 6281670"/>
                <a:gd name="connsiteX169" fmla="*/ 682435 w 8613217"/>
                <a:gd name="connsiteY169" fmla="*/ 471109 h 6281670"/>
                <a:gd name="connsiteX170" fmla="*/ 590905 w 8613217"/>
                <a:gd name="connsiteY170" fmla="*/ 214691 h 6281670"/>
                <a:gd name="connsiteX171" fmla="*/ 581483 w 8613217"/>
                <a:gd name="connsiteY171" fmla="*/ 222767 h 6281670"/>
                <a:gd name="connsiteX172" fmla="*/ 555909 w 8613217"/>
                <a:gd name="connsiteY172" fmla="*/ 262475 h 6281670"/>
                <a:gd name="connsiteX173" fmla="*/ 423998 w 8613217"/>
                <a:gd name="connsiteY173" fmla="*/ 619845 h 6281670"/>
                <a:gd name="connsiteX174" fmla="*/ 443515 w 8613217"/>
                <a:gd name="connsiteY174" fmla="*/ 1227575 h 6281670"/>
                <a:gd name="connsiteX175" fmla="*/ 806942 w 8613217"/>
                <a:gd name="connsiteY175" fmla="*/ 1996156 h 6281670"/>
                <a:gd name="connsiteX176" fmla="*/ 1087589 w 8613217"/>
                <a:gd name="connsiteY176" fmla="*/ 2216231 h 6281670"/>
                <a:gd name="connsiteX177" fmla="*/ 1317086 w 8613217"/>
                <a:gd name="connsiteY177" fmla="*/ 2233729 h 6281670"/>
                <a:gd name="connsiteX178" fmla="*/ 1327181 w 8613217"/>
                <a:gd name="connsiteY178" fmla="*/ 2198060 h 6281670"/>
                <a:gd name="connsiteX179" fmla="*/ 816364 w 8613217"/>
                <a:gd name="connsiteY179" fmla="*/ 1324489 h 6281670"/>
                <a:gd name="connsiteX180" fmla="*/ 702625 w 8613217"/>
                <a:gd name="connsiteY180" fmla="*/ 1031056 h 6281670"/>
                <a:gd name="connsiteX181" fmla="*/ 767908 w 8613217"/>
                <a:gd name="connsiteY181" fmla="*/ 1173061 h 6281670"/>
                <a:gd name="connsiteX182" fmla="*/ 1444285 w 8613217"/>
                <a:gd name="connsiteY182" fmla="*/ 2226326 h 6281670"/>
                <a:gd name="connsiteX183" fmla="*/ 2209501 w 8613217"/>
                <a:gd name="connsiteY183" fmla="*/ 2876457 h 6281670"/>
                <a:gd name="connsiteX184" fmla="*/ 2308434 w 8613217"/>
                <a:gd name="connsiteY184" fmla="*/ 2939720 h 6281670"/>
                <a:gd name="connsiteX185" fmla="*/ 2340738 w 8613217"/>
                <a:gd name="connsiteY185" fmla="*/ 2972025 h 6281670"/>
                <a:gd name="connsiteX186" fmla="*/ 2266034 w 8613217"/>
                <a:gd name="connsiteY186" fmla="*/ 2967313 h 6281670"/>
                <a:gd name="connsiteX187" fmla="*/ 1817807 w 8613217"/>
                <a:gd name="connsiteY187" fmla="*/ 3025866 h 6281670"/>
                <a:gd name="connsiteX188" fmla="*/ 1007500 w 8613217"/>
                <a:gd name="connsiteY188" fmla="*/ 3309877 h 6281670"/>
                <a:gd name="connsiteX189" fmla="*/ 960389 w 8613217"/>
                <a:gd name="connsiteY189" fmla="*/ 3293725 h 6281670"/>
                <a:gd name="connsiteX190" fmla="*/ 446207 w 8613217"/>
                <a:gd name="connsiteY190" fmla="*/ 3134221 h 6281670"/>
                <a:gd name="connsiteX191" fmla="*/ 217383 w 8613217"/>
                <a:gd name="connsiteY191" fmla="*/ 3227096 h 6281670"/>
                <a:gd name="connsiteX192" fmla="*/ 0 w 8613217"/>
                <a:gd name="connsiteY192" fmla="*/ 3236518 h 6281670"/>
                <a:gd name="connsiteX193" fmla="*/ 0 w 8613217"/>
                <a:gd name="connsiteY193" fmla="*/ 3330740 h 6281670"/>
                <a:gd name="connsiteX194" fmla="*/ 9422 w 8613217"/>
                <a:gd name="connsiteY194" fmla="*/ 3346892 h 6281670"/>
                <a:gd name="connsiteX195" fmla="*/ 255072 w 8613217"/>
                <a:gd name="connsiteY195" fmla="*/ 3717723 h 6281670"/>
                <a:gd name="connsiteX196" fmla="*/ 747044 w 8613217"/>
                <a:gd name="connsiteY196" fmla="*/ 3826078 h 6281670"/>
                <a:gd name="connsiteX197" fmla="*/ 1016249 w 8613217"/>
                <a:gd name="connsiteY197" fmla="*/ 3490244 h 6281670"/>
                <a:gd name="connsiteX198" fmla="*/ 981253 w 8613217"/>
                <a:gd name="connsiteY198" fmla="*/ 3461305 h 6281670"/>
                <a:gd name="connsiteX199" fmla="*/ 563312 w 8613217"/>
                <a:gd name="connsiteY199" fmla="*/ 3490917 h 6281670"/>
                <a:gd name="connsiteX200" fmla="*/ 390347 w 8613217"/>
                <a:gd name="connsiteY200" fmla="*/ 3460632 h 6281670"/>
                <a:gd name="connsiteX201" fmla="*/ 489953 w 8613217"/>
                <a:gd name="connsiteY201" fmla="*/ 3463997 h 6281670"/>
                <a:gd name="connsiteX202" fmla="*/ 903183 w 8613217"/>
                <a:gd name="connsiteY202" fmla="*/ 3408137 h 6281670"/>
                <a:gd name="connsiteX203" fmla="*/ 1043170 w 8613217"/>
                <a:gd name="connsiteY203" fmla="*/ 3372467 h 6281670"/>
                <a:gd name="connsiteX204" fmla="*/ 1508895 w 8613217"/>
                <a:gd name="connsiteY204" fmla="*/ 3218347 h 6281670"/>
                <a:gd name="connsiteX205" fmla="*/ 1912029 w 8613217"/>
                <a:gd name="connsiteY205" fmla="*/ 3101243 h 6281670"/>
                <a:gd name="connsiteX206" fmla="*/ 1912029 w 8613217"/>
                <a:gd name="connsiteY206" fmla="*/ 3101243 h 6281670"/>
                <a:gd name="connsiteX207" fmla="*/ 2113933 w 8613217"/>
                <a:gd name="connsiteY207" fmla="*/ 3072976 h 6281670"/>
                <a:gd name="connsiteX208" fmla="*/ 2257958 w 8613217"/>
                <a:gd name="connsiteY208" fmla="*/ 3064227 h 6281670"/>
                <a:gd name="connsiteX209" fmla="*/ 2553150 w 8613217"/>
                <a:gd name="connsiteY209" fmla="*/ 3130187 h 6281670"/>
                <a:gd name="connsiteX210" fmla="*/ 3038653 w 8613217"/>
                <a:gd name="connsiteY210" fmla="*/ 3453902 h 6281670"/>
                <a:gd name="connsiteX211" fmla="*/ 3580428 w 8613217"/>
                <a:gd name="connsiteY211" fmla="*/ 4087880 h 6281670"/>
                <a:gd name="connsiteX212" fmla="*/ 3776274 w 8613217"/>
                <a:gd name="connsiteY212" fmla="*/ 4626290 h 6281670"/>
                <a:gd name="connsiteX213" fmla="*/ 3813963 w 8613217"/>
                <a:gd name="connsiteY213" fmla="*/ 4802619 h 6281670"/>
                <a:gd name="connsiteX214" fmla="*/ 3811944 w 8613217"/>
                <a:gd name="connsiteY214" fmla="*/ 5407658 h 6281670"/>
                <a:gd name="connsiteX215" fmla="*/ 3881265 w 8613217"/>
                <a:gd name="connsiteY215" fmla="*/ 5874056 h 6281670"/>
                <a:gd name="connsiteX216" fmla="*/ 3879919 w 8613217"/>
                <a:gd name="connsiteY216" fmla="*/ 5898957 h 6281670"/>
                <a:gd name="connsiteX217" fmla="*/ 3757430 w 8613217"/>
                <a:gd name="connsiteY217" fmla="*/ 5946068 h 6281670"/>
                <a:gd name="connsiteX218" fmla="*/ 3743970 w 8613217"/>
                <a:gd name="connsiteY218" fmla="*/ 6053750 h 6281670"/>
                <a:gd name="connsiteX219" fmla="*/ 3803195 w 8613217"/>
                <a:gd name="connsiteY219" fmla="*/ 6092112 h 6281670"/>
                <a:gd name="connsiteX220" fmla="*/ 3896071 w 8613217"/>
                <a:gd name="connsiteY220" fmla="*/ 6023464 h 6281670"/>
                <a:gd name="connsiteX221" fmla="*/ 3920972 w 8613217"/>
                <a:gd name="connsiteY221" fmla="*/ 5996544 h 6281670"/>
                <a:gd name="connsiteX222" fmla="*/ 3918953 w 8613217"/>
                <a:gd name="connsiteY222" fmla="*/ 6053077 h 6281670"/>
                <a:gd name="connsiteX223" fmla="*/ 3931741 w 8613217"/>
                <a:gd name="connsiteY223" fmla="*/ 6077978 h 6281670"/>
                <a:gd name="connsiteX224" fmla="*/ 3951931 w 8613217"/>
                <a:gd name="connsiteY224" fmla="*/ 6055769 h 6281670"/>
                <a:gd name="connsiteX225" fmla="*/ 3972121 w 8613217"/>
                <a:gd name="connsiteY225" fmla="*/ 5988468 h 6281670"/>
                <a:gd name="connsiteX226" fmla="*/ 3994331 w 8613217"/>
                <a:gd name="connsiteY226" fmla="*/ 5968277 h 6281670"/>
                <a:gd name="connsiteX227" fmla="*/ 4005099 w 8613217"/>
                <a:gd name="connsiteY227" fmla="*/ 5995198 h 6281670"/>
                <a:gd name="connsiteX228" fmla="*/ 4071054 w 8613217"/>
                <a:gd name="connsiteY228" fmla="*/ 6040290 h 6281670"/>
                <a:gd name="connsiteX229" fmla="*/ 4100667 w 8613217"/>
                <a:gd name="connsiteY229" fmla="*/ 6026829 h 6281670"/>
                <a:gd name="connsiteX230" fmla="*/ 4110089 w 8613217"/>
                <a:gd name="connsiteY230" fmla="*/ 5993179 h 6281670"/>
                <a:gd name="connsiteX231" fmla="*/ 4124895 w 8613217"/>
                <a:gd name="connsiteY231" fmla="*/ 6032214 h 6281670"/>
                <a:gd name="connsiteX232" fmla="*/ 4117492 w 8613217"/>
                <a:gd name="connsiteY232" fmla="*/ 6106918 h 6281670"/>
                <a:gd name="connsiteX233" fmla="*/ 4080476 w 8613217"/>
                <a:gd name="connsiteY233" fmla="*/ 6141242 h 6281670"/>
                <a:gd name="connsiteX234" fmla="*/ 4176717 w 8613217"/>
                <a:gd name="connsiteY234" fmla="*/ 6189025 h 6281670"/>
                <a:gd name="connsiteX235" fmla="*/ 4170660 w 8613217"/>
                <a:gd name="connsiteY235" fmla="*/ 6271133 h 6281670"/>
                <a:gd name="connsiteX236" fmla="*/ 4195562 w 8613217"/>
                <a:gd name="connsiteY236" fmla="*/ 6277863 h 6281670"/>
                <a:gd name="connsiteX237" fmla="*/ 4261517 w 8613217"/>
                <a:gd name="connsiteY237" fmla="*/ 6267768 h 6281670"/>
                <a:gd name="connsiteX238" fmla="*/ 4289784 w 8613217"/>
                <a:gd name="connsiteY238" fmla="*/ 6247578 h 6281670"/>
                <a:gd name="connsiteX239" fmla="*/ 4295840 w 8613217"/>
                <a:gd name="connsiteY239" fmla="*/ 6204505 h 6281670"/>
                <a:gd name="connsiteX240" fmla="*/ 4305936 w 8613217"/>
                <a:gd name="connsiteY240" fmla="*/ 6182969 h 6281670"/>
                <a:gd name="connsiteX241" fmla="*/ 4324107 w 8613217"/>
                <a:gd name="connsiteY241" fmla="*/ 6199794 h 6281670"/>
                <a:gd name="connsiteX242" fmla="*/ 4336894 w 8613217"/>
                <a:gd name="connsiteY242" fmla="*/ 6230752 h 6281670"/>
                <a:gd name="connsiteX243" fmla="*/ 4342951 w 8613217"/>
                <a:gd name="connsiteY243" fmla="*/ 6226714 h 6281670"/>
                <a:gd name="connsiteX244" fmla="*/ 4369872 w 8613217"/>
                <a:gd name="connsiteY244" fmla="*/ 6185660 h 6281670"/>
                <a:gd name="connsiteX245" fmla="*/ 4382659 w 8613217"/>
                <a:gd name="connsiteY245" fmla="*/ 6234791 h 6281670"/>
                <a:gd name="connsiteX246" fmla="*/ 4406888 w 8613217"/>
                <a:gd name="connsiteY246" fmla="*/ 6265749 h 6281670"/>
                <a:gd name="connsiteX247" fmla="*/ 4484284 w 8613217"/>
                <a:gd name="connsiteY247" fmla="*/ 6275171 h 6281670"/>
                <a:gd name="connsiteX248" fmla="*/ 4499090 w 8613217"/>
                <a:gd name="connsiteY248" fmla="*/ 6272479 h 6281670"/>
                <a:gd name="connsiteX249" fmla="*/ 4512551 w 8613217"/>
                <a:gd name="connsiteY249" fmla="*/ 6181622 h 6281670"/>
                <a:gd name="connsiteX250" fmla="*/ 4572449 w 8613217"/>
                <a:gd name="connsiteY250" fmla="*/ 6153356 h 6281670"/>
                <a:gd name="connsiteX251" fmla="*/ 4575814 w 8613217"/>
                <a:gd name="connsiteY251" fmla="*/ 6127781 h 6281670"/>
                <a:gd name="connsiteX252" fmla="*/ 4538125 w 8613217"/>
                <a:gd name="connsiteY252" fmla="*/ 6076633 h 6281670"/>
                <a:gd name="connsiteX253" fmla="*/ 4536779 w 8613217"/>
                <a:gd name="connsiteY253" fmla="*/ 6042309 h 6281670"/>
                <a:gd name="connsiteX254" fmla="*/ 4573122 w 8613217"/>
                <a:gd name="connsiteY254" fmla="*/ 6032214 h 6281670"/>
                <a:gd name="connsiteX255" fmla="*/ 4637731 w 8613217"/>
                <a:gd name="connsiteY255" fmla="*/ 6051058 h 6281670"/>
                <a:gd name="connsiteX256" fmla="*/ 4665997 w 8613217"/>
                <a:gd name="connsiteY256" fmla="*/ 6029522 h 6281670"/>
                <a:gd name="connsiteX257" fmla="*/ 4665997 w 8613217"/>
                <a:gd name="connsiteY257" fmla="*/ 5985776 h 6281670"/>
                <a:gd name="connsiteX258" fmla="*/ 4681477 w 8613217"/>
                <a:gd name="connsiteY258" fmla="*/ 5966931 h 6281670"/>
                <a:gd name="connsiteX259" fmla="*/ 4701667 w 8613217"/>
                <a:gd name="connsiteY259" fmla="*/ 5981065 h 6281670"/>
                <a:gd name="connsiteX260" fmla="*/ 4724550 w 8613217"/>
                <a:gd name="connsiteY260" fmla="*/ 6054423 h 6281670"/>
                <a:gd name="connsiteX261" fmla="*/ 4743394 w 8613217"/>
                <a:gd name="connsiteY261" fmla="*/ 6073268 h 6281670"/>
                <a:gd name="connsiteX262" fmla="*/ 4752143 w 8613217"/>
                <a:gd name="connsiteY262" fmla="*/ 6050385 h 6281670"/>
                <a:gd name="connsiteX263" fmla="*/ 4752143 w 8613217"/>
                <a:gd name="connsiteY263" fmla="*/ 5996544 h 6281670"/>
                <a:gd name="connsiteX264" fmla="*/ 4800600 w 8613217"/>
                <a:gd name="connsiteY264" fmla="*/ 6046347 h 6281670"/>
                <a:gd name="connsiteX265" fmla="*/ 4859825 w 8613217"/>
                <a:gd name="connsiteY265" fmla="*/ 6088747 h 6281670"/>
                <a:gd name="connsiteX266" fmla="*/ 4932511 w 8613217"/>
                <a:gd name="connsiteY266" fmla="*/ 6036252 h 6281670"/>
                <a:gd name="connsiteX267" fmla="*/ 4919050 w 8613217"/>
                <a:gd name="connsiteY267" fmla="*/ 5940011 h 6281670"/>
                <a:gd name="connsiteX268" fmla="*/ 4830213 w 8613217"/>
                <a:gd name="connsiteY268" fmla="*/ 5933281 h 6281670"/>
                <a:gd name="connsiteX269" fmla="*/ 4779064 w 8613217"/>
                <a:gd name="connsiteY269" fmla="*/ 5876074 h 6281670"/>
                <a:gd name="connsiteX270" fmla="*/ 4778391 w 8613217"/>
                <a:gd name="connsiteY270" fmla="*/ 5829637 h 6281670"/>
                <a:gd name="connsiteX271" fmla="*/ 5091342 w 8613217"/>
                <a:gd name="connsiteY271" fmla="*/ 5236712 h 6281670"/>
                <a:gd name="connsiteX272" fmla="*/ 5116243 w 8613217"/>
                <a:gd name="connsiteY272" fmla="*/ 5202389 h 6281670"/>
                <a:gd name="connsiteX273" fmla="*/ 5269690 w 8613217"/>
                <a:gd name="connsiteY273" fmla="*/ 5086631 h 6281670"/>
                <a:gd name="connsiteX274" fmla="*/ 5744837 w 8613217"/>
                <a:gd name="connsiteY274" fmla="*/ 4795889 h 6281670"/>
                <a:gd name="connsiteX275" fmla="*/ 5814830 w 8613217"/>
                <a:gd name="connsiteY275" fmla="*/ 4775699 h 6281670"/>
                <a:gd name="connsiteX276" fmla="*/ 6103553 w 8613217"/>
                <a:gd name="connsiteY276" fmla="*/ 4765603 h 6281670"/>
                <a:gd name="connsiteX277" fmla="*/ 7086824 w 8613217"/>
                <a:gd name="connsiteY277" fmla="*/ 4811369 h 6281670"/>
                <a:gd name="connsiteX278" fmla="*/ 7489959 w 8613217"/>
                <a:gd name="connsiteY278" fmla="*/ 4805311 h 6281670"/>
                <a:gd name="connsiteX279" fmla="*/ 7516880 w 8613217"/>
                <a:gd name="connsiteY279" fmla="*/ 4801946 h 6281670"/>
                <a:gd name="connsiteX280" fmla="*/ 7536397 w 8613217"/>
                <a:gd name="connsiteY280" fmla="*/ 4800600 h 6281670"/>
                <a:gd name="connsiteX281" fmla="*/ 7619850 w 8613217"/>
                <a:gd name="connsiteY281" fmla="*/ 4791178 h 6281670"/>
                <a:gd name="connsiteX282" fmla="*/ 7661577 w 8613217"/>
                <a:gd name="connsiteY282" fmla="*/ 4813388 h 6281670"/>
                <a:gd name="connsiteX283" fmla="*/ 7920014 w 8613217"/>
                <a:gd name="connsiteY283" fmla="*/ 5004523 h 6281670"/>
                <a:gd name="connsiteX284" fmla="*/ 8354780 w 8613217"/>
                <a:gd name="connsiteY284" fmla="*/ 4830886 h 6281670"/>
                <a:gd name="connsiteX285" fmla="*/ 8579567 w 8613217"/>
                <a:gd name="connsiteY285" fmla="*/ 4409580 h 6281670"/>
                <a:gd name="connsiteX286" fmla="*/ 8613217 w 8613217"/>
                <a:gd name="connsiteY286" fmla="*/ 4250076 h 6281670"/>
                <a:gd name="connsiteX287" fmla="*/ 8613217 w 8613217"/>
                <a:gd name="connsiteY287" fmla="*/ 4196235 h 6281670"/>
                <a:gd name="connsiteX288" fmla="*/ 8420062 w 8613217"/>
                <a:gd name="connsiteY288" fmla="*/ 4211041 h 6281670"/>
                <a:gd name="connsiteX289" fmla="*/ 4571776 w 8613217"/>
                <a:gd name="connsiteY289" fmla="*/ 915970 h 6281670"/>
                <a:gd name="connsiteX290" fmla="*/ 4583890 w 8613217"/>
                <a:gd name="connsiteY290" fmla="*/ 888377 h 6281670"/>
                <a:gd name="connsiteX291" fmla="*/ 4571776 w 8613217"/>
                <a:gd name="connsiteY291" fmla="*/ 915970 h 6281670"/>
                <a:gd name="connsiteX292" fmla="*/ 2362948 w 8613217"/>
                <a:gd name="connsiteY292" fmla="*/ 965100 h 6281670"/>
                <a:gd name="connsiteX293" fmla="*/ 2363621 w 8613217"/>
                <a:gd name="connsiteY293" fmla="*/ 962408 h 6281670"/>
                <a:gd name="connsiteX294" fmla="*/ 2368332 w 8613217"/>
                <a:gd name="connsiteY294" fmla="*/ 967119 h 6281670"/>
                <a:gd name="connsiteX295" fmla="*/ 2362948 w 8613217"/>
                <a:gd name="connsiteY295" fmla="*/ 965100 h 6281670"/>
                <a:gd name="connsiteX296" fmla="*/ 2435633 w 8613217"/>
                <a:gd name="connsiteY296" fmla="*/ 1055284 h 6281670"/>
                <a:gd name="connsiteX297" fmla="*/ 2426211 w 8613217"/>
                <a:gd name="connsiteY297" fmla="*/ 1053265 h 6281670"/>
                <a:gd name="connsiteX298" fmla="*/ 2370351 w 8613217"/>
                <a:gd name="connsiteY298" fmla="*/ 968465 h 6281670"/>
                <a:gd name="connsiteX299" fmla="*/ 2432268 w 8613217"/>
                <a:gd name="connsiteY299" fmla="*/ 1045862 h 6281670"/>
                <a:gd name="connsiteX300" fmla="*/ 2435633 w 8613217"/>
                <a:gd name="connsiteY300" fmla="*/ 1055284 h 6281670"/>
                <a:gd name="connsiteX301" fmla="*/ 695895 w 8613217"/>
                <a:gd name="connsiteY301" fmla="*/ 1016922 h 6281670"/>
                <a:gd name="connsiteX302" fmla="*/ 692530 w 8613217"/>
                <a:gd name="connsiteY302" fmla="*/ 1005481 h 6281670"/>
                <a:gd name="connsiteX303" fmla="*/ 695895 w 8613217"/>
                <a:gd name="connsiteY303" fmla="*/ 1016922 h 6281670"/>
                <a:gd name="connsiteX304" fmla="*/ 4511205 w 8613217"/>
                <a:gd name="connsiteY304" fmla="*/ 6014042 h 6281670"/>
                <a:gd name="connsiteX305" fmla="*/ 4537452 w 8613217"/>
                <a:gd name="connsiteY305" fmla="*/ 5944049 h 6281670"/>
                <a:gd name="connsiteX306" fmla="*/ 4511205 w 8613217"/>
                <a:gd name="connsiteY306" fmla="*/ 6014042 h 6281670"/>
                <a:gd name="connsiteX307" fmla="*/ 4750797 w 8613217"/>
                <a:gd name="connsiteY307" fmla="*/ 5917128 h 6281670"/>
                <a:gd name="connsiteX308" fmla="*/ 4741375 w 8613217"/>
                <a:gd name="connsiteY308" fmla="*/ 5939338 h 6281670"/>
                <a:gd name="connsiteX309" fmla="*/ 4732626 w 8613217"/>
                <a:gd name="connsiteY309" fmla="*/ 5935300 h 6281670"/>
                <a:gd name="connsiteX310" fmla="*/ 4727915 w 8613217"/>
                <a:gd name="connsiteY310" fmla="*/ 5907706 h 6281670"/>
                <a:gd name="connsiteX311" fmla="*/ 4750797 w 8613217"/>
                <a:gd name="connsiteY311" fmla="*/ 5875402 h 6281670"/>
                <a:gd name="connsiteX312" fmla="*/ 4750797 w 8613217"/>
                <a:gd name="connsiteY312" fmla="*/ 5917128 h 6281670"/>
                <a:gd name="connsiteX313" fmla="*/ 4875978 w 8613217"/>
                <a:gd name="connsiteY313" fmla="*/ 5457461 h 6281670"/>
                <a:gd name="connsiteX314" fmla="*/ 4616868 w 8613217"/>
                <a:gd name="connsiteY314" fmla="*/ 5877421 h 6281670"/>
                <a:gd name="connsiteX315" fmla="*/ 4562354 w 8613217"/>
                <a:gd name="connsiteY315" fmla="*/ 5884824 h 6281670"/>
                <a:gd name="connsiteX316" fmla="*/ 4880015 w 8613217"/>
                <a:gd name="connsiteY316" fmla="*/ 5419772 h 6281670"/>
                <a:gd name="connsiteX317" fmla="*/ 4875978 w 8613217"/>
                <a:gd name="connsiteY317" fmla="*/ 5457461 h 6281670"/>
                <a:gd name="connsiteX318" fmla="*/ 5020675 w 8613217"/>
                <a:gd name="connsiteY318" fmla="*/ 5141145 h 6281670"/>
                <a:gd name="connsiteX319" fmla="*/ 4989717 w 8613217"/>
                <a:gd name="connsiteY319" fmla="*/ 5179506 h 6281670"/>
                <a:gd name="connsiteX320" fmla="*/ 4445922 w 8613217"/>
                <a:gd name="connsiteY320" fmla="*/ 5878767 h 6281670"/>
                <a:gd name="connsiteX321" fmla="*/ 4415637 w 8613217"/>
                <a:gd name="connsiteY321" fmla="*/ 5953471 h 6281670"/>
                <a:gd name="connsiteX322" fmla="*/ 4357085 w 8613217"/>
                <a:gd name="connsiteY322" fmla="*/ 6075286 h 6281670"/>
                <a:gd name="connsiteX323" fmla="*/ 4338240 w 8613217"/>
                <a:gd name="connsiteY323" fmla="*/ 6125762 h 6281670"/>
                <a:gd name="connsiteX324" fmla="*/ 4322761 w 8613217"/>
                <a:gd name="connsiteY324" fmla="*/ 6080671 h 6281670"/>
                <a:gd name="connsiteX325" fmla="*/ 4306609 w 8613217"/>
                <a:gd name="connsiteY325" fmla="*/ 6061826 h 6281670"/>
                <a:gd name="connsiteX326" fmla="*/ 4295168 w 8613217"/>
                <a:gd name="connsiteY326" fmla="*/ 6082689 h 6281670"/>
                <a:gd name="connsiteX327" fmla="*/ 4292475 w 8613217"/>
                <a:gd name="connsiteY327" fmla="*/ 6112302 h 6281670"/>
                <a:gd name="connsiteX328" fmla="*/ 4277669 w 8613217"/>
                <a:gd name="connsiteY328" fmla="*/ 6097496 h 6281670"/>
                <a:gd name="connsiteX329" fmla="*/ 4183447 w 8613217"/>
                <a:gd name="connsiteY329" fmla="*/ 5282478 h 6281670"/>
                <a:gd name="connsiteX330" fmla="*/ 4412945 w 8613217"/>
                <a:gd name="connsiteY330" fmla="*/ 4743394 h 6281670"/>
                <a:gd name="connsiteX331" fmla="*/ 5036828 w 8613217"/>
                <a:gd name="connsiteY331" fmla="*/ 3935106 h 6281670"/>
                <a:gd name="connsiteX332" fmla="*/ 5054999 w 8613217"/>
                <a:gd name="connsiteY332" fmla="*/ 3966064 h 6281670"/>
                <a:gd name="connsiteX333" fmla="*/ 5020675 w 8613217"/>
                <a:gd name="connsiteY333" fmla="*/ 5141145 h 6281670"/>
                <a:gd name="connsiteX0" fmla="*/ 8420062 w 8613217"/>
                <a:gd name="connsiteY0" fmla="*/ 4211041 h 6281670"/>
                <a:gd name="connsiteX1" fmla="*/ 7990681 w 8613217"/>
                <a:gd name="connsiteY1" fmla="*/ 4231232 h 6281670"/>
                <a:gd name="connsiteX2" fmla="*/ 7630619 w 8613217"/>
                <a:gd name="connsiteY2" fmla="*/ 4614849 h 6281670"/>
                <a:gd name="connsiteX3" fmla="*/ 7659558 w 8613217"/>
                <a:gd name="connsiteY3" fmla="*/ 4643788 h 6281670"/>
                <a:gd name="connsiteX4" fmla="*/ 7859443 w 8613217"/>
                <a:gd name="connsiteY4" fmla="*/ 4617541 h 6281670"/>
                <a:gd name="connsiteX5" fmla="*/ 8222196 w 8613217"/>
                <a:gd name="connsiteY5" fmla="*/ 4498418 h 6281670"/>
                <a:gd name="connsiteX6" fmla="*/ 8236330 w 8613217"/>
                <a:gd name="connsiteY6" fmla="*/ 4496398 h 6281670"/>
                <a:gd name="connsiteX7" fmla="*/ 8228254 w 8613217"/>
                <a:gd name="connsiteY7" fmla="*/ 4504475 h 6281670"/>
                <a:gd name="connsiteX8" fmla="*/ 7670326 w 8613217"/>
                <a:gd name="connsiteY8" fmla="*/ 4709743 h 6281670"/>
                <a:gd name="connsiteX9" fmla="*/ 7436791 w 8613217"/>
                <a:gd name="connsiteY9" fmla="*/ 4735318 h 6281670"/>
                <a:gd name="connsiteX10" fmla="*/ 6759067 w 8613217"/>
                <a:gd name="connsiteY10" fmla="*/ 4696956 h 6281670"/>
                <a:gd name="connsiteX11" fmla="*/ 6037597 w 8613217"/>
                <a:gd name="connsiteY11" fmla="*/ 4656576 h 6281670"/>
                <a:gd name="connsiteX12" fmla="*/ 6023464 w 8613217"/>
                <a:gd name="connsiteY12" fmla="*/ 4649172 h 6281670"/>
                <a:gd name="connsiteX13" fmla="*/ 6361317 w 8613217"/>
                <a:gd name="connsiteY13" fmla="*/ 4472170 h 6281670"/>
                <a:gd name="connsiteX14" fmla="*/ 6783296 w 8613217"/>
                <a:gd name="connsiteY14" fmla="*/ 4236616 h 6281670"/>
                <a:gd name="connsiteX15" fmla="*/ 7066634 w 8613217"/>
                <a:gd name="connsiteY15" fmla="*/ 4052210 h 6281670"/>
                <a:gd name="connsiteX16" fmla="*/ 7151433 w 8613217"/>
                <a:gd name="connsiteY16" fmla="*/ 4042115 h 6281670"/>
                <a:gd name="connsiteX17" fmla="*/ 7304208 w 8613217"/>
                <a:gd name="connsiteY17" fmla="*/ 4071727 h 6281670"/>
                <a:gd name="connsiteX18" fmla="*/ 7625235 w 8613217"/>
                <a:gd name="connsiteY18" fmla="*/ 3948566 h 6281670"/>
                <a:gd name="connsiteX19" fmla="*/ 8172394 w 8613217"/>
                <a:gd name="connsiteY19" fmla="*/ 2496877 h 6281670"/>
                <a:gd name="connsiteX20" fmla="*/ 7882325 w 8613217"/>
                <a:gd name="connsiteY20" fmla="*/ 1811077 h 6281670"/>
                <a:gd name="connsiteX21" fmla="*/ 7854059 w 8613217"/>
                <a:gd name="connsiteY21" fmla="*/ 1889820 h 6281670"/>
                <a:gd name="connsiteX22" fmla="*/ 7732917 w 8613217"/>
                <a:gd name="connsiteY22" fmla="*/ 2389195 h 6281670"/>
                <a:gd name="connsiteX23" fmla="*/ 7607736 w 8613217"/>
                <a:gd name="connsiteY23" fmla="*/ 2746565 h 6281670"/>
                <a:gd name="connsiteX24" fmla="*/ 7178354 w 8613217"/>
                <a:gd name="connsiteY24" fmla="*/ 3424962 h 6281670"/>
                <a:gd name="connsiteX25" fmla="*/ 7050481 w 8613217"/>
                <a:gd name="connsiteY25" fmla="*/ 3653113 h 6281670"/>
                <a:gd name="connsiteX26" fmla="*/ 7022888 w 8613217"/>
                <a:gd name="connsiteY26" fmla="*/ 3873861 h 6281670"/>
                <a:gd name="connsiteX27" fmla="*/ 7057884 w 8613217"/>
                <a:gd name="connsiteY27" fmla="*/ 3889341 h 6281670"/>
                <a:gd name="connsiteX28" fmla="*/ 7311611 w 8613217"/>
                <a:gd name="connsiteY28" fmla="*/ 3701570 h 6281670"/>
                <a:gd name="connsiteX29" fmla="*/ 7883672 w 8613217"/>
                <a:gd name="connsiteY29" fmla="*/ 2875784 h 6281670"/>
                <a:gd name="connsiteX30" fmla="*/ 7909246 w 8613217"/>
                <a:gd name="connsiteY30" fmla="*/ 2790311 h 6281670"/>
                <a:gd name="connsiteX31" fmla="*/ 7835888 w 8613217"/>
                <a:gd name="connsiteY31" fmla="*/ 3051440 h 6281670"/>
                <a:gd name="connsiteX32" fmla="*/ 7279306 w 8613217"/>
                <a:gd name="connsiteY32" fmla="*/ 3802522 h 6281670"/>
                <a:gd name="connsiteX33" fmla="*/ 6992603 w 8613217"/>
                <a:gd name="connsiteY33" fmla="*/ 4017213 h 6281670"/>
                <a:gd name="connsiteX34" fmla="*/ 6713302 w 8613217"/>
                <a:gd name="connsiteY34" fmla="*/ 4190851 h 6281670"/>
                <a:gd name="connsiteX35" fmla="*/ 6627830 w 8613217"/>
                <a:gd name="connsiteY35" fmla="*/ 4239308 h 6281670"/>
                <a:gd name="connsiteX36" fmla="*/ 6605620 w 8613217"/>
                <a:gd name="connsiteY36" fmla="*/ 4251422 h 6281670"/>
                <a:gd name="connsiteX37" fmla="*/ 6226714 w 8613217"/>
                <a:gd name="connsiteY37" fmla="*/ 4447268 h 6281670"/>
                <a:gd name="connsiteX38" fmla="*/ 5314782 w 8613217"/>
                <a:gd name="connsiteY38" fmla="*/ 4943279 h 6281670"/>
                <a:gd name="connsiteX39" fmla="*/ 5158643 w 8613217"/>
                <a:gd name="connsiteY39" fmla="*/ 5046250 h 6281670"/>
                <a:gd name="connsiteX40" fmla="*/ 5162681 w 8613217"/>
                <a:gd name="connsiteY40" fmla="*/ 5025387 h 6281670"/>
                <a:gd name="connsiteX41" fmla="*/ 5227290 w 8613217"/>
                <a:gd name="connsiteY41" fmla="*/ 4323434 h 6281670"/>
                <a:gd name="connsiteX42" fmla="*/ 5106148 w 8613217"/>
                <a:gd name="connsiteY42" fmla="*/ 3860401 h 6281670"/>
                <a:gd name="connsiteX43" fmla="*/ 5139799 w 8613217"/>
                <a:gd name="connsiteY43" fmla="*/ 3818675 h 6281670"/>
                <a:gd name="connsiteX44" fmla="*/ 5695034 w 8613217"/>
                <a:gd name="connsiteY44" fmla="*/ 3194119 h 6281670"/>
                <a:gd name="connsiteX45" fmla="*/ 5830983 w 8613217"/>
                <a:gd name="connsiteY45" fmla="*/ 3023174 h 6281670"/>
                <a:gd name="connsiteX46" fmla="*/ 5873382 w 8613217"/>
                <a:gd name="connsiteY46" fmla="*/ 3008367 h 6281670"/>
                <a:gd name="connsiteX47" fmla="*/ 5983083 w 8613217"/>
                <a:gd name="connsiteY47" fmla="*/ 3009040 h 6281670"/>
                <a:gd name="connsiteX48" fmla="*/ 6257000 w 8613217"/>
                <a:gd name="connsiteY48" fmla="*/ 2840787 h 6281670"/>
                <a:gd name="connsiteX49" fmla="*/ 6605620 w 8613217"/>
                <a:gd name="connsiteY49" fmla="*/ 2172485 h 6281670"/>
                <a:gd name="connsiteX50" fmla="*/ 6623118 w 8613217"/>
                <a:gd name="connsiteY50" fmla="*/ 1339969 h 6281670"/>
                <a:gd name="connsiteX51" fmla="*/ 6528224 w 8613217"/>
                <a:gd name="connsiteY51" fmla="*/ 660899 h 6281670"/>
                <a:gd name="connsiteX52" fmla="*/ 6514091 w 8613217"/>
                <a:gd name="connsiteY52" fmla="*/ 520239 h 6281670"/>
                <a:gd name="connsiteX53" fmla="*/ 6493900 w 8613217"/>
                <a:gd name="connsiteY53" fmla="*/ 546486 h 6281670"/>
                <a:gd name="connsiteX54" fmla="*/ 6244212 w 8613217"/>
                <a:gd name="connsiteY54" fmla="*/ 975869 h 6281670"/>
                <a:gd name="connsiteX55" fmla="*/ 5935300 w 8613217"/>
                <a:gd name="connsiteY55" fmla="*/ 1788868 h 6281670"/>
                <a:gd name="connsiteX56" fmla="*/ 5707148 w 8613217"/>
                <a:gd name="connsiteY56" fmla="*/ 2531874 h 6281670"/>
                <a:gd name="connsiteX57" fmla="*/ 5679555 w 8613217"/>
                <a:gd name="connsiteY57" fmla="*/ 2738489 h 6281670"/>
                <a:gd name="connsiteX58" fmla="*/ 5734069 w 8613217"/>
                <a:gd name="connsiteY58" fmla="*/ 2914818 h 6281670"/>
                <a:gd name="connsiteX59" fmla="*/ 5963566 w 8613217"/>
                <a:gd name="connsiteY59" fmla="*/ 2599175 h 6281670"/>
                <a:gd name="connsiteX60" fmla="*/ 6141914 w 8613217"/>
                <a:gd name="connsiteY60" fmla="*/ 2254593 h 6281670"/>
                <a:gd name="connsiteX61" fmla="*/ 6262384 w 8613217"/>
                <a:gd name="connsiteY61" fmla="*/ 1884436 h 6281670"/>
                <a:gd name="connsiteX62" fmla="*/ 6343145 w 8613217"/>
                <a:gd name="connsiteY62" fmla="*/ 1508222 h 6281670"/>
                <a:gd name="connsiteX63" fmla="*/ 6310167 w 8613217"/>
                <a:gd name="connsiteY63" fmla="*/ 1747814 h 6281670"/>
                <a:gd name="connsiteX64" fmla="*/ 6045001 w 8613217"/>
                <a:gd name="connsiteY64" fmla="*/ 2568890 h 6281670"/>
                <a:gd name="connsiteX65" fmla="*/ 5560432 w 8613217"/>
                <a:gd name="connsiteY65" fmla="*/ 3235173 h 6281670"/>
                <a:gd name="connsiteX66" fmla="*/ 5096726 w 8613217"/>
                <a:gd name="connsiteY66" fmla="*/ 3741278 h 6281670"/>
                <a:gd name="connsiteX67" fmla="*/ 5067113 w 8613217"/>
                <a:gd name="connsiteY67" fmla="*/ 3767525 h 6281670"/>
                <a:gd name="connsiteX68" fmla="*/ 4911647 w 8613217"/>
                <a:gd name="connsiteY68" fmla="*/ 3459959 h 6281670"/>
                <a:gd name="connsiteX69" fmla="*/ 4890784 w 8613217"/>
                <a:gd name="connsiteY69" fmla="*/ 3404099 h 6281670"/>
                <a:gd name="connsiteX70" fmla="*/ 4952701 w 8613217"/>
                <a:gd name="connsiteY70" fmla="*/ 2717626 h 6281670"/>
                <a:gd name="connsiteX71" fmla="*/ 5173449 w 8613217"/>
                <a:gd name="connsiteY71" fmla="*/ 2368332 h 6281670"/>
                <a:gd name="connsiteX72" fmla="*/ 5481689 w 8613217"/>
                <a:gd name="connsiteY72" fmla="*/ 1759928 h 6281670"/>
                <a:gd name="connsiteX73" fmla="*/ 5514667 w 8613217"/>
                <a:gd name="connsiteY73" fmla="*/ 1741757 h 6281670"/>
                <a:gd name="connsiteX74" fmla="*/ 5803389 w 8613217"/>
                <a:gd name="connsiteY74" fmla="*/ 1570812 h 6281670"/>
                <a:gd name="connsiteX75" fmla="*/ 5822907 w 8613217"/>
                <a:gd name="connsiteY75" fmla="*/ 1095665 h 6281670"/>
                <a:gd name="connsiteX76" fmla="*/ 5540241 w 8613217"/>
                <a:gd name="connsiteY76" fmla="*/ 601000 h 6281670"/>
                <a:gd name="connsiteX77" fmla="*/ 5514667 w 8613217"/>
                <a:gd name="connsiteY77" fmla="*/ 600327 h 6281670"/>
                <a:gd name="connsiteX78" fmla="*/ 5421791 w 8613217"/>
                <a:gd name="connsiteY78" fmla="*/ 697914 h 6281670"/>
                <a:gd name="connsiteX79" fmla="*/ 5124319 w 8613217"/>
                <a:gd name="connsiteY79" fmla="*/ 1196617 h 6281670"/>
                <a:gd name="connsiteX80" fmla="*/ 5316801 w 8613217"/>
                <a:gd name="connsiteY80" fmla="*/ 1686570 h 6281670"/>
                <a:gd name="connsiteX81" fmla="*/ 5361220 w 8613217"/>
                <a:gd name="connsiteY81" fmla="*/ 1669072 h 6281670"/>
                <a:gd name="connsiteX82" fmla="*/ 5461499 w 8613217"/>
                <a:gd name="connsiteY82" fmla="*/ 1248439 h 6281670"/>
                <a:gd name="connsiteX83" fmla="*/ 5491784 w 8613217"/>
                <a:gd name="connsiteY83" fmla="*/ 1043170 h 6281670"/>
                <a:gd name="connsiteX84" fmla="*/ 5497841 w 8613217"/>
                <a:gd name="connsiteY84" fmla="*/ 1081532 h 6281670"/>
                <a:gd name="connsiteX85" fmla="*/ 5481016 w 8613217"/>
                <a:gd name="connsiteY85" fmla="*/ 1353429 h 6281670"/>
                <a:gd name="connsiteX86" fmla="*/ 5415734 w 8613217"/>
                <a:gd name="connsiteY86" fmla="*/ 1727624 h 6281670"/>
                <a:gd name="connsiteX87" fmla="*/ 5151240 w 8613217"/>
                <a:gd name="connsiteY87" fmla="*/ 2245171 h 6281670"/>
                <a:gd name="connsiteX88" fmla="*/ 4908282 w 8613217"/>
                <a:gd name="connsiteY88" fmla="*/ 2596483 h 6281670"/>
                <a:gd name="connsiteX89" fmla="*/ 4750124 w 8613217"/>
                <a:gd name="connsiteY89" fmla="*/ 2989523 h 6281670"/>
                <a:gd name="connsiteX90" fmla="*/ 4737337 w 8613217"/>
                <a:gd name="connsiteY90" fmla="*/ 3162487 h 6281670"/>
                <a:gd name="connsiteX91" fmla="*/ 4680804 w 8613217"/>
                <a:gd name="connsiteY91" fmla="*/ 3076341 h 6281670"/>
                <a:gd name="connsiteX92" fmla="*/ 4591293 w 8613217"/>
                <a:gd name="connsiteY92" fmla="*/ 2915491 h 6281670"/>
                <a:gd name="connsiteX93" fmla="*/ 4552259 w 8613217"/>
                <a:gd name="connsiteY93" fmla="*/ 2838095 h 6281670"/>
                <a:gd name="connsiteX94" fmla="*/ 4404869 w 8613217"/>
                <a:gd name="connsiteY94" fmla="*/ 2499569 h 6281670"/>
                <a:gd name="connsiteX95" fmla="*/ 4425059 w 8613217"/>
                <a:gd name="connsiteY95" fmla="*/ 2408713 h 6281670"/>
                <a:gd name="connsiteX96" fmla="*/ 4497071 w 8613217"/>
                <a:gd name="connsiteY96" fmla="*/ 2304396 h 6281670"/>
                <a:gd name="connsiteX97" fmla="*/ 4551585 w 8613217"/>
                <a:gd name="connsiteY97" fmla="*/ 2152968 h 6281670"/>
                <a:gd name="connsiteX98" fmla="*/ 4741375 w 8613217"/>
                <a:gd name="connsiteY98" fmla="*/ 1413327 h 6281670"/>
                <a:gd name="connsiteX99" fmla="*/ 4929146 w 8613217"/>
                <a:gd name="connsiteY99" fmla="*/ 819730 h 6281670"/>
                <a:gd name="connsiteX100" fmla="*/ 5233347 w 8613217"/>
                <a:gd name="connsiteY100" fmla="*/ 28940 h 6281670"/>
                <a:gd name="connsiteX101" fmla="*/ 5238058 w 8613217"/>
                <a:gd name="connsiteY101" fmla="*/ 0 h 6281670"/>
                <a:gd name="connsiteX102" fmla="*/ 4976929 w 8613217"/>
                <a:gd name="connsiteY102" fmla="*/ 159504 h 6281670"/>
                <a:gd name="connsiteX103" fmla="*/ 4204984 w 8613217"/>
                <a:gd name="connsiteY103" fmla="*/ 890396 h 6281670"/>
                <a:gd name="connsiteX104" fmla="*/ 3943182 w 8613217"/>
                <a:gd name="connsiteY104" fmla="*/ 2139508 h 6281670"/>
                <a:gd name="connsiteX105" fmla="*/ 4076438 w 8613217"/>
                <a:gd name="connsiteY105" fmla="*/ 2389868 h 6281670"/>
                <a:gd name="connsiteX106" fmla="*/ 4215079 w 8613217"/>
                <a:gd name="connsiteY106" fmla="*/ 2474668 h 6281670"/>
                <a:gd name="connsiteX107" fmla="*/ 4244018 w 8613217"/>
                <a:gd name="connsiteY107" fmla="*/ 2445055 h 6281670"/>
                <a:gd name="connsiteX108" fmla="*/ 4230558 w 8613217"/>
                <a:gd name="connsiteY108" fmla="*/ 1718875 h 6281670"/>
                <a:gd name="connsiteX109" fmla="*/ 4411599 w 8613217"/>
                <a:gd name="connsiteY109" fmla="*/ 1186522 h 6281670"/>
                <a:gd name="connsiteX110" fmla="*/ 4552259 w 8613217"/>
                <a:gd name="connsiteY110" fmla="*/ 934815 h 6281670"/>
                <a:gd name="connsiteX111" fmla="*/ 4572449 w 8613217"/>
                <a:gd name="connsiteY111" fmla="*/ 920008 h 6281670"/>
                <a:gd name="connsiteX112" fmla="*/ 4553604 w 8613217"/>
                <a:gd name="connsiteY112" fmla="*/ 956351 h 6281670"/>
                <a:gd name="connsiteX113" fmla="*/ 4390735 w 8613217"/>
                <a:gd name="connsiteY113" fmla="*/ 1302280 h 6281670"/>
                <a:gd name="connsiteX114" fmla="*/ 4340260 w 8613217"/>
                <a:gd name="connsiteY114" fmla="*/ 2524471 h 6281670"/>
                <a:gd name="connsiteX115" fmla="*/ 4501109 w 8613217"/>
                <a:gd name="connsiteY115" fmla="*/ 2892609 h 6281670"/>
                <a:gd name="connsiteX116" fmla="*/ 4692918 w 8613217"/>
                <a:gd name="connsiteY116" fmla="*/ 3241230 h 6281670"/>
                <a:gd name="connsiteX117" fmla="*/ 4992409 w 8613217"/>
                <a:gd name="connsiteY117" fmla="*/ 3809925 h 6281670"/>
                <a:gd name="connsiteX118" fmla="*/ 5000485 w 8613217"/>
                <a:gd name="connsiteY118" fmla="*/ 3847614 h 6281670"/>
                <a:gd name="connsiteX119" fmla="*/ 4993755 w 8613217"/>
                <a:gd name="connsiteY119" fmla="*/ 3855017 h 6281670"/>
                <a:gd name="connsiteX120" fmla="*/ 4993082 w 8613217"/>
                <a:gd name="connsiteY120" fmla="*/ 3855690 h 6281670"/>
                <a:gd name="connsiteX121" fmla="*/ 4982313 w 8613217"/>
                <a:gd name="connsiteY121" fmla="*/ 3867131 h 6281670"/>
                <a:gd name="connsiteX122" fmla="*/ 4626290 w 8613217"/>
                <a:gd name="connsiteY122" fmla="*/ 4274977 h 6281670"/>
                <a:gd name="connsiteX123" fmla="*/ 4180755 w 8613217"/>
                <a:gd name="connsiteY123" fmla="*/ 4968853 h 6281670"/>
                <a:gd name="connsiteX124" fmla="*/ 4071727 w 8613217"/>
                <a:gd name="connsiteY124" fmla="*/ 5853192 h 6281670"/>
                <a:gd name="connsiteX125" fmla="*/ 4040769 w 8613217"/>
                <a:gd name="connsiteY125" fmla="*/ 5907706 h 6281670"/>
                <a:gd name="connsiteX126" fmla="*/ 4005099 w 8613217"/>
                <a:gd name="connsiteY126" fmla="*/ 5881459 h 6281670"/>
                <a:gd name="connsiteX127" fmla="*/ 4007791 w 8613217"/>
                <a:gd name="connsiteY127" fmla="*/ 5830983 h 6281670"/>
                <a:gd name="connsiteX128" fmla="*/ 3990293 w 8613217"/>
                <a:gd name="connsiteY128" fmla="*/ 5807427 h 6281670"/>
                <a:gd name="connsiteX129" fmla="*/ 3964045 w 8613217"/>
                <a:gd name="connsiteY129" fmla="*/ 5789256 h 6281670"/>
                <a:gd name="connsiteX130" fmla="*/ 3941836 w 8613217"/>
                <a:gd name="connsiteY130" fmla="*/ 5705129 h 6281670"/>
                <a:gd name="connsiteX131" fmla="*/ 3908185 w 8613217"/>
                <a:gd name="connsiteY131" fmla="*/ 5236040 h 6281670"/>
                <a:gd name="connsiteX132" fmla="*/ 3918953 w 8613217"/>
                <a:gd name="connsiteY132" fmla="*/ 4237288 h 6281670"/>
                <a:gd name="connsiteX133" fmla="*/ 3786370 w 8613217"/>
                <a:gd name="connsiteY133" fmla="*/ 3122779 h 6281670"/>
                <a:gd name="connsiteX134" fmla="*/ 3570333 w 8613217"/>
                <a:gd name="connsiteY134" fmla="*/ 2570236 h 6281670"/>
                <a:gd name="connsiteX135" fmla="*/ 3410829 w 8613217"/>
                <a:gd name="connsiteY135" fmla="*/ 2273437 h 6281670"/>
                <a:gd name="connsiteX136" fmla="*/ 3411502 w 8613217"/>
                <a:gd name="connsiteY136" fmla="*/ 2229018 h 6281670"/>
                <a:gd name="connsiteX137" fmla="*/ 3451209 w 8613217"/>
                <a:gd name="connsiteY137" fmla="*/ 2126720 h 6281670"/>
                <a:gd name="connsiteX138" fmla="*/ 3431692 w 8613217"/>
                <a:gd name="connsiteY138" fmla="*/ 1895877 h 6281670"/>
                <a:gd name="connsiteX139" fmla="*/ 3186715 w 8613217"/>
                <a:gd name="connsiteY139" fmla="*/ 1401886 h 6281670"/>
                <a:gd name="connsiteX140" fmla="*/ 2531874 w 8613217"/>
                <a:gd name="connsiteY140" fmla="*/ 701952 h 6281670"/>
                <a:gd name="connsiteX141" fmla="*/ 1731662 w 8613217"/>
                <a:gd name="connsiteY141" fmla="*/ 39035 h 6281670"/>
                <a:gd name="connsiteX142" fmla="*/ 1722913 w 8613217"/>
                <a:gd name="connsiteY142" fmla="*/ 36343 h 6281670"/>
                <a:gd name="connsiteX143" fmla="*/ 1723586 w 8613217"/>
                <a:gd name="connsiteY143" fmla="*/ 47111 h 6281670"/>
                <a:gd name="connsiteX144" fmla="*/ 1984042 w 8613217"/>
                <a:gd name="connsiteY144" fmla="*/ 871552 h 6281670"/>
                <a:gd name="connsiteX145" fmla="*/ 2773486 w 8613217"/>
                <a:gd name="connsiteY145" fmla="*/ 2064130 h 6281670"/>
                <a:gd name="connsiteX146" fmla="*/ 3058170 w 8613217"/>
                <a:gd name="connsiteY146" fmla="*/ 2286897 h 6281670"/>
                <a:gd name="connsiteX147" fmla="*/ 3235845 w 8613217"/>
                <a:gd name="connsiteY147" fmla="*/ 2329297 h 6281670"/>
                <a:gd name="connsiteX148" fmla="*/ 3256709 w 8613217"/>
                <a:gd name="connsiteY148" fmla="*/ 2294974 h 6281670"/>
                <a:gd name="connsiteX149" fmla="*/ 3083072 w 8613217"/>
                <a:gd name="connsiteY149" fmla="*/ 1999521 h 6281670"/>
                <a:gd name="connsiteX150" fmla="*/ 2450440 w 8613217"/>
                <a:gd name="connsiteY150" fmla="*/ 1092973 h 6281670"/>
                <a:gd name="connsiteX151" fmla="*/ 2432941 w 8613217"/>
                <a:gd name="connsiteY151" fmla="*/ 1062014 h 6281670"/>
                <a:gd name="connsiteX152" fmla="*/ 2454478 w 8613217"/>
                <a:gd name="connsiteY152" fmla="*/ 1076820 h 6281670"/>
                <a:gd name="connsiteX153" fmla="*/ 2967986 w 8613217"/>
                <a:gd name="connsiteY153" fmla="*/ 1739738 h 6281670"/>
                <a:gd name="connsiteX154" fmla="*/ 3266131 w 8613217"/>
                <a:gd name="connsiteY154" fmla="*/ 2175850 h 6281670"/>
                <a:gd name="connsiteX155" fmla="*/ 3457939 w 8613217"/>
                <a:gd name="connsiteY155" fmla="*/ 2509665 h 6281670"/>
                <a:gd name="connsiteX156" fmla="*/ 3733875 w 8613217"/>
                <a:gd name="connsiteY156" fmla="*/ 3249979 h 6281670"/>
                <a:gd name="connsiteX157" fmla="*/ 3823385 w 8613217"/>
                <a:gd name="connsiteY157" fmla="*/ 4359777 h 6281670"/>
                <a:gd name="connsiteX158" fmla="*/ 3816655 w 8613217"/>
                <a:gd name="connsiteY158" fmla="*/ 4369199 h 6281670"/>
                <a:gd name="connsiteX159" fmla="*/ 3800503 w 8613217"/>
                <a:gd name="connsiteY159" fmla="*/ 4322761 h 6281670"/>
                <a:gd name="connsiteX160" fmla="*/ 3407464 w 8613217"/>
                <a:gd name="connsiteY160" fmla="*/ 3663208 h 6281670"/>
                <a:gd name="connsiteX161" fmla="*/ 2390541 w 8613217"/>
                <a:gd name="connsiteY161" fmla="*/ 2898666 h 6281670"/>
                <a:gd name="connsiteX162" fmla="*/ 2247863 w 8613217"/>
                <a:gd name="connsiteY162" fmla="*/ 2802425 h 6281670"/>
                <a:gd name="connsiteX163" fmla="*/ 2055381 w 8613217"/>
                <a:gd name="connsiteY163" fmla="*/ 2665131 h 6281670"/>
                <a:gd name="connsiteX164" fmla="*/ 1471879 w 8613217"/>
                <a:gd name="connsiteY164" fmla="*/ 2148930 h 6281670"/>
                <a:gd name="connsiteX165" fmla="*/ 1461111 w 8613217"/>
                <a:gd name="connsiteY165" fmla="*/ 2109895 h 6281670"/>
                <a:gd name="connsiteX166" fmla="*/ 1501492 w 8613217"/>
                <a:gd name="connsiteY166" fmla="*/ 1918759 h 6281670"/>
                <a:gd name="connsiteX167" fmla="*/ 1395155 w 8613217"/>
                <a:gd name="connsiteY167" fmla="*/ 1570812 h 6281670"/>
                <a:gd name="connsiteX168" fmla="*/ 937507 w 8613217"/>
                <a:gd name="connsiteY168" fmla="*/ 860783 h 6281670"/>
                <a:gd name="connsiteX169" fmla="*/ 682435 w 8613217"/>
                <a:gd name="connsiteY169" fmla="*/ 471109 h 6281670"/>
                <a:gd name="connsiteX170" fmla="*/ 590905 w 8613217"/>
                <a:gd name="connsiteY170" fmla="*/ 214691 h 6281670"/>
                <a:gd name="connsiteX171" fmla="*/ 581483 w 8613217"/>
                <a:gd name="connsiteY171" fmla="*/ 222767 h 6281670"/>
                <a:gd name="connsiteX172" fmla="*/ 555909 w 8613217"/>
                <a:gd name="connsiteY172" fmla="*/ 262475 h 6281670"/>
                <a:gd name="connsiteX173" fmla="*/ 423998 w 8613217"/>
                <a:gd name="connsiteY173" fmla="*/ 619845 h 6281670"/>
                <a:gd name="connsiteX174" fmla="*/ 443515 w 8613217"/>
                <a:gd name="connsiteY174" fmla="*/ 1227575 h 6281670"/>
                <a:gd name="connsiteX175" fmla="*/ 806942 w 8613217"/>
                <a:gd name="connsiteY175" fmla="*/ 1996156 h 6281670"/>
                <a:gd name="connsiteX176" fmla="*/ 1087589 w 8613217"/>
                <a:gd name="connsiteY176" fmla="*/ 2216231 h 6281670"/>
                <a:gd name="connsiteX177" fmla="*/ 1317086 w 8613217"/>
                <a:gd name="connsiteY177" fmla="*/ 2233729 h 6281670"/>
                <a:gd name="connsiteX178" fmla="*/ 1327181 w 8613217"/>
                <a:gd name="connsiteY178" fmla="*/ 2198060 h 6281670"/>
                <a:gd name="connsiteX179" fmla="*/ 816364 w 8613217"/>
                <a:gd name="connsiteY179" fmla="*/ 1324489 h 6281670"/>
                <a:gd name="connsiteX180" fmla="*/ 702625 w 8613217"/>
                <a:gd name="connsiteY180" fmla="*/ 1031056 h 6281670"/>
                <a:gd name="connsiteX181" fmla="*/ 767908 w 8613217"/>
                <a:gd name="connsiteY181" fmla="*/ 1173061 h 6281670"/>
                <a:gd name="connsiteX182" fmla="*/ 1444285 w 8613217"/>
                <a:gd name="connsiteY182" fmla="*/ 2226326 h 6281670"/>
                <a:gd name="connsiteX183" fmla="*/ 2209501 w 8613217"/>
                <a:gd name="connsiteY183" fmla="*/ 2876457 h 6281670"/>
                <a:gd name="connsiteX184" fmla="*/ 2308434 w 8613217"/>
                <a:gd name="connsiteY184" fmla="*/ 2939720 h 6281670"/>
                <a:gd name="connsiteX185" fmla="*/ 2340738 w 8613217"/>
                <a:gd name="connsiteY185" fmla="*/ 2972025 h 6281670"/>
                <a:gd name="connsiteX186" fmla="*/ 2266034 w 8613217"/>
                <a:gd name="connsiteY186" fmla="*/ 2967313 h 6281670"/>
                <a:gd name="connsiteX187" fmla="*/ 1817807 w 8613217"/>
                <a:gd name="connsiteY187" fmla="*/ 3025866 h 6281670"/>
                <a:gd name="connsiteX188" fmla="*/ 1007500 w 8613217"/>
                <a:gd name="connsiteY188" fmla="*/ 3309877 h 6281670"/>
                <a:gd name="connsiteX189" fmla="*/ 960389 w 8613217"/>
                <a:gd name="connsiteY189" fmla="*/ 3293725 h 6281670"/>
                <a:gd name="connsiteX190" fmla="*/ 446207 w 8613217"/>
                <a:gd name="connsiteY190" fmla="*/ 3134221 h 6281670"/>
                <a:gd name="connsiteX191" fmla="*/ 217383 w 8613217"/>
                <a:gd name="connsiteY191" fmla="*/ 3227096 h 6281670"/>
                <a:gd name="connsiteX192" fmla="*/ 0 w 8613217"/>
                <a:gd name="connsiteY192" fmla="*/ 3236518 h 6281670"/>
                <a:gd name="connsiteX193" fmla="*/ 0 w 8613217"/>
                <a:gd name="connsiteY193" fmla="*/ 3330740 h 6281670"/>
                <a:gd name="connsiteX194" fmla="*/ 9422 w 8613217"/>
                <a:gd name="connsiteY194" fmla="*/ 3346892 h 6281670"/>
                <a:gd name="connsiteX195" fmla="*/ 255072 w 8613217"/>
                <a:gd name="connsiteY195" fmla="*/ 3717723 h 6281670"/>
                <a:gd name="connsiteX196" fmla="*/ 747044 w 8613217"/>
                <a:gd name="connsiteY196" fmla="*/ 3826078 h 6281670"/>
                <a:gd name="connsiteX197" fmla="*/ 1016249 w 8613217"/>
                <a:gd name="connsiteY197" fmla="*/ 3490244 h 6281670"/>
                <a:gd name="connsiteX198" fmla="*/ 981253 w 8613217"/>
                <a:gd name="connsiteY198" fmla="*/ 3461305 h 6281670"/>
                <a:gd name="connsiteX199" fmla="*/ 563312 w 8613217"/>
                <a:gd name="connsiteY199" fmla="*/ 3490917 h 6281670"/>
                <a:gd name="connsiteX200" fmla="*/ 390347 w 8613217"/>
                <a:gd name="connsiteY200" fmla="*/ 3460632 h 6281670"/>
                <a:gd name="connsiteX201" fmla="*/ 489953 w 8613217"/>
                <a:gd name="connsiteY201" fmla="*/ 3463997 h 6281670"/>
                <a:gd name="connsiteX202" fmla="*/ 903183 w 8613217"/>
                <a:gd name="connsiteY202" fmla="*/ 3408137 h 6281670"/>
                <a:gd name="connsiteX203" fmla="*/ 1043170 w 8613217"/>
                <a:gd name="connsiteY203" fmla="*/ 3372467 h 6281670"/>
                <a:gd name="connsiteX204" fmla="*/ 1508895 w 8613217"/>
                <a:gd name="connsiteY204" fmla="*/ 3218347 h 6281670"/>
                <a:gd name="connsiteX205" fmla="*/ 1912029 w 8613217"/>
                <a:gd name="connsiteY205" fmla="*/ 3101243 h 6281670"/>
                <a:gd name="connsiteX206" fmla="*/ 1912029 w 8613217"/>
                <a:gd name="connsiteY206" fmla="*/ 3101243 h 6281670"/>
                <a:gd name="connsiteX207" fmla="*/ 2113933 w 8613217"/>
                <a:gd name="connsiteY207" fmla="*/ 3072976 h 6281670"/>
                <a:gd name="connsiteX208" fmla="*/ 2257958 w 8613217"/>
                <a:gd name="connsiteY208" fmla="*/ 3064227 h 6281670"/>
                <a:gd name="connsiteX209" fmla="*/ 2553150 w 8613217"/>
                <a:gd name="connsiteY209" fmla="*/ 3130187 h 6281670"/>
                <a:gd name="connsiteX210" fmla="*/ 3282324 w 8613217"/>
                <a:gd name="connsiteY210" fmla="*/ 3670118 h 6281670"/>
                <a:gd name="connsiteX211" fmla="*/ 3580428 w 8613217"/>
                <a:gd name="connsiteY211" fmla="*/ 4087880 h 6281670"/>
                <a:gd name="connsiteX212" fmla="*/ 3776274 w 8613217"/>
                <a:gd name="connsiteY212" fmla="*/ 4626290 h 6281670"/>
                <a:gd name="connsiteX213" fmla="*/ 3813963 w 8613217"/>
                <a:gd name="connsiteY213" fmla="*/ 4802619 h 6281670"/>
                <a:gd name="connsiteX214" fmla="*/ 3811944 w 8613217"/>
                <a:gd name="connsiteY214" fmla="*/ 5407658 h 6281670"/>
                <a:gd name="connsiteX215" fmla="*/ 3881265 w 8613217"/>
                <a:gd name="connsiteY215" fmla="*/ 5874056 h 6281670"/>
                <a:gd name="connsiteX216" fmla="*/ 3879919 w 8613217"/>
                <a:gd name="connsiteY216" fmla="*/ 5898957 h 6281670"/>
                <a:gd name="connsiteX217" fmla="*/ 3757430 w 8613217"/>
                <a:gd name="connsiteY217" fmla="*/ 5946068 h 6281670"/>
                <a:gd name="connsiteX218" fmla="*/ 3743970 w 8613217"/>
                <a:gd name="connsiteY218" fmla="*/ 6053750 h 6281670"/>
                <a:gd name="connsiteX219" fmla="*/ 3803195 w 8613217"/>
                <a:gd name="connsiteY219" fmla="*/ 6092112 h 6281670"/>
                <a:gd name="connsiteX220" fmla="*/ 3896071 w 8613217"/>
                <a:gd name="connsiteY220" fmla="*/ 6023464 h 6281670"/>
                <a:gd name="connsiteX221" fmla="*/ 3920972 w 8613217"/>
                <a:gd name="connsiteY221" fmla="*/ 5996544 h 6281670"/>
                <a:gd name="connsiteX222" fmla="*/ 3918953 w 8613217"/>
                <a:gd name="connsiteY222" fmla="*/ 6053077 h 6281670"/>
                <a:gd name="connsiteX223" fmla="*/ 3931741 w 8613217"/>
                <a:gd name="connsiteY223" fmla="*/ 6077978 h 6281670"/>
                <a:gd name="connsiteX224" fmla="*/ 3951931 w 8613217"/>
                <a:gd name="connsiteY224" fmla="*/ 6055769 h 6281670"/>
                <a:gd name="connsiteX225" fmla="*/ 3972121 w 8613217"/>
                <a:gd name="connsiteY225" fmla="*/ 5988468 h 6281670"/>
                <a:gd name="connsiteX226" fmla="*/ 3994331 w 8613217"/>
                <a:gd name="connsiteY226" fmla="*/ 5968277 h 6281670"/>
                <a:gd name="connsiteX227" fmla="*/ 4005099 w 8613217"/>
                <a:gd name="connsiteY227" fmla="*/ 5995198 h 6281670"/>
                <a:gd name="connsiteX228" fmla="*/ 4071054 w 8613217"/>
                <a:gd name="connsiteY228" fmla="*/ 6040290 h 6281670"/>
                <a:gd name="connsiteX229" fmla="*/ 4100667 w 8613217"/>
                <a:gd name="connsiteY229" fmla="*/ 6026829 h 6281670"/>
                <a:gd name="connsiteX230" fmla="*/ 4110089 w 8613217"/>
                <a:gd name="connsiteY230" fmla="*/ 5993179 h 6281670"/>
                <a:gd name="connsiteX231" fmla="*/ 4124895 w 8613217"/>
                <a:gd name="connsiteY231" fmla="*/ 6032214 h 6281670"/>
                <a:gd name="connsiteX232" fmla="*/ 4117492 w 8613217"/>
                <a:gd name="connsiteY232" fmla="*/ 6106918 h 6281670"/>
                <a:gd name="connsiteX233" fmla="*/ 4080476 w 8613217"/>
                <a:gd name="connsiteY233" fmla="*/ 6141242 h 6281670"/>
                <a:gd name="connsiteX234" fmla="*/ 4176717 w 8613217"/>
                <a:gd name="connsiteY234" fmla="*/ 6189025 h 6281670"/>
                <a:gd name="connsiteX235" fmla="*/ 4170660 w 8613217"/>
                <a:gd name="connsiteY235" fmla="*/ 6271133 h 6281670"/>
                <a:gd name="connsiteX236" fmla="*/ 4195562 w 8613217"/>
                <a:gd name="connsiteY236" fmla="*/ 6277863 h 6281670"/>
                <a:gd name="connsiteX237" fmla="*/ 4261517 w 8613217"/>
                <a:gd name="connsiteY237" fmla="*/ 6267768 h 6281670"/>
                <a:gd name="connsiteX238" fmla="*/ 4289784 w 8613217"/>
                <a:gd name="connsiteY238" fmla="*/ 6247578 h 6281670"/>
                <a:gd name="connsiteX239" fmla="*/ 4295840 w 8613217"/>
                <a:gd name="connsiteY239" fmla="*/ 6204505 h 6281670"/>
                <a:gd name="connsiteX240" fmla="*/ 4305936 w 8613217"/>
                <a:gd name="connsiteY240" fmla="*/ 6182969 h 6281670"/>
                <a:gd name="connsiteX241" fmla="*/ 4324107 w 8613217"/>
                <a:gd name="connsiteY241" fmla="*/ 6199794 h 6281670"/>
                <a:gd name="connsiteX242" fmla="*/ 4336894 w 8613217"/>
                <a:gd name="connsiteY242" fmla="*/ 6230752 h 6281670"/>
                <a:gd name="connsiteX243" fmla="*/ 4342951 w 8613217"/>
                <a:gd name="connsiteY243" fmla="*/ 6226714 h 6281670"/>
                <a:gd name="connsiteX244" fmla="*/ 4369872 w 8613217"/>
                <a:gd name="connsiteY244" fmla="*/ 6185660 h 6281670"/>
                <a:gd name="connsiteX245" fmla="*/ 4382659 w 8613217"/>
                <a:gd name="connsiteY245" fmla="*/ 6234791 h 6281670"/>
                <a:gd name="connsiteX246" fmla="*/ 4406888 w 8613217"/>
                <a:gd name="connsiteY246" fmla="*/ 6265749 h 6281670"/>
                <a:gd name="connsiteX247" fmla="*/ 4484284 w 8613217"/>
                <a:gd name="connsiteY247" fmla="*/ 6275171 h 6281670"/>
                <a:gd name="connsiteX248" fmla="*/ 4499090 w 8613217"/>
                <a:gd name="connsiteY248" fmla="*/ 6272479 h 6281670"/>
                <a:gd name="connsiteX249" fmla="*/ 4512551 w 8613217"/>
                <a:gd name="connsiteY249" fmla="*/ 6181622 h 6281670"/>
                <a:gd name="connsiteX250" fmla="*/ 4572449 w 8613217"/>
                <a:gd name="connsiteY250" fmla="*/ 6153356 h 6281670"/>
                <a:gd name="connsiteX251" fmla="*/ 4575814 w 8613217"/>
                <a:gd name="connsiteY251" fmla="*/ 6127781 h 6281670"/>
                <a:gd name="connsiteX252" fmla="*/ 4538125 w 8613217"/>
                <a:gd name="connsiteY252" fmla="*/ 6076633 h 6281670"/>
                <a:gd name="connsiteX253" fmla="*/ 4536779 w 8613217"/>
                <a:gd name="connsiteY253" fmla="*/ 6042309 h 6281670"/>
                <a:gd name="connsiteX254" fmla="*/ 4573122 w 8613217"/>
                <a:gd name="connsiteY254" fmla="*/ 6032214 h 6281670"/>
                <a:gd name="connsiteX255" fmla="*/ 4637731 w 8613217"/>
                <a:gd name="connsiteY255" fmla="*/ 6051058 h 6281670"/>
                <a:gd name="connsiteX256" fmla="*/ 4665997 w 8613217"/>
                <a:gd name="connsiteY256" fmla="*/ 6029522 h 6281670"/>
                <a:gd name="connsiteX257" fmla="*/ 4665997 w 8613217"/>
                <a:gd name="connsiteY257" fmla="*/ 5985776 h 6281670"/>
                <a:gd name="connsiteX258" fmla="*/ 4681477 w 8613217"/>
                <a:gd name="connsiteY258" fmla="*/ 5966931 h 6281670"/>
                <a:gd name="connsiteX259" fmla="*/ 4701667 w 8613217"/>
                <a:gd name="connsiteY259" fmla="*/ 5981065 h 6281670"/>
                <a:gd name="connsiteX260" fmla="*/ 4724550 w 8613217"/>
                <a:gd name="connsiteY260" fmla="*/ 6054423 h 6281670"/>
                <a:gd name="connsiteX261" fmla="*/ 4743394 w 8613217"/>
                <a:gd name="connsiteY261" fmla="*/ 6073268 h 6281670"/>
                <a:gd name="connsiteX262" fmla="*/ 4752143 w 8613217"/>
                <a:gd name="connsiteY262" fmla="*/ 6050385 h 6281670"/>
                <a:gd name="connsiteX263" fmla="*/ 4752143 w 8613217"/>
                <a:gd name="connsiteY263" fmla="*/ 5996544 h 6281670"/>
                <a:gd name="connsiteX264" fmla="*/ 4800600 w 8613217"/>
                <a:gd name="connsiteY264" fmla="*/ 6046347 h 6281670"/>
                <a:gd name="connsiteX265" fmla="*/ 4859825 w 8613217"/>
                <a:gd name="connsiteY265" fmla="*/ 6088747 h 6281670"/>
                <a:gd name="connsiteX266" fmla="*/ 4932511 w 8613217"/>
                <a:gd name="connsiteY266" fmla="*/ 6036252 h 6281670"/>
                <a:gd name="connsiteX267" fmla="*/ 4919050 w 8613217"/>
                <a:gd name="connsiteY267" fmla="*/ 5940011 h 6281670"/>
                <a:gd name="connsiteX268" fmla="*/ 4830213 w 8613217"/>
                <a:gd name="connsiteY268" fmla="*/ 5933281 h 6281670"/>
                <a:gd name="connsiteX269" fmla="*/ 4779064 w 8613217"/>
                <a:gd name="connsiteY269" fmla="*/ 5876074 h 6281670"/>
                <a:gd name="connsiteX270" fmla="*/ 4778391 w 8613217"/>
                <a:gd name="connsiteY270" fmla="*/ 5829637 h 6281670"/>
                <a:gd name="connsiteX271" fmla="*/ 5091342 w 8613217"/>
                <a:gd name="connsiteY271" fmla="*/ 5236712 h 6281670"/>
                <a:gd name="connsiteX272" fmla="*/ 5116243 w 8613217"/>
                <a:gd name="connsiteY272" fmla="*/ 5202389 h 6281670"/>
                <a:gd name="connsiteX273" fmla="*/ 5269690 w 8613217"/>
                <a:gd name="connsiteY273" fmla="*/ 5086631 h 6281670"/>
                <a:gd name="connsiteX274" fmla="*/ 5744837 w 8613217"/>
                <a:gd name="connsiteY274" fmla="*/ 4795889 h 6281670"/>
                <a:gd name="connsiteX275" fmla="*/ 5814830 w 8613217"/>
                <a:gd name="connsiteY275" fmla="*/ 4775699 h 6281670"/>
                <a:gd name="connsiteX276" fmla="*/ 6103553 w 8613217"/>
                <a:gd name="connsiteY276" fmla="*/ 4765603 h 6281670"/>
                <a:gd name="connsiteX277" fmla="*/ 7086824 w 8613217"/>
                <a:gd name="connsiteY277" fmla="*/ 4811369 h 6281670"/>
                <a:gd name="connsiteX278" fmla="*/ 7489959 w 8613217"/>
                <a:gd name="connsiteY278" fmla="*/ 4805311 h 6281670"/>
                <a:gd name="connsiteX279" fmla="*/ 7516880 w 8613217"/>
                <a:gd name="connsiteY279" fmla="*/ 4801946 h 6281670"/>
                <a:gd name="connsiteX280" fmla="*/ 7536397 w 8613217"/>
                <a:gd name="connsiteY280" fmla="*/ 4800600 h 6281670"/>
                <a:gd name="connsiteX281" fmla="*/ 7619850 w 8613217"/>
                <a:gd name="connsiteY281" fmla="*/ 4791178 h 6281670"/>
                <a:gd name="connsiteX282" fmla="*/ 7661577 w 8613217"/>
                <a:gd name="connsiteY282" fmla="*/ 4813388 h 6281670"/>
                <a:gd name="connsiteX283" fmla="*/ 7920014 w 8613217"/>
                <a:gd name="connsiteY283" fmla="*/ 5004523 h 6281670"/>
                <a:gd name="connsiteX284" fmla="*/ 8354780 w 8613217"/>
                <a:gd name="connsiteY284" fmla="*/ 4830886 h 6281670"/>
                <a:gd name="connsiteX285" fmla="*/ 8579567 w 8613217"/>
                <a:gd name="connsiteY285" fmla="*/ 4409580 h 6281670"/>
                <a:gd name="connsiteX286" fmla="*/ 8613217 w 8613217"/>
                <a:gd name="connsiteY286" fmla="*/ 4250076 h 6281670"/>
                <a:gd name="connsiteX287" fmla="*/ 8613217 w 8613217"/>
                <a:gd name="connsiteY287" fmla="*/ 4196235 h 6281670"/>
                <a:gd name="connsiteX288" fmla="*/ 8420062 w 8613217"/>
                <a:gd name="connsiteY288" fmla="*/ 4211041 h 6281670"/>
                <a:gd name="connsiteX289" fmla="*/ 4571776 w 8613217"/>
                <a:gd name="connsiteY289" fmla="*/ 915970 h 6281670"/>
                <a:gd name="connsiteX290" fmla="*/ 4583890 w 8613217"/>
                <a:gd name="connsiteY290" fmla="*/ 888377 h 6281670"/>
                <a:gd name="connsiteX291" fmla="*/ 4571776 w 8613217"/>
                <a:gd name="connsiteY291" fmla="*/ 915970 h 6281670"/>
                <a:gd name="connsiteX292" fmla="*/ 2362948 w 8613217"/>
                <a:gd name="connsiteY292" fmla="*/ 965100 h 6281670"/>
                <a:gd name="connsiteX293" fmla="*/ 2363621 w 8613217"/>
                <a:gd name="connsiteY293" fmla="*/ 962408 h 6281670"/>
                <a:gd name="connsiteX294" fmla="*/ 2368332 w 8613217"/>
                <a:gd name="connsiteY294" fmla="*/ 967119 h 6281670"/>
                <a:gd name="connsiteX295" fmla="*/ 2362948 w 8613217"/>
                <a:gd name="connsiteY295" fmla="*/ 965100 h 6281670"/>
                <a:gd name="connsiteX296" fmla="*/ 2435633 w 8613217"/>
                <a:gd name="connsiteY296" fmla="*/ 1055284 h 6281670"/>
                <a:gd name="connsiteX297" fmla="*/ 2426211 w 8613217"/>
                <a:gd name="connsiteY297" fmla="*/ 1053265 h 6281670"/>
                <a:gd name="connsiteX298" fmla="*/ 2370351 w 8613217"/>
                <a:gd name="connsiteY298" fmla="*/ 968465 h 6281670"/>
                <a:gd name="connsiteX299" fmla="*/ 2432268 w 8613217"/>
                <a:gd name="connsiteY299" fmla="*/ 1045862 h 6281670"/>
                <a:gd name="connsiteX300" fmla="*/ 2435633 w 8613217"/>
                <a:gd name="connsiteY300" fmla="*/ 1055284 h 6281670"/>
                <a:gd name="connsiteX301" fmla="*/ 695895 w 8613217"/>
                <a:gd name="connsiteY301" fmla="*/ 1016922 h 6281670"/>
                <a:gd name="connsiteX302" fmla="*/ 692530 w 8613217"/>
                <a:gd name="connsiteY302" fmla="*/ 1005481 h 6281670"/>
                <a:gd name="connsiteX303" fmla="*/ 695895 w 8613217"/>
                <a:gd name="connsiteY303" fmla="*/ 1016922 h 6281670"/>
                <a:gd name="connsiteX304" fmla="*/ 4511205 w 8613217"/>
                <a:gd name="connsiteY304" fmla="*/ 6014042 h 6281670"/>
                <a:gd name="connsiteX305" fmla="*/ 4537452 w 8613217"/>
                <a:gd name="connsiteY305" fmla="*/ 5944049 h 6281670"/>
                <a:gd name="connsiteX306" fmla="*/ 4511205 w 8613217"/>
                <a:gd name="connsiteY306" fmla="*/ 6014042 h 6281670"/>
                <a:gd name="connsiteX307" fmla="*/ 4750797 w 8613217"/>
                <a:gd name="connsiteY307" fmla="*/ 5917128 h 6281670"/>
                <a:gd name="connsiteX308" fmla="*/ 4741375 w 8613217"/>
                <a:gd name="connsiteY308" fmla="*/ 5939338 h 6281670"/>
                <a:gd name="connsiteX309" fmla="*/ 4732626 w 8613217"/>
                <a:gd name="connsiteY309" fmla="*/ 5935300 h 6281670"/>
                <a:gd name="connsiteX310" fmla="*/ 4727915 w 8613217"/>
                <a:gd name="connsiteY310" fmla="*/ 5907706 h 6281670"/>
                <a:gd name="connsiteX311" fmla="*/ 4750797 w 8613217"/>
                <a:gd name="connsiteY311" fmla="*/ 5875402 h 6281670"/>
                <a:gd name="connsiteX312" fmla="*/ 4750797 w 8613217"/>
                <a:gd name="connsiteY312" fmla="*/ 5917128 h 6281670"/>
                <a:gd name="connsiteX313" fmla="*/ 4875978 w 8613217"/>
                <a:gd name="connsiteY313" fmla="*/ 5457461 h 6281670"/>
                <a:gd name="connsiteX314" fmla="*/ 4616868 w 8613217"/>
                <a:gd name="connsiteY314" fmla="*/ 5877421 h 6281670"/>
                <a:gd name="connsiteX315" fmla="*/ 4562354 w 8613217"/>
                <a:gd name="connsiteY315" fmla="*/ 5884824 h 6281670"/>
                <a:gd name="connsiteX316" fmla="*/ 4880015 w 8613217"/>
                <a:gd name="connsiteY316" fmla="*/ 5419772 h 6281670"/>
                <a:gd name="connsiteX317" fmla="*/ 4875978 w 8613217"/>
                <a:gd name="connsiteY317" fmla="*/ 5457461 h 6281670"/>
                <a:gd name="connsiteX318" fmla="*/ 5020675 w 8613217"/>
                <a:gd name="connsiteY318" fmla="*/ 5141145 h 6281670"/>
                <a:gd name="connsiteX319" fmla="*/ 4989717 w 8613217"/>
                <a:gd name="connsiteY319" fmla="*/ 5179506 h 6281670"/>
                <a:gd name="connsiteX320" fmla="*/ 4445922 w 8613217"/>
                <a:gd name="connsiteY320" fmla="*/ 5878767 h 6281670"/>
                <a:gd name="connsiteX321" fmla="*/ 4415637 w 8613217"/>
                <a:gd name="connsiteY321" fmla="*/ 5953471 h 6281670"/>
                <a:gd name="connsiteX322" fmla="*/ 4357085 w 8613217"/>
                <a:gd name="connsiteY322" fmla="*/ 6075286 h 6281670"/>
                <a:gd name="connsiteX323" fmla="*/ 4338240 w 8613217"/>
                <a:gd name="connsiteY323" fmla="*/ 6125762 h 6281670"/>
                <a:gd name="connsiteX324" fmla="*/ 4322761 w 8613217"/>
                <a:gd name="connsiteY324" fmla="*/ 6080671 h 6281670"/>
                <a:gd name="connsiteX325" fmla="*/ 4306609 w 8613217"/>
                <a:gd name="connsiteY325" fmla="*/ 6061826 h 6281670"/>
                <a:gd name="connsiteX326" fmla="*/ 4295168 w 8613217"/>
                <a:gd name="connsiteY326" fmla="*/ 6082689 h 6281670"/>
                <a:gd name="connsiteX327" fmla="*/ 4292475 w 8613217"/>
                <a:gd name="connsiteY327" fmla="*/ 6112302 h 6281670"/>
                <a:gd name="connsiteX328" fmla="*/ 4277669 w 8613217"/>
                <a:gd name="connsiteY328" fmla="*/ 6097496 h 6281670"/>
                <a:gd name="connsiteX329" fmla="*/ 4183447 w 8613217"/>
                <a:gd name="connsiteY329" fmla="*/ 5282478 h 6281670"/>
                <a:gd name="connsiteX330" fmla="*/ 4412945 w 8613217"/>
                <a:gd name="connsiteY330" fmla="*/ 4743394 h 6281670"/>
                <a:gd name="connsiteX331" fmla="*/ 5036828 w 8613217"/>
                <a:gd name="connsiteY331" fmla="*/ 3935106 h 6281670"/>
                <a:gd name="connsiteX332" fmla="*/ 5054999 w 8613217"/>
                <a:gd name="connsiteY332" fmla="*/ 3966064 h 6281670"/>
                <a:gd name="connsiteX333" fmla="*/ 5020675 w 8613217"/>
                <a:gd name="connsiteY333" fmla="*/ 5141145 h 6281670"/>
                <a:gd name="connsiteX0" fmla="*/ 8420062 w 8613217"/>
                <a:gd name="connsiteY0" fmla="*/ 4211041 h 6281670"/>
                <a:gd name="connsiteX1" fmla="*/ 7990681 w 8613217"/>
                <a:gd name="connsiteY1" fmla="*/ 4231232 h 6281670"/>
                <a:gd name="connsiteX2" fmla="*/ 7630619 w 8613217"/>
                <a:gd name="connsiteY2" fmla="*/ 4614849 h 6281670"/>
                <a:gd name="connsiteX3" fmla="*/ 7659558 w 8613217"/>
                <a:gd name="connsiteY3" fmla="*/ 4643788 h 6281670"/>
                <a:gd name="connsiteX4" fmla="*/ 7859443 w 8613217"/>
                <a:gd name="connsiteY4" fmla="*/ 4617541 h 6281670"/>
                <a:gd name="connsiteX5" fmla="*/ 8222196 w 8613217"/>
                <a:gd name="connsiteY5" fmla="*/ 4498418 h 6281670"/>
                <a:gd name="connsiteX6" fmla="*/ 8236330 w 8613217"/>
                <a:gd name="connsiteY6" fmla="*/ 4496398 h 6281670"/>
                <a:gd name="connsiteX7" fmla="*/ 8228254 w 8613217"/>
                <a:gd name="connsiteY7" fmla="*/ 4504475 h 6281670"/>
                <a:gd name="connsiteX8" fmla="*/ 7670326 w 8613217"/>
                <a:gd name="connsiteY8" fmla="*/ 4709743 h 6281670"/>
                <a:gd name="connsiteX9" fmla="*/ 7436791 w 8613217"/>
                <a:gd name="connsiteY9" fmla="*/ 4735318 h 6281670"/>
                <a:gd name="connsiteX10" fmla="*/ 6759067 w 8613217"/>
                <a:gd name="connsiteY10" fmla="*/ 4696956 h 6281670"/>
                <a:gd name="connsiteX11" fmla="*/ 6037597 w 8613217"/>
                <a:gd name="connsiteY11" fmla="*/ 4656576 h 6281670"/>
                <a:gd name="connsiteX12" fmla="*/ 6023464 w 8613217"/>
                <a:gd name="connsiteY12" fmla="*/ 4649172 h 6281670"/>
                <a:gd name="connsiteX13" fmla="*/ 6361317 w 8613217"/>
                <a:gd name="connsiteY13" fmla="*/ 4472170 h 6281670"/>
                <a:gd name="connsiteX14" fmla="*/ 6783296 w 8613217"/>
                <a:gd name="connsiteY14" fmla="*/ 4236616 h 6281670"/>
                <a:gd name="connsiteX15" fmla="*/ 7066634 w 8613217"/>
                <a:gd name="connsiteY15" fmla="*/ 4052210 h 6281670"/>
                <a:gd name="connsiteX16" fmla="*/ 7151433 w 8613217"/>
                <a:gd name="connsiteY16" fmla="*/ 4042115 h 6281670"/>
                <a:gd name="connsiteX17" fmla="*/ 7304208 w 8613217"/>
                <a:gd name="connsiteY17" fmla="*/ 4071727 h 6281670"/>
                <a:gd name="connsiteX18" fmla="*/ 7625235 w 8613217"/>
                <a:gd name="connsiteY18" fmla="*/ 3948566 h 6281670"/>
                <a:gd name="connsiteX19" fmla="*/ 8172394 w 8613217"/>
                <a:gd name="connsiteY19" fmla="*/ 2496877 h 6281670"/>
                <a:gd name="connsiteX20" fmla="*/ 7882325 w 8613217"/>
                <a:gd name="connsiteY20" fmla="*/ 1811077 h 6281670"/>
                <a:gd name="connsiteX21" fmla="*/ 7854059 w 8613217"/>
                <a:gd name="connsiteY21" fmla="*/ 1889820 h 6281670"/>
                <a:gd name="connsiteX22" fmla="*/ 7732917 w 8613217"/>
                <a:gd name="connsiteY22" fmla="*/ 2389195 h 6281670"/>
                <a:gd name="connsiteX23" fmla="*/ 7607736 w 8613217"/>
                <a:gd name="connsiteY23" fmla="*/ 2746565 h 6281670"/>
                <a:gd name="connsiteX24" fmla="*/ 7178354 w 8613217"/>
                <a:gd name="connsiteY24" fmla="*/ 3424962 h 6281670"/>
                <a:gd name="connsiteX25" fmla="*/ 7050481 w 8613217"/>
                <a:gd name="connsiteY25" fmla="*/ 3653113 h 6281670"/>
                <a:gd name="connsiteX26" fmla="*/ 7022888 w 8613217"/>
                <a:gd name="connsiteY26" fmla="*/ 3873861 h 6281670"/>
                <a:gd name="connsiteX27" fmla="*/ 7057884 w 8613217"/>
                <a:gd name="connsiteY27" fmla="*/ 3889341 h 6281670"/>
                <a:gd name="connsiteX28" fmla="*/ 7311611 w 8613217"/>
                <a:gd name="connsiteY28" fmla="*/ 3701570 h 6281670"/>
                <a:gd name="connsiteX29" fmla="*/ 7883672 w 8613217"/>
                <a:gd name="connsiteY29" fmla="*/ 2875784 h 6281670"/>
                <a:gd name="connsiteX30" fmla="*/ 7909246 w 8613217"/>
                <a:gd name="connsiteY30" fmla="*/ 2790311 h 6281670"/>
                <a:gd name="connsiteX31" fmla="*/ 7835888 w 8613217"/>
                <a:gd name="connsiteY31" fmla="*/ 3051440 h 6281670"/>
                <a:gd name="connsiteX32" fmla="*/ 7279306 w 8613217"/>
                <a:gd name="connsiteY32" fmla="*/ 3802522 h 6281670"/>
                <a:gd name="connsiteX33" fmla="*/ 6992603 w 8613217"/>
                <a:gd name="connsiteY33" fmla="*/ 4017213 h 6281670"/>
                <a:gd name="connsiteX34" fmla="*/ 6713302 w 8613217"/>
                <a:gd name="connsiteY34" fmla="*/ 4190851 h 6281670"/>
                <a:gd name="connsiteX35" fmla="*/ 6627830 w 8613217"/>
                <a:gd name="connsiteY35" fmla="*/ 4239308 h 6281670"/>
                <a:gd name="connsiteX36" fmla="*/ 6605620 w 8613217"/>
                <a:gd name="connsiteY36" fmla="*/ 4251422 h 6281670"/>
                <a:gd name="connsiteX37" fmla="*/ 6226714 w 8613217"/>
                <a:gd name="connsiteY37" fmla="*/ 4447268 h 6281670"/>
                <a:gd name="connsiteX38" fmla="*/ 5314782 w 8613217"/>
                <a:gd name="connsiteY38" fmla="*/ 4943279 h 6281670"/>
                <a:gd name="connsiteX39" fmla="*/ 5158643 w 8613217"/>
                <a:gd name="connsiteY39" fmla="*/ 5046250 h 6281670"/>
                <a:gd name="connsiteX40" fmla="*/ 5162681 w 8613217"/>
                <a:gd name="connsiteY40" fmla="*/ 5025387 h 6281670"/>
                <a:gd name="connsiteX41" fmla="*/ 5227290 w 8613217"/>
                <a:gd name="connsiteY41" fmla="*/ 4323434 h 6281670"/>
                <a:gd name="connsiteX42" fmla="*/ 5106148 w 8613217"/>
                <a:gd name="connsiteY42" fmla="*/ 3860401 h 6281670"/>
                <a:gd name="connsiteX43" fmla="*/ 5139799 w 8613217"/>
                <a:gd name="connsiteY43" fmla="*/ 3818675 h 6281670"/>
                <a:gd name="connsiteX44" fmla="*/ 5695034 w 8613217"/>
                <a:gd name="connsiteY44" fmla="*/ 3194119 h 6281670"/>
                <a:gd name="connsiteX45" fmla="*/ 5830983 w 8613217"/>
                <a:gd name="connsiteY45" fmla="*/ 3023174 h 6281670"/>
                <a:gd name="connsiteX46" fmla="*/ 5873382 w 8613217"/>
                <a:gd name="connsiteY46" fmla="*/ 3008367 h 6281670"/>
                <a:gd name="connsiteX47" fmla="*/ 5983083 w 8613217"/>
                <a:gd name="connsiteY47" fmla="*/ 3009040 h 6281670"/>
                <a:gd name="connsiteX48" fmla="*/ 6257000 w 8613217"/>
                <a:gd name="connsiteY48" fmla="*/ 2840787 h 6281670"/>
                <a:gd name="connsiteX49" fmla="*/ 6605620 w 8613217"/>
                <a:gd name="connsiteY49" fmla="*/ 2172485 h 6281670"/>
                <a:gd name="connsiteX50" fmla="*/ 6623118 w 8613217"/>
                <a:gd name="connsiteY50" fmla="*/ 1339969 h 6281670"/>
                <a:gd name="connsiteX51" fmla="*/ 6528224 w 8613217"/>
                <a:gd name="connsiteY51" fmla="*/ 660899 h 6281670"/>
                <a:gd name="connsiteX52" fmla="*/ 6514091 w 8613217"/>
                <a:gd name="connsiteY52" fmla="*/ 520239 h 6281670"/>
                <a:gd name="connsiteX53" fmla="*/ 6493900 w 8613217"/>
                <a:gd name="connsiteY53" fmla="*/ 546486 h 6281670"/>
                <a:gd name="connsiteX54" fmla="*/ 6244212 w 8613217"/>
                <a:gd name="connsiteY54" fmla="*/ 975869 h 6281670"/>
                <a:gd name="connsiteX55" fmla="*/ 5935300 w 8613217"/>
                <a:gd name="connsiteY55" fmla="*/ 1788868 h 6281670"/>
                <a:gd name="connsiteX56" fmla="*/ 5707148 w 8613217"/>
                <a:gd name="connsiteY56" fmla="*/ 2531874 h 6281670"/>
                <a:gd name="connsiteX57" fmla="*/ 5679555 w 8613217"/>
                <a:gd name="connsiteY57" fmla="*/ 2738489 h 6281670"/>
                <a:gd name="connsiteX58" fmla="*/ 5734069 w 8613217"/>
                <a:gd name="connsiteY58" fmla="*/ 2914818 h 6281670"/>
                <a:gd name="connsiteX59" fmla="*/ 5963566 w 8613217"/>
                <a:gd name="connsiteY59" fmla="*/ 2599175 h 6281670"/>
                <a:gd name="connsiteX60" fmla="*/ 6141914 w 8613217"/>
                <a:gd name="connsiteY60" fmla="*/ 2254593 h 6281670"/>
                <a:gd name="connsiteX61" fmla="*/ 6262384 w 8613217"/>
                <a:gd name="connsiteY61" fmla="*/ 1884436 h 6281670"/>
                <a:gd name="connsiteX62" fmla="*/ 6343145 w 8613217"/>
                <a:gd name="connsiteY62" fmla="*/ 1508222 h 6281670"/>
                <a:gd name="connsiteX63" fmla="*/ 6310167 w 8613217"/>
                <a:gd name="connsiteY63" fmla="*/ 1747814 h 6281670"/>
                <a:gd name="connsiteX64" fmla="*/ 6045001 w 8613217"/>
                <a:gd name="connsiteY64" fmla="*/ 2568890 h 6281670"/>
                <a:gd name="connsiteX65" fmla="*/ 5560432 w 8613217"/>
                <a:gd name="connsiteY65" fmla="*/ 3235173 h 6281670"/>
                <a:gd name="connsiteX66" fmla="*/ 5096726 w 8613217"/>
                <a:gd name="connsiteY66" fmla="*/ 3741278 h 6281670"/>
                <a:gd name="connsiteX67" fmla="*/ 5067113 w 8613217"/>
                <a:gd name="connsiteY67" fmla="*/ 3767525 h 6281670"/>
                <a:gd name="connsiteX68" fmla="*/ 4911647 w 8613217"/>
                <a:gd name="connsiteY68" fmla="*/ 3459959 h 6281670"/>
                <a:gd name="connsiteX69" fmla="*/ 4890784 w 8613217"/>
                <a:gd name="connsiteY69" fmla="*/ 3404099 h 6281670"/>
                <a:gd name="connsiteX70" fmla="*/ 4952701 w 8613217"/>
                <a:gd name="connsiteY70" fmla="*/ 2717626 h 6281670"/>
                <a:gd name="connsiteX71" fmla="*/ 5173449 w 8613217"/>
                <a:gd name="connsiteY71" fmla="*/ 2368332 h 6281670"/>
                <a:gd name="connsiteX72" fmla="*/ 5481689 w 8613217"/>
                <a:gd name="connsiteY72" fmla="*/ 1759928 h 6281670"/>
                <a:gd name="connsiteX73" fmla="*/ 5514667 w 8613217"/>
                <a:gd name="connsiteY73" fmla="*/ 1741757 h 6281670"/>
                <a:gd name="connsiteX74" fmla="*/ 5803389 w 8613217"/>
                <a:gd name="connsiteY74" fmla="*/ 1570812 h 6281670"/>
                <a:gd name="connsiteX75" fmla="*/ 5822907 w 8613217"/>
                <a:gd name="connsiteY75" fmla="*/ 1095665 h 6281670"/>
                <a:gd name="connsiteX76" fmla="*/ 5540241 w 8613217"/>
                <a:gd name="connsiteY76" fmla="*/ 601000 h 6281670"/>
                <a:gd name="connsiteX77" fmla="*/ 5514667 w 8613217"/>
                <a:gd name="connsiteY77" fmla="*/ 600327 h 6281670"/>
                <a:gd name="connsiteX78" fmla="*/ 5421791 w 8613217"/>
                <a:gd name="connsiteY78" fmla="*/ 697914 h 6281670"/>
                <a:gd name="connsiteX79" fmla="*/ 5124319 w 8613217"/>
                <a:gd name="connsiteY79" fmla="*/ 1196617 h 6281670"/>
                <a:gd name="connsiteX80" fmla="*/ 5316801 w 8613217"/>
                <a:gd name="connsiteY80" fmla="*/ 1686570 h 6281670"/>
                <a:gd name="connsiteX81" fmla="*/ 5361220 w 8613217"/>
                <a:gd name="connsiteY81" fmla="*/ 1669072 h 6281670"/>
                <a:gd name="connsiteX82" fmla="*/ 5461499 w 8613217"/>
                <a:gd name="connsiteY82" fmla="*/ 1248439 h 6281670"/>
                <a:gd name="connsiteX83" fmla="*/ 5491784 w 8613217"/>
                <a:gd name="connsiteY83" fmla="*/ 1043170 h 6281670"/>
                <a:gd name="connsiteX84" fmla="*/ 5497841 w 8613217"/>
                <a:gd name="connsiteY84" fmla="*/ 1081532 h 6281670"/>
                <a:gd name="connsiteX85" fmla="*/ 5481016 w 8613217"/>
                <a:gd name="connsiteY85" fmla="*/ 1353429 h 6281670"/>
                <a:gd name="connsiteX86" fmla="*/ 5415734 w 8613217"/>
                <a:gd name="connsiteY86" fmla="*/ 1727624 h 6281670"/>
                <a:gd name="connsiteX87" fmla="*/ 5151240 w 8613217"/>
                <a:gd name="connsiteY87" fmla="*/ 2245171 h 6281670"/>
                <a:gd name="connsiteX88" fmla="*/ 4908282 w 8613217"/>
                <a:gd name="connsiteY88" fmla="*/ 2596483 h 6281670"/>
                <a:gd name="connsiteX89" fmla="*/ 4750124 w 8613217"/>
                <a:gd name="connsiteY89" fmla="*/ 2989523 h 6281670"/>
                <a:gd name="connsiteX90" fmla="*/ 4737337 w 8613217"/>
                <a:gd name="connsiteY90" fmla="*/ 3162487 h 6281670"/>
                <a:gd name="connsiteX91" fmla="*/ 4680804 w 8613217"/>
                <a:gd name="connsiteY91" fmla="*/ 3076341 h 6281670"/>
                <a:gd name="connsiteX92" fmla="*/ 4591293 w 8613217"/>
                <a:gd name="connsiteY92" fmla="*/ 2915491 h 6281670"/>
                <a:gd name="connsiteX93" fmla="*/ 4552259 w 8613217"/>
                <a:gd name="connsiteY93" fmla="*/ 2838095 h 6281670"/>
                <a:gd name="connsiteX94" fmla="*/ 4404869 w 8613217"/>
                <a:gd name="connsiteY94" fmla="*/ 2499569 h 6281670"/>
                <a:gd name="connsiteX95" fmla="*/ 4425059 w 8613217"/>
                <a:gd name="connsiteY95" fmla="*/ 2408713 h 6281670"/>
                <a:gd name="connsiteX96" fmla="*/ 4497071 w 8613217"/>
                <a:gd name="connsiteY96" fmla="*/ 2304396 h 6281670"/>
                <a:gd name="connsiteX97" fmla="*/ 4551585 w 8613217"/>
                <a:gd name="connsiteY97" fmla="*/ 2152968 h 6281670"/>
                <a:gd name="connsiteX98" fmla="*/ 4741375 w 8613217"/>
                <a:gd name="connsiteY98" fmla="*/ 1413327 h 6281670"/>
                <a:gd name="connsiteX99" fmla="*/ 4929146 w 8613217"/>
                <a:gd name="connsiteY99" fmla="*/ 819730 h 6281670"/>
                <a:gd name="connsiteX100" fmla="*/ 5233347 w 8613217"/>
                <a:gd name="connsiteY100" fmla="*/ 28940 h 6281670"/>
                <a:gd name="connsiteX101" fmla="*/ 5238058 w 8613217"/>
                <a:gd name="connsiteY101" fmla="*/ 0 h 6281670"/>
                <a:gd name="connsiteX102" fmla="*/ 4976929 w 8613217"/>
                <a:gd name="connsiteY102" fmla="*/ 159504 h 6281670"/>
                <a:gd name="connsiteX103" fmla="*/ 4204984 w 8613217"/>
                <a:gd name="connsiteY103" fmla="*/ 890396 h 6281670"/>
                <a:gd name="connsiteX104" fmla="*/ 3943182 w 8613217"/>
                <a:gd name="connsiteY104" fmla="*/ 2139508 h 6281670"/>
                <a:gd name="connsiteX105" fmla="*/ 4076438 w 8613217"/>
                <a:gd name="connsiteY105" fmla="*/ 2389868 h 6281670"/>
                <a:gd name="connsiteX106" fmla="*/ 4215079 w 8613217"/>
                <a:gd name="connsiteY106" fmla="*/ 2474668 h 6281670"/>
                <a:gd name="connsiteX107" fmla="*/ 4244018 w 8613217"/>
                <a:gd name="connsiteY107" fmla="*/ 2445055 h 6281670"/>
                <a:gd name="connsiteX108" fmla="*/ 4230558 w 8613217"/>
                <a:gd name="connsiteY108" fmla="*/ 1718875 h 6281670"/>
                <a:gd name="connsiteX109" fmla="*/ 4411599 w 8613217"/>
                <a:gd name="connsiteY109" fmla="*/ 1186522 h 6281670"/>
                <a:gd name="connsiteX110" fmla="*/ 4552259 w 8613217"/>
                <a:gd name="connsiteY110" fmla="*/ 934815 h 6281670"/>
                <a:gd name="connsiteX111" fmla="*/ 4572449 w 8613217"/>
                <a:gd name="connsiteY111" fmla="*/ 920008 h 6281670"/>
                <a:gd name="connsiteX112" fmla="*/ 4553604 w 8613217"/>
                <a:gd name="connsiteY112" fmla="*/ 956351 h 6281670"/>
                <a:gd name="connsiteX113" fmla="*/ 4390735 w 8613217"/>
                <a:gd name="connsiteY113" fmla="*/ 1302280 h 6281670"/>
                <a:gd name="connsiteX114" fmla="*/ 4340260 w 8613217"/>
                <a:gd name="connsiteY114" fmla="*/ 2524471 h 6281670"/>
                <a:gd name="connsiteX115" fmla="*/ 4501109 w 8613217"/>
                <a:gd name="connsiteY115" fmla="*/ 2892609 h 6281670"/>
                <a:gd name="connsiteX116" fmla="*/ 4692918 w 8613217"/>
                <a:gd name="connsiteY116" fmla="*/ 3241230 h 6281670"/>
                <a:gd name="connsiteX117" fmla="*/ 4992409 w 8613217"/>
                <a:gd name="connsiteY117" fmla="*/ 3809925 h 6281670"/>
                <a:gd name="connsiteX118" fmla="*/ 5000485 w 8613217"/>
                <a:gd name="connsiteY118" fmla="*/ 3847614 h 6281670"/>
                <a:gd name="connsiteX119" fmla="*/ 4993755 w 8613217"/>
                <a:gd name="connsiteY119" fmla="*/ 3855017 h 6281670"/>
                <a:gd name="connsiteX120" fmla="*/ 4993082 w 8613217"/>
                <a:gd name="connsiteY120" fmla="*/ 3855690 h 6281670"/>
                <a:gd name="connsiteX121" fmla="*/ 4982313 w 8613217"/>
                <a:gd name="connsiteY121" fmla="*/ 3867131 h 6281670"/>
                <a:gd name="connsiteX122" fmla="*/ 4626290 w 8613217"/>
                <a:gd name="connsiteY122" fmla="*/ 4274977 h 6281670"/>
                <a:gd name="connsiteX123" fmla="*/ 4180755 w 8613217"/>
                <a:gd name="connsiteY123" fmla="*/ 4968853 h 6281670"/>
                <a:gd name="connsiteX124" fmla="*/ 4071727 w 8613217"/>
                <a:gd name="connsiteY124" fmla="*/ 5853192 h 6281670"/>
                <a:gd name="connsiteX125" fmla="*/ 4040769 w 8613217"/>
                <a:gd name="connsiteY125" fmla="*/ 5907706 h 6281670"/>
                <a:gd name="connsiteX126" fmla="*/ 4005099 w 8613217"/>
                <a:gd name="connsiteY126" fmla="*/ 5881459 h 6281670"/>
                <a:gd name="connsiteX127" fmla="*/ 4007791 w 8613217"/>
                <a:gd name="connsiteY127" fmla="*/ 5830983 h 6281670"/>
                <a:gd name="connsiteX128" fmla="*/ 3990293 w 8613217"/>
                <a:gd name="connsiteY128" fmla="*/ 5807427 h 6281670"/>
                <a:gd name="connsiteX129" fmla="*/ 3964045 w 8613217"/>
                <a:gd name="connsiteY129" fmla="*/ 5789256 h 6281670"/>
                <a:gd name="connsiteX130" fmla="*/ 3941836 w 8613217"/>
                <a:gd name="connsiteY130" fmla="*/ 5705129 h 6281670"/>
                <a:gd name="connsiteX131" fmla="*/ 3908185 w 8613217"/>
                <a:gd name="connsiteY131" fmla="*/ 5236040 h 6281670"/>
                <a:gd name="connsiteX132" fmla="*/ 3918953 w 8613217"/>
                <a:gd name="connsiteY132" fmla="*/ 4237288 h 6281670"/>
                <a:gd name="connsiteX133" fmla="*/ 3786370 w 8613217"/>
                <a:gd name="connsiteY133" fmla="*/ 3122779 h 6281670"/>
                <a:gd name="connsiteX134" fmla="*/ 3570333 w 8613217"/>
                <a:gd name="connsiteY134" fmla="*/ 2570236 h 6281670"/>
                <a:gd name="connsiteX135" fmla="*/ 3410829 w 8613217"/>
                <a:gd name="connsiteY135" fmla="*/ 2273437 h 6281670"/>
                <a:gd name="connsiteX136" fmla="*/ 3411502 w 8613217"/>
                <a:gd name="connsiteY136" fmla="*/ 2229018 h 6281670"/>
                <a:gd name="connsiteX137" fmla="*/ 3451209 w 8613217"/>
                <a:gd name="connsiteY137" fmla="*/ 2126720 h 6281670"/>
                <a:gd name="connsiteX138" fmla="*/ 3431692 w 8613217"/>
                <a:gd name="connsiteY138" fmla="*/ 1895877 h 6281670"/>
                <a:gd name="connsiteX139" fmla="*/ 3186715 w 8613217"/>
                <a:gd name="connsiteY139" fmla="*/ 1401886 h 6281670"/>
                <a:gd name="connsiteX140" fmla="*/ 2531874 w 8613217"/>
                <a:gd name="connsiteY140" fmla="*/ 701952 h 6281670"/>
                <a:gd name="connsiteX141" fmla="*/ 1731662 w 8613217"/>
                <a:gd name="connsiteY141" fmla="*/ 39035 h 6281670"/>
                <a:gd name="connsiteX142" fmla="*/ 1722913 w 8613217"/>
                <a:gd name="connsiteY142" fmla="*/ 36343 h 6281670"/>
                <a:gd name="connsiteX143" fmla="*/ 1723586 w 8613217"/>
                <a:gd name="connsiteY143" fmla="*/ 47111 h 6281670"/>
                <a:gd name="connsiteX144" fmla="*/ 1984042 w 8613217"/>
                <a:gd name="connsiteY144" fmla="*/ 871552 h 6281670"/>
                <a:gd name="connsiteX145" fmla="*/ 2773486 w 8613217"/>
                <a:gd name="connsiteY145" fmla="*/ 2064130 h 6281670"/>
                <a:gd name="connsiteX146" fmla="*/ 3058170 w 8613217"/>
                <a:gd name="connsiteY146" fmla="*/ 2286897 h 6281670"/>
                <a:gd name="connsiteX147" fmla="*/ 3235845 w 8613217"/>
                <a:gd name="connsiteY147" fmla="*/ 2329297 h 6281670"/>
                <a:gd name="connsiteX148" fmla="*/ 3256709 w 8613217"/>
                <a:gd name="connsiteY148" fmla="*/ 2294974 h 6281670"/>
                <a:gd name="connsiteX149" fmla="*/ 3083072 w 8613217"/>
                <a:gd name="connsiteY149" fmla="*/ 1999521 h 6281670"/>
                <a:gd name="connsiteX150" fmla="*/ 2450440 w 8613217"/>
                <a:gd name="connsiteY150" fmla="*/ 1092973 h 6281670"/>
                <a:gd name="connsiteX151" fmla="*/ 2432941 w 8613217"/>
                <a:gd name="connsiteY151" fmla="*/ 1062014 h 6281670"/>
                <a:gd name="connsiteX152" fmla="*/ 2454478 w 8613217"/>
                <a:gd name="connsiteY152" fmla="*/ 1076820 h 6281670"/>
                <a:gd name="connsiteX153" fmla="*/ 2967986 w 8613217"/>
                <a:gd name="connsiteY153" fmla="*/ 1739738 h 6281670"/>
                <a:gd name="connsiteX154" fmla="*/ 3266131 w 8613217"/>
                <a:gd name="connsiteY154" fmla="*/ 2175850 h 6281670"/>
                <a:gd name="connsiteX155" fmla="*/ 3457939 w 8613217"/>
                <a:gd name="connsiteY155" fmla="*/ 2509665 h 6281670"/>
                <a:gd name="connsiteX156" fmla="*/ 3733875 w 8613217"/>
                <a:gd name="connsiteY156" fmla="*/ 3249979 h 6281670"/>
                <a:gd name="connsiteX157" fmla="*/ 3823385 w 8613217"/>
                <a:gd name="connsiteY157" fmla="*/ 4359777 h 6281670"/>
                <a:gd name="connsiteX158" fmla="*/ 3816655 w 8613217"/>
                <a:gd name="connsiteY158" fmla="*/ 4369199 h 6281670"/>
                <a:gd name="connsiteX159" fmla="*/ 3800503 w 8613217"/>
                <a:gd name="connsiteY159" fmla="*/ 4322761 h 6281670"/>
                <a:gd name="connsiteX160" fmla="*/ 3407464 w 8613217"/>
                <a:gd name="connsiteY160" fmla="*/ 3663208 h 6281670"/>
                <a:gd name="connsiteX161" fmla="*/ 2390541 w 8613217"/>
                <a:gd name="connsiteY161" fmla="*/ 2898666 h 6281670"/>
                <a:gd name="connsiteX162" fmla="*/ 2247863 w 8613217"/>
                <a:gd name="connsiteY162" fmla="*/ 2802425 h 6281670"/>
                <a:gd name="connsiteX163" fmla="*/ 2055381 w 8613217"/>
                <a:gd name="connsiteY163" fmla="*/ 2665131 h 6281670"/>
                <a:gd name="connsiteX164" fmla="*/ 1471879 w 8613217"/>
                <a:gd name="connsiteY164" fmla="*/ 2148930 h 6281670"/>
                <a:gd name="connsiteX165" fmla="*/ 1461111 w 8613217"/>
                <a:gd name="connsiteY165" fmla="*/ 2109895 h 6281670"/>
                <a:gd name="connsiteX166" fmla="*/ 1501492 w 8613217"/>
                <a:gd name="connsiteY166" fmla="*/ 1918759 h 6281670"/>
                <a:gd name="connsiteX167" fmla="*/ 1395155 w 8613217"/>
                <a:gd name="connsiteY167" fmla="*/ 1570812 h 6281670"/>
                <a:gd name="connsiteX168" fmla="*/ 937507 w 8613217"/>
                <a:gd name="connsiteY168" fmla="*/ 860783 h 6281670"/>
                <a:gd name="connsiteX169" fmla="*/ 682435 w 8613217"/>
                <a:gd name="connsiteY169" fmla="*/ 471109 h 6281670"/>
                <a:gd name="connsiteX170" fmla="*/ 590905 w 8613217"/>
                <a:gd name="connsiteY170" fmla="*/ 214691 h 6281670"/>
                <a:gd name="connsiteX171" fmla="*/ 581483 w 8613217"/>
                <a:gd name="connsiteY171" fmla="*/ 222767 h 6281670"/>
                <a:gd name="connsiteX172" fmla="*/ 555909 w 8613217"/>
                <a:gd name="connsiteY172" fmla="*/ 262475 h 6281670"/>
                <a:gd name="connsiteX173" fmla="*/ 423998 w 8613217"/>
                <a:gd name="connsiteY173" fmla="*/ 619845 h 6281670"/>
                <a:gd name="connsiteX174" fmla="*/ 443515 w 8613217"/>
                <a:gd name="connsiteY174" fmla="*/ 1227575 h 6281670"/>
                <a:gd name="connsiteX175" fmla="*/ 806942 w 8613217"/>
                <a:gd name="connsiteY175" fmla="*/ 1996156 h 6281670"/>
                <a:gd name="connsiteX176" fmla="*/ 1087589 w 8613217"/>
                <a:gd name="connsiteY176" fmla="*/ 2216231 h 6281670"/>
                <a:gd name="connsiteX177" fmla="*/ 1317086 w 8613217"/>
                <a:gd name="connsiteY177" fmla="*/ 2233729 h 6281670"/>
                <a:gd name="connsiteX178" fmla="*/ 1327181 w 8613217"/>
                <a:gd name="connsiteY178" fmla="*/ 2198060 h 6281670"/>
                <a:gd name="connsiteX179" fmla="*/ 816364 w 8613217"/>
                <a:gd name="connsiteY179" fmla="*/ 1324489 h 6281670"/>
                <a:gd name="connsiteX180" fmla="*/ 702625 w 8613217"/>
                <a:gd name="connsiteY180" fmla="*/ 1031056 h 6281670"/>
                <a:gd name="connsiteX181" fmla="*/ 767908 w 8613217"/>
                <a:gd name="connsiteY181" fmla="*/ 1173061 h 6281670"/>
                <a:gd name="connsiteX182" fmla="*/ 1444285 w 8613217"/>
                <a:gd name="connsiteY182" fmla="*/ 2226326 h 6281670"/>
                <a:gd name="connsiteX183" fmla="*/ 2209501 w 8613217"/>
                <a:gd name="connsiteY183" fmla="*/ 2876457 h 6281670"/>
                <a:gd name="connsiteX184" fmla="*/ 2308434 w 8613217"/>
                <a:gd name="connsiteY184" fmla="*/ 2939720 h 6281670"/>
                <a:gd name="connsiteX185" fmla="*/ 2340738 w 8613217"/>
                <a:gd name="connsiteY185" fmla="*/ 2972025 h 6281670"/>
                <a:gd name="connsiteX186" fmla="*/ 2266034 w 8613217"/>
                <a:gd name="connsiteY186" fmla="*/ 2967313 h 6281670"/>
                <a:gd name="connsiteX187" fmla="*/ 1817807 w 8613217"/>
                <a:gd name="connsiteY187" fmla="*/ 3025866 h 6281670"/>
                <a:gd name="connsiteX188" fmla="*/ 1007500 w 8613217"/>
                <a:gd name="connsiteY188" fmla="*/ 3309877 h 6281670"/>
                <a:gd name="connsiteX189" fmla="*/ 960389 w 8613217"/>
                <a:gd name="connsiteY189" fmla="*/ 3293725 h 6281670"/>
                <a:gd name="connsiteX190" fmla="*/ 446207 w 8613217"/>
                <a:gd name="connsiteY190" fmla="*/ 3134221 h 6281670"/>
                <a:gd name="connsiteX191" fmla="*/ 217383 w 8613217"/>
                <a:gd name="connsiteY191" fmla="*/ 3227096 h 6281670"/>
                <a:gd name="connsiteX192" fmla="*/ 0 w 8613217"/>
                <a:gd name="connsiteY192" fmla="*/ 3236518 h 6281670"/>
                <a:gd name="connsiteX193" fmla="*/ 0 w 8613217"/>
                <a:gd name="connsiteY193" fmla="*/ 3330740 h 6281670"/>
                <a:gd name="connsiteX194" fmla="*/ 9422 w 8613217"/>
                <a:gd name="connsiteY194" fmla="*/ 3346892 h 6281670"/>
                <a:gd name="connsiteX195" fmla="*/ 255072 w 8613217"/>
                <a:gd name="connsiteY195" fmla="*/ 3717723 h 6281670"/>
                <a:gd name="connsiteX196" fmla="*/ 747044 w 8613217"/>
                <a:gd name="connsiteY196" fmla="*/ 3826078 h 6281670"/>
                <a:gd name="connsiteX197" fmla="*/ 1016249 w 8613217"/>
                <a:gd name="connsiteY197" fmla="*/ 3490244 h 6281670"/>
                <a:gd name="connsiteX198" fmla="*/ 981253 w 8613217"/>
                <a:gd name="connsiteY198" fmla="*/ 3461305 h 6281670"/>
                <a:gd name="connsiteX199" fmla="*/ 563312 w 8613217"/>
                <a:gd name="connsiteY199" fmla="*/ 3490917 h 6281670"/>
                <a:gd name="connsiteX200" fmla="*/ 390347 w 8613217"/>
                <a:gd name="connsiteY200" fmla="*/ 3460632 h 6281670"/>
                <a:gd name="connsiteX201" fmla="*/ 489953 w 8613217"/>
                <a:gd name="connsiteY201" fmla="*/ 3463997 h 6281670"/>
                <a:gd name="connsiteX202" fmla="*/ 903183 w 8613217"/>
                <a:gd name="connsiteY202" fmla="*/ 3408137 h 6281670"/>
                <a:gd name="connsiteX203" fmla="*/ 1043170 w 8613217"/>
                <a:gd name="connsiteY203" fmla="*/ 3372467 h 6281670"/>
                <a:gd name="connsiteX204" fmla="*/ 1508895 w 8613217"/>
                <a:gd name="connsiteY204" fmla="*/ 3218347 h 6281670"/>
                <a:gd name="connsiteX205" fmla="*/ 1912029 w 8613217"/>
                <a:gd name="connsiteY205" fmla="*/ 3101243 h 6281670"/>
                <a:gd name="connsiteX206" fmla="*/ 1912029 w 8613217"/>
                <a:gd name="connsiteY206" fmla="*/ 3101243 h 6281670"/>
                <a:gd name="connsiteX207" fmla="*/ 2113933 w 8613217"/>
                <a:gd name="connsiteY207" fmla="*/ 3072976 h 6281670"/>
                <a:gd name="connsiteX208" fmla="*/ 2553150 w 8613217"/>
                <a:gd name="connsiteY208" fmla="*/ 3130187 h 6281670"/>
                <a:gd name="connsiteX209" fmla="*/ 3282324 w 8613217"/>
                <a:gd name="connsiteY209" fmla="*/ 3670118 h 6281670"/>
                <a:gd name="connsiteX210" fmla="*/ 3580428 w 8613217"/>
                <a:gd name="connsiteY210" fmla="*/ 4087880 h 6281670"/>
                <a:gd name="connsiteX211" fmla="*/ 3776274 w 8613217"/>
                <a:gd name="connsiteY211" fmla="*/ 4626290 h 6281670"/>
                <a:gd name="connsiteX212" fmla="*/ 3813963 w 8613217"/>
                <a:gd name="connsiteY212" fmla="*/ 4802619 h 6281670"/>
                <a:gd name="connsiteX213" fmla="*/ 3811944 w 8613217"/>
                <a:gd name="connsiteY213" fmla="*/ 5407658 h 6281670"/>
                <a:gd name="connsiteX214" fmla="*/ 3881265 w 8613217"/>
                <a:gd name="connsiteY214" fmla="*/ 5874056 h 6281670"/>
                <a:gd name="connsiteX215" fmla="*/ 3879919 w 8613217"/>
                <a:gd name="connsiteY215" fmla="*/ 5898957 h 6281670"/>
                <a:gd name="connsiteX216" fmla="*/ 3757430 w 8613217"/>
                <a:gd name="connsiteY216" fmla="*/ 5946068 h 6281670"/>
                <a:gd name="connsiteX217" fmla="*/ 3743970 w 8613217"/>
                <a:gd name="connsiteY217" fmla="*/ 6053750 h 6281670"/>
                <a:gd name="connsiteX218" fmla="*/ 3803195 w 8613217"/>
                <a:gd name="connsiteY218" fmla="*/ 6092112 h 6281670"/>
                <a:gd name="connsiteX219" fmla="*/ 3896071 w 8613217"/>
                <a:gd name="connsiteY219" fmla="*/ 6023464 h 6281670"/>
                <a:gd name="connsiteX220" fmla="*/ 3920972 w 8613217"/>
                <a:gd name="connsiteY220" fmla="*/ 5996544 h 6281670"/>
                <a:gd name="connsiteX221" fmla="*/ 3918953 w 8613217"/>
                <a:gd name="connsiteY221" fmla="*/ 6053077 h 6281670"/>
                <a:gd name="connsiteX222" fmla="*/ 3931741 w 8613217"/>
                <a:gd name="connsiteY222" fmla="*/ 6077978 h 6281670"/>
                <a:gd name="connsiteX223" fmla="*/ 3951931 w 8613217"/>
                <a:gd name="connsiteY223" fmla="*/ 6055769 h 6281670"/>
                <a:gd name="connsiteX224" fmla="*/ 3972121 w 8613217"/>
                <a:gd name="connsiteY224" fmla="*/ 5988468 h 6281670"/>
                <a:gd name="connsiteX225" fmla="*/ 3994331 w 8613217"/>
                <a:gd name="connsiteY225" fmla="*/ 5968277 h 6281670"/>
                <a:gd name="connsiteX226" fmla="*/ 4005099 w 8613217"/>
                <a:gd name="connsiteY226" fmla="*/ 5995198 h 6281670"/>
                <a:gd name="connsiteX227" fmla="*/ 4071054 w 8613217"/>
                <a:gd name="connsiteY227" fmla="*/ 6040290 h 6281670"/>
                <a:gd name="connsiteX228" fmla="*/ 4100667 w 8613217"/>
                <a:gd name="connsiteY228" fmla="*/ 6026829 h 6281670"/>
                <a:gd name="connsiteX229" fmla="*/ 4110089 w 8613217"/>
                <a:gd name="connsiteY229" fmla="*/ 5993179 h 6281670"/>
                <a:gd name="connsiteX230" fmla="*/ 4124895 w 8613217"/>
                <a:gd name="connsiteY230" fmla="*/ 6032214 h 6281670"/>
                <a:gd name="connsiteX231" fmla="*/ 4117492 w 8613217"/>
                <a:gd name="connsiteY231" fmla="*/ 6106918 h 6281670"/>
                <a:gd name="connsiteX232" fmla="*/ 4080476 w 8613217"/>
                <a:gd name="connsiteY232" fmla="*/ 6141242 h 6281670"/>
                <a:gd name="connsiteX233" fmla="*/ 4176717 w 8613217"/>
                <a:gd name="connsiteY233" fmla="*/ 6189025 h 6281670"/>
                <a:gd name="connsiteX234" fmla="*/ 4170660 w 8613217"/>
                <a:gd name="connsiteY234" fmla="*/ 6271133 h 6281670"/>
                <a:gd name="connsiteX235" fmla="*/ 4195562 w 8613217"/>
                <a:gd name="connsiteY235" fmla="*/ 6277863 h 6281670"/>
                <a:gd name="connsiteX236" fmla="*/ 4261517 w 8613217"/>
                <a:gd name="connsiteY236" fmla="*/ 6267768 h 6281670"/>
                <a:gd name="connsiteX237" fmla="*/ 4289784 w 8613217"/>
                <a:gd name="connsiteY237" fmla="*/ 6247578 h 6281670"/>
                <a:gd name="connsiteX238" fmla="*/ 4295840 w 8613217"/>
                <a:gd name="connsiteY238" fmla="*/ 6204505 h 6281670"/>
                <a:gd name="connsiteX239" fmla="*/ 4305936 w 8613217"/>
                <a:gd name="connsiteY239" fmla="*/ 6182969 h 6281670"/>
                <a:gd name="connsiteX240" fmla="*/ 4324107 w 8613217"/>
                <a:gd name="connsiteY240" fmla="*/ 6199794 h 6281670"/>
                <a:gd name="connsiteX241" fmla="*/ 4336894 w 8613217"/>
                <a:gd name="connsiteY241" fmla="*/ 6230752 h 6281670"/>
                <a:gd name="connsiteX242" fmla="*/ 4342951 w 8613217"/>
                <a:gd name="connsiteY242" fmla="*/ 6226714 h 6281670"/>
                <a:gd name="connsiteX243" fmla="*/ 4369872 w 8613217"/>
                <a:gd name="connsiteY243" fmla="*/ 6185660 h 6281670"/>
                <a:gd name="connsiteX244" fmla="*/ 4382659 w 8613217"/>
                <a:gd name="connsiteY244" fmla="*/ 6234791 h 6281670"/>
                <a:gd name="connsiteX245" fmla="*/ 4406888 w 8613217"/>
                <a:gd name="connsiteY245" fmla="*/ 6265749 h 6281670"/>
                <a:gd name="connsiteX246" fmla="*/ 4484284 w 8613217"/>
                <a:gd name="connsiteY246" fmla="*/ 6275171 h 6281670"/>
                <a:gd name="connsiteX247" fmla="*/ 4499090 w 8613217"/>
                <a:gd name="connsiteY247" fmla="*/ 6272479 h 6281670"/>
                <a:gd name="connsiteX248" fmla="*/ 4512551 w 8613217"/>
                <a:gd name="connsiteY248" fmla="*/ 6181622 h 6281670"/>
                <a:gd name="connsiteX249" fmla="*/ 4572449 w 8613217"/>
                <a:gd name="connsiteY249" fmla="*/ 6153356 h 6281670"/>
                <a:gd name="connsiteX250" fmla="*/ 4575814 w 8613217"/>
                <a:gd name="connsiteY250" fmla="*/ 6127781 h 6281670"/>
                <a:gd name="connsiteX251" fmla="*/ 4538125 w 8613217"/>
                <a:gd name="connsiteY251" fmla="*/ 6076633 h 6281670"/>
                <a:gd name="connsiteX252" fmla="*/ 4536779 w 8613217"/>
                <a:gd name="connsiteY252" fmla="*/ 6042309 h 6281670"/>
                <a:gd name="connsiteX253" fmla="*/ 4573122 w 8613217"/>
                <a:gd name="connsiteY253" fmla="*/ 6032214 h 6281670"/>
                <a:gd name="connsiteX254" fmla="*/ 4637731 w 8613217"/>
                <a:gd name="connsiteY254" fmla="*/ 6051058 h 6281670"/>
                <a:gd name="connsiteX255" fmla="*/ 4665997 w 8613217"/>
                <a:gd name="connsiteY255" fmla="*/ 6029522 h 6281670"/>
                <a:gd name="connsiteX256" fmla="*/ 4665997 w 8613217"/>
                <a:gd name="connsiteY256" fmla="*/ 5985776 h 6281670"/>
                <a:gd name="connsiteX257" fmla="*/ 4681477 w 8613217"/>
                <a:gd name="connsiteY257" fmla="*/ 5966931 h 6281670"/>
                <a:gd name="connsiteX258" fmla="*/ 4701667 w 8613217"/>
                <a:gd name="connsiteY258" fmla="*/ 5981065 h 6281670"/>
                <a:gd name="connsiteX259" fmla="*/ 4724550 w 8613217"/>
                <a:gd name="connsiteY259" fmla="*/ 6054423 h 6281670"/>
                <a:gd name="connsiteX260" fmla="*/ 4743394 w 8613217"/>
                <a:gd name="connsiteY260" fmla="*/ 6073268 h 6281670"/>
                <a:gd name="connsiteX261" fmla="*/ 4752143 w 8613217"/>
                <a:gd name="connsiteY261" fmla="*/ 6050385 h 6281670"/>
                <a:gd name="connsiteX262" fmla="*/ 4752143 w 8613217"/>
                <a:gd name="connsiteY262" fmla="*/ 5996544 h 6281670"/>
                <a:gd name="connsiteX263" fmla="*/ 4800600 w 8613217"/>
                <a:gd name="connsiteY263" fmla="*/ 6046347 h 6281670"/>
                <a:gd name="connsiteX264" fmla="*/ 4859825 w 8613217"/>
                <a:gd name="connsiteY264" fmla="*/ 6088747 h 6281670"/>
                <a:gd name="connsiteX265" fmla="*/ 4932511 w 8613217"/>
                <a:gd name="connsiteY265" fmla="*/ 6036252 h 6281670"/>
                <a:gd name="connsiteX266" fmla="*/ 4919050 w 8613217"/>
                <a:gd name="connsiteY266" fmla="*/ 5940011 h 6281670"/>
                <a:gd name="connsiteX267" fmla="*/ 4830213 w 8613217"/>
                <a:gd name="connsiteY267" fmla="*/ 5933281 h 6281670"/>
                <a:gd name="connsiteX268" fmla="*/ 4779064 w 8613217"/>
                <a:gd name="connsiteY268" fmla="*/ 5876074 h 6281670"/>
                <a:gd name="connsiteX269" fmla="*/ 4778391 w 8613217"/>
                <a:gd name="connsiteY269" fmla="*/ 5829637 h 6281670"/>
                <a:gd name="connsiteX270" fmla="*/ 5091342 w 8613217"/>
                <a:gd name="connsiteY270" fmla="*/ 5236712 h 6281670"/>
                <a:gd name="connsiteX271" fmla="*/ 5116243 w 8613217"/>
                <a:gd name="connsiteY271" fmla="*/ 5202389 h 6281670"/>
                <a:gd name="connsiteX272" fmla="*/ 5269690 w 8613217"/>
                <a:gd name="connsiteY272" fmla="*/ 5086631 h 6281670"/>
                <a:gd name="connsiteX273" fmla="*/ 5744837 w 8613217"/>
                <a:gd name="connsiteY273" fmla="*/ 4795889 h 6281670"/>
                <a:gd name="connsiteX274" fmla="*/ 5814830 w 8613217"/>
                <a:gd name="connsiteY274" fmla="*/ 4775699 h 6281670"/>
                <a:gd name="connsiteX275" fmla="*/ 6103553 w 8613217"/>
                <a:gd name="connsiteY275" fmla="*/ 4765603 h 6281670"/>
                <a:gd name="connsiteX276" fmla="*/ 7086824 w 8613217"/>
                <a:gd name="connsiteY276" fmla="*/ 4811369 h 6281670"/>
                <a:gd name="connsiteX277" fmla="*/ 7489959 w 8613217"/>
                <a:gd name="connsiteY277" fmla="*/ 4805311 h 6281670"/>
                <a:gd name="connsiteX278" fmla="*/ 7516880 w 8613217"/>
                <a:gd name="connsiteY278" fmla="*/ 4801946 h 6281670"/>
                <a:gd name="connsiteX279" fmla="*/ 7536397 w 8613217"/>
                <a:gd name="connsiteY279" fmla="*/ 4800600 h 6281670"/>
                <a:gd name="connsiteX280" fmla="*/ 7619850 w 8613217"/>
                <a:gd name="connsiteY280" fmla="*/ 4791178 h 6281670"/>
                <a:gd name="connsiteX281" fmla="*/ 7661577 w 8613217"/>
                <a:gd name="connsiteY281" fmla="*/ 4813388 h 6281670"/>
                <a:gd name="connsiteX282" fmla="*/ 7920014 w 8613217"/>
                <a:gd name="connsiteY282" fmla="*/ 5004523 h 6281670"/>
                <a:gd name="connsiteX283" fmla="*/ 8354780 w 8613217"/>
                <a:gd name="connsiteY283" fmla="*/ 4830886 h 6281670"/>
                <a:gd name="connsiteX284" fmla="*/ 8579567 w 8613217"/>
                <a:gd name="connsiteY284" fmla="*/ 4409580 h 6281670"/>
                <a:gd name="connsiteX285" fmla="*/ 8613217 w 8613217"/>
                <a:gd name="connsiteY285" fmla="*/ 4250076 h 6281670"/>
                <a:gd name="connsiteX286" fmla="*/ 8613217 w 8613217"/>
                <a:gd name="connsiteY286" fmla="*/ 4196235 h 6281670"/>
                <a:gd name="connsiteX287" fmla="*/ 8420062 w 8613217"/>
                <a:gd name="connsiteY287" fmla="*/ 4211041 h 6281670"/>
                <a:gd name="connsiteX288" fmla="*/ 4571776 w 8613217"/>
                <a:gd name="connsiteY288" fmla="*/ 915970 h 6281670"/>
                <a:gd name="connsiteX289" fmla="*/ 4583890 w 8613217"/>
                <a:gd name="connsiteY289" fmla="*/ 888377 h 6281670"/>
                <a:gd name="connsiteX290" fmla="*/ 4571776 w 8613217"/>
                <a:gd name="connsiteY290" fmla="*/ 915970 h 6281670"/>
                <a:gd name="connsiteX291" fmla="*/ 2362948 w 8613217"/>
                <a:gd name="connsiteY291" fmla="*/ 965100 h 6281670"/>
                <a:gd name="connsiteX292" fmla="*/ 2363621 w 8613217"/>
                <a:gd name="connsiteY292" fmla="*/ 962408 h 6281670"/>
                <a:gd name="connsiteX293" fmla="*/ 2368332 w 8613217"/>
                <a:gd name="connsiteY293" fmla="*/ 967119 h 6281670"/>
                <a:gd name="connsiteX294" fmla="*/ 2362948 w 8613217"/>
                <a:gd name="connsiteY294" fmla="*/ 965100 h 6281670"/>
                <a:gd name="connsiteX295" fmla="*/ 2435633 w 8613217"/>
                <a:gd name="connsiteY295" fmla="*/ 1055284 h 6281670"/>
                <a:gd name="connsiteX296" fmla="*/ 2426211 w 8613217"/>
                <a:gd name="connsiteY296" fmla="*/ 1053265 h 6281670"/>
                <a:gd name="connsiteX297" fmla="*/ 2370351 w 8613217"/>
                <a:gd name="connsiteY297" fmla="*/ 968465 h 6281670"/>
                <a:gd name="connsiteX298" fmla="*/ 2432268 w 8613217"/>
                <a:gd name="connsiteY298" fmla="*/ 1045862 h 6281670"/>
                <a:gd name="connsiteX299" fmla="*/ 2435633 w 8613217"/>
                <a:gd name="connsiteY299" fmla="*/ 1055284 h 6281670"/>
                <a:gd name="connsiteX300" fmla="*/ 695895 w 8613217"/>
                <a:gd name="connsiteY300" fmla="*/ 1016922 h 6281670"/>
                <a:gd name="connsiteX301" fmla="*/ 692530 w 8613217"/>
                <a:gd name="connsiteY301" fmla="*/ 1005481 h 6281670"/>
                <a:gd name="connsiteX302" fmla="*/ 695895 w 8613217"/>
                <a:gd name="connsiteY302" fmla="*/ 1016922 h 6281670"/>
                <a:gd name="connsiteX303" fmla="*/ 4511205 w 8613217"/>
                <a:gd name="connsiteY303" fmla="*/ 6014042 h 6281670"/>
                <a:gd name="connsiteX304" fmla="*/ 4537452 w 8613217"/>
                <a:gd name="connsiteY304" fmla="*/ 5944049 h 6281670"/>
                <a:gd name="connsiteX305" fmla="*/ 4511205 w 8613217"/>
                <a:gd name="connsiteY305" fmla="*/ 6014042 h 6281670"/>
                <a:gd name="connsiteX306" fmla="*/ 4750797 w 8613217"/>
                <a:gd name="connsiteY306" fmla="*/ 5917128 h 6281670"/>
                <a:gd name="connsiteX307" fmla="*/ 4741375 w 8613217"/>
                <a:gd name="connsiteY307" fmla="*/ 5939338 h 6281670"/>
                <a:gd name="connsiteX308" fmla="*/ 4732626 w 8613217"/>
                <a:gd name="connsiteY308" fmla="*/ 5935300 h 6281670"/>
                <a:gd name="connsiteX309" fmla="*/ 4727915 w 8613217"/>
                <a:gd name="connsiteY309" fmla="*/ 5907706 h 6281670"/>
                <a:gd name="connsiteX310" fmla="*/ 4750797 w 8613217"/>
                <a:gd name="connsiteY310" fmla="*/ 5875402 h 6281670"/>
                <a:gd name="connsiteX311" fmla="*/ 4750797 w 8613217"/>
                <a:gd name="connsiteY311" fmla="*/ 5917128 h 6281670"/>
                <a:gd name="connsiteX312" fmla="*/ 4875978 w 8613217"/>
                <a:gd name="connsiteY312" fmla="*/ 5457461 h 6281670"/>
                <a:gd name="connsiteX313" fmla="*/ 4616868 w 8613217"/>
                <a:gd name="connsiteY313" fmla="*/ 5877421 h 6281670"/>
                <a:gd name="connsiteX314" fmla="*/ 4562354 w 8613217"/>
                <a:gd name="connsiteY314" fmla="*/ 5884824 h 6281670"/>
                <a:gd name="connsiteX315" fmla="*/ 4880015 w 8613217"/>
                <a:gd name="connsiteY315" fmla="*/ 5419772 h 6281670"/>
                <a:gd name="connsiteX316" fmla="*/ 4875978 w 8613217"/>
                <a:gd name="connsiteY316" fmla="*/ 5457461 h 6281670"/>
                <a:gd name="connsiteX317" fmla="*/ 5020675 w 8613217"/>
                <a:gd name="connsiteY317" fmla="*/ 5141145 h 6281670"/>
                <a:gd name="connsiteX318" fmla="*/ 4989717 w 8613217"/>
                <a:gd name="connsiteY318" fmla="*/ 5179506 h 6281670"/>
                <a:gd name="connsiteX319" fmla="*/ 4445922 w 8613217"/>
                <a:gd name="connsiteY319" fmla="*/ 5878767 h 6281670"/>
                <a:gd name="connsiteX320" fmla="*/ 4415637 w 8613217"/>
                <a:gd name="connsiteY320" fmla="*/ 5953471 h 6281670"/>
                <a:gd name="connsiteX321" fmla="*/ 4357085 w 8613217"/>
                <a:gd name="connsiteY321" fmla="*/ 6075286 h 6281670"/>
                <a:gd name="connsiteX322" fmla="*/ 4338240 w 8613217"/>
                <a:gd name="connsiteY322" fmla="*/ 6125762 h 6281670"/>
                <a:gd name="connsiteX323" fmla="*/ 4322761 w 8613217"/>
                <a:gd name="connsiteY323" fmla="*/ 6080671 h 6281670"/>
                <a:gd name="connsiteX324" fmla="*/ 4306609 w 8613217"/>
                <a:gd name="connsiteY324" fmla="*/ 6061826 h 6281670"/>
                <a:gd name="connsiteX325" fmla="*/ 4295168 w 8613217"/>
                <a:gd name="connsiteY325" fmla="*/ 6082689 h 6281670"/>
                <a:gd name="connsiteX326" fmla="*/ 4292475 w 8613217"/>
                <a:gd name="connsiteY326" fmla="*/ 6112302 h 6281670"/>
                <a:gd name="connsiteX327" fmla="*/ 4277669 w 8613217"/>
                <a:gd name="connsiteY327" fmla="*/ 6097496 h 6281670"/>
                <a:gd name="connsiteX328" fmla="*/ 4183447 w 8613217"/>
                <a:gd name="connsiteY328" fmla="*/ 5282478 h 6281670"/>
                <a:gd name="connsiteX329" fmla="*/ 4412945 w 8613217"/>
                <a:gd name="connsiteY329" fmla="*/ 4743394 h 6281670"/>
                <a:gd name="connsiteX330" fmla="*/ 5036828 w 8613217"/>
                <a:gd name="connsiteY330" fmla="*/ 3935106 h 6281670"/>
                <a:gd name="connsiteX331" fmla="*/ 5054999 w 8613217"/>
                <a:gd name="connsiteY331" fmla="*/ 3966064 h 6281670"/>
                <a:gd name="connsiteX332" fmla="*/ 5020675 w 8613217"/>
                <a:gd name="connsiteY332" fmla="*/ 5141145 h 6281670"/>
                <a:gd name="connsiteX0" fmla="*/ 8420062 w 8613217"/>
                <a:gd name="connsiteY0" fmla="*/ 4211041 h 6281670"/>
                <a:gd name="connsiteX1" fmla="*/ 7990681 w 8613217"/>
                <a:gd name="connsiteY1" fmla="*/ 4231232 h 6281670"/>
                <a:gd name="connsiteX2" fmla="*/ 7630619 w 8613217"/>
                <a:gd name="connsiteY2" fmla="*/ 4614849 h 6281670"/>
                <a:gd name="connsiteX3" fmla="*/ 7659558 w 8613217"/>
                <a:gd name="connsiteY3" fmla="*/ 4643788 h 6281670"/>
                <a:gd name="connsiteX4" fmla="*/ 7859443 w 8613217"/>
                <a:gd name="connsiteY4" fmla="*/ 4617541 h 6281670"/>
                <a:gd name="connsiteX5" fmla="*/ 8222196 w 8613217"/>
                <a:gd name="connsiteY5" fmla="*/ 4498418 h 6281670"/>
                <a:gd name="connsiteX6" fmla="*/ 8236330 w 8613217"/>
                <a:gd name="connsiteY6" fmla="*/ 4496398 h 6281670"/>
                <a:gd name="connsiteX7" fmla="*/ 8228254 w 8613217"/>
                <a:gd name="connsiteY7" fmla="*/ 4504475 h 6281670"/>
                <a:gd name="connsiteX8" fmla="*/ 7670326 w 8613217"/>
                <a:gd name="connsiteY8" fmla="*/ 4709743 h 6281670"/>
                <a:gd name="connsiteX9" fmla="*/ 7436791 w 8613217"/>
                <a:gd name="connsiteY9" fmla="*/ 4735318 h 6281670"/>
                <a:gd name="connsiteX10" fmla="*/ 6759067 w 8613217"/>
                <a:gd name="connsiteY10" fmla="*/ 4696956 h 6281670"/>
                <a:gd name="connsiteX11" fmla="*/ 6037597 w 8613217"/>
                <a:gd name="connsiteY11" fmla="*/ 4656576 h 6281670"/>
                <a:gd name="connsiteX12" fmla="*/ 6023464 w 8613217"/>
                <a:gd name="connsiteY12" fmla="*/ 4649172 h 6281670"/>
                <a:gd name="connsiteX13" fmla="*/ 6361317 w 8613217"/>
                <a:gd name="connsiteY13" fmla="*/ 4472170 h 6281670"/>
                <a:gd name="connsiteX14" fmla="*/ 6783296 w 8613217"/>
                <a:gd name="connsiteY14" fmla="*/ 4236616 h 6281670"/>
                <a:gd name="connsiteX15" fmla="*/ 7066634 w 8613217"/>
                <a:gd name="connsiteY15" fmla="*/ 4052210 h 6281670"/>
                <a:gd name="connsiteX16" fmla="*/ 7151433 w 8613217"/>
                <a:gd name="connsiteY16" fmla="*/ 4042115 h 6281670"/>
                <a:gd name="connsiteX17" fmla="*/ 7304208 w 8613217"/>
                <a:gd name="connsiteY17" fmla="*/ 4071727 h 6281670"/>
                <a:gd name="connsiteX18" fmla="*/ 7625235 w 8613217"/>
                <a:gd name="connsiteY18" fmla="*/ 3948566 h 6281670"/>
                <a:gd name="connsiteX19" fmla="*/ 8172394 w 8613217"/>
                <a:gd name="connsiteY19" fmla="*/ 2496877 h 6281670"/>
                <a:gd name="connsiteX20" fmla="*/ 7882325 w 8613217"/>
                <a:gd name="connsiteY20" fmla="*/ 1811077 h 6281670"/>
                <a:gd name="connsiteX21" fmla="*/ 7854059 w 8613217"/>
                <a:gd name="connsiteY21" fmla="*/ 1889820 h 6281670"/>
                <a:gd name="connsiteX22" fmla="*/ 7732917 w 8613217"/>
                <a:gd name="connsiteY22" fmla="*/ 2389195 h 6281670"/>
                <a:gd name="connsiteX23" fmla="*/ 7607736 w 8613217"/>
                <a:gd name="connsiteY23" fmla="*/ 2746565 h 6281670"/>
                <a:gd name="connsiteX24" fmla="*/ 7178354 w 8613217"/>
                <a:gd name="connsiteY24" fmla="*/ 3424962 h 6281670"/>
                <a:gd name="connsiteX25" fmla="*/ 7050481 w 8613217"/>
                <a:gd name="connsiteY25" fmla="*/ 3653113 h 6281670"/>
                <a:gd name="connsiteX26" fmla="*/ 7022888 w 8613217"/>
                <a:gd name="connsiteY26" fmla="*/ 3873861 h 6281670"/>
                <a:gd name="connsiteX27" fmla="*/ 7057884 w 8613217"/>
                <a:gd name="connsiteY27" fmla="*/ 3889341 h 6281670"/>
                <a:gd name="connsiteX28" fmla="*/ 7311611 w 8613217"/>
                <a:gd name="connsiteY28" fmla="*/ 3701570 h 6281670"/>
                <a:gd name="connsiteX29" fmla="*/ 7883672 w 8613217"/>
                <a:gd name="connsiteY29" fmla="*/ 2875784 h 6281670"/>
                <a:gd name="connsiteX30" fmla="*/ 7909246 w 8613217"/>
                <a:gd name="connsiteY30" fmla="*/ 2790311 h 6281670"/>
                <a:gd name="connsiteX31" fmla="*/ 7835888 w 8613217"/>
                <a:gd name="connsiteY31" fmla="*/ 3051440 h 6281670"/>
                <a:gd name="connsiteX32" fmla="*/ 7279306 w 8613217"/>
                <a:gd name="connsiteY32" fmla="*/ 3802522 h 6281670"/>
                <a:gd name="connsiteX33" fmla="*/ 6992603 w 8613217"/>
                <a:gd name="connsiteY33" fmla="*/ 4017213 h 6281670"/>
                <a:gd name="connsiteX34" fmla="*/ 6713302 w 8613217"/>
                <a:gd name="connsiteY34" fmla="*/ 4190851 h 6281670"/>
                <a:gd name="connsiteX35" fmla="*/ 6627830 w 8613217"/>
                <a:gd name="connsiteY35" fmla="*/ 4239308 h 6281670"/>
                <a:gd name="connsiteX36" fmla="*/ 6605620 w 8613217"/>
                <a:gd name="connsiteY36" fmla="*/ 4251422 h 6281670"/>
                <a:gd name="connsiteX37" fmla="*/ 6226714 w 8613217"/>
                <a:gd name="connsiteY37" fmla="*/ 4447268 h 6281670"/>
                <a:gd name="connsiteX38" fmla="*/ 5314782 w 8613217"/>
                <a:gd name="connsiteY38" fmla="*/ 4943279 h 6281670"/>
                <a:gd name="connsiteX39" fmla="*/ 5158643 w 8613217"/>
                <a:gd name="connsiteY39" fmla="*/ 5046250 h 6281670"/>
                <a:gd name="connsiteX40" fmla="*/ 5162681 w 8613217"/>
                <a:gd name="connsiteY40" fmla="*/ 5025387 h 6281670"/>
                <a:gd name="connsiteX41" fmla="*/ 5227290 w 8613217"/>
                <a:gd name="connsiteY41" fmla="*/ 4323434 h 6281670"/>
                <a:gd name="connsiteX42" fmla="*/ 5106148 w 8613217"/>
                <a:gd name="connsiteY42" fmla="*/ 3860401 h 6281670"/>
                <a:gd name="connsiteX43" fmla="*/ 5139799 w 8613217"/>
                <a:gd name="connsiteY43" fmla="*/ 3818675 h 6281670"/>
                <a:gd name="connsiteX44" fmla="*/ 5695034 w 8613217"/>
                <a:gd name="connsiteY44" fmla="*/ 3194119 h 6281670"/>
                <a:gd name="connsiteX45" fmla="*/ 5830983 w 8613217"/>
                <a:gd name="connsiteY45" fmla="*/ 3023174 h 6281670"/>
                <a:gd name="connsiteX46" fmla="*/ 5873382 w 8613217"/>
                <a:gd name="connsiteY46" fmla="*/ 3008367 h 6281670"/>
                <a:gd name="connsiteX47" fmla="*/ 5983083 w 8613217"/>
                <a:gd name="connsiteY47" fmla="*/ 3009040 h 6281670"/>
                <a:gd name="connsiteX48" fmla="*/ 6257000 w 8613217"/>
                <a:gd name="connsiteY48" fmla="*/ 2840787 h 6281670"/>
                <a:gd name="connsiteX49" fmla="*/ 6605620 w 8613217"/>
                <a:gd name="connsiteY49" fmla="*/ 2172485 h 6281670"/>
                <a:gd name="connsiteX50" fmla="*/ 6623118 w 8613217"/>
                <a:gd name="connsiteY50" fmla="*/ 1339969 h 6281670"/>
                <a:gd name="connsiteX51" fmla="*/ 6528224 w 8613217"/>
                <a:gd name="connsiteY51" fmla="*/ 660899 h 6281670"/>
                <a:gd name="connsiteX52" fmla="*/ 6514091 w 8613217"/>
                <a:gd name="connsiteY52" fmla="*/ 520239 h 6281670"/>
                <a:gd name="connsiteX53" fmla="*/ 6493900 w 8613217"/>
                <a:gd name="connsiteY53" fmla="*/ 546486 h 6281670"/>
                <a:gd name="connsiteX54" fmla="*/ 6244212 w 8613217"/>
                <a:gd name="connsiteY54" fmla="*/ 975869 h 6281670"/>
                <a:gd name="connsiteX55" fmla="*/ 5935300 w 8613217"/>
                <a:gd name="connsiteY55" fmla="*/ 1788868 h 6281670"/>
                <a:gd name="connsiteX56" fmla="*/ 5707148 w 8613217"/>
                <a:gd name="connsiteY56" fmla="*/ 2531874 h 6281670"/>
                <a:gd name="connsiteX57" fmla="*/ 5679555 w 8613217"/>
                <a:gd name="connsiteY57" fmla="*/ 2738489 h 6281670"/>
                <a:gd name="connsiteX58" fmla="*/ 5734069 w 8613217"/>
                <a:gd name="connsiteY58" fmla="*/ 2914818 h 6281670"/>
                <a:gd name="connsiteX59" fmla="*/ 5963566 w 8613217"/>
                <a:gd name="connsiteY59" fmla="*/ 2599175 h 6281670"/>
                <a:gd name="connsiteX60" fmla="*/ 6141914 w 8613217"/>
                <a:gd name="connsiteY60" fmla="*/ 2254593 h 6281670"/>
                <a:gd name="connsiteX61" fmla="*/ 6262384 w 8613217"/>
                <a:gd name="connsiteY61" fmla="*/ 1884436 h 6281670"/>
                <a:gd name="connsiteX62" fmla="*/ 6343145 w 8613217"/>
                <a:gd name="connsiteY62" fmla="*/ 1508222 h 6281670"/>
                <a:gd name="connsiteX63" fmla="*/ 6310167 w 8613217"/>
                <a:gd name="connsiteY63" fmla="*/ 1747814 h 6281670"/>
                <a:gd name="connsiteX64" fmla="*/ 6045001 w 8613217"/>
                <a:gd name="connsiteY64" fmla="*/ 2568890 h 6281670"/>
                <a:gd name="connsiteX65" fmla="*/ 5560432 w 8613217"/>
                <a:gd name="connsiteY65" fmla="*/ 3235173 h 6281670"/>
                <a:gd name="connsiteX66" fmla="*/ 5096726 w 8613217"/>
                <a:gd name="connsiteY66" fmla="*/ 3741278 h 6281670"/>
                <a:gd name="connsiteX67" fmla="*/ 5067113 w 8613217"/>
                <a:gd name="connsiteY67" fmla="*/ 3767525 h 6281670"/>
                <a:gd name="connsiteX68" fmla="*/ 4911647 w 8613217"/>
                <a:gd name="connsiteY68" fmla="*/ 3459959 h 6281670"/>
                <a:gd name="connsiteX69" fmla="*/ 4890784 w 8613217"/>
                <a:gd name="connsiteY69" fmla="*/ 3404099 h 6281670"/>
                <a:gd name="connsiteX70" fmla="*/ 4952701 w 8613217"/>
                <a:gd name="connsiteY70" fmla="*/ 2717626 h 6281670"/>
                <a:gd name="connsiteX71" fmla="*/ 5173449 w 8613217"/>
                <a:gd name="connsiteY71" fmla="*/ 2368332 h 6281670"/>
                <a:gd name="connsiteX72" fmla="*/ 5481689 w 8613217"/>
                <a:gd name="connsiteY72" fmla="*/ 1759928 h 6281670"/>
                <a:gd name="connsiteX73" fmla="*/ 5514667 w 8613217"/>
                <a:gd name="connsiteY73" fmla="*/ 1741757 h 6281670"/>
                <a:gd name="connsiteX74" fmla="*/ 5803389 w 8613217"/>
                <a:gd name="connsiteY74" fmla="*/ 1570812 h 6281670"/>
                <a:gd name="connsiteX75" fmla="*/ 5822907 w 8613217"/>
                <a:gd name="connsiteY75" fmla="*/ 1095665 h 6281670"/>
                <a:gd name="connsiteX76" fmla="*/ 5540241 w 8613217"/>
                <a:gd name="connsiteY76" fmla="*/ 601000 h 6281670"/>
                <a:gd name="connsiteX77" fmla="*/ 5514667 w 8613217"/>
                <a:gd name="connsiteY77" fmla="*/ 600327 h 6281670"/>
                <a:gd name="connsiteX78" fmla="*/ 5421791 w 8613217"/>
                <a:gd name="connsiteY78" fmla="*/ 697914 h 6281670"/>
                <a:gd name="connsiteX79" fmla="*/ 5124319 w 8613217"/>
                <a:gd name="connsiteY79" fmla="*/ 1196617 h 6281670"/>
                <a:gd name="connsiteX80" fmla="*/ 5316801 w 8613217"/>
                <a:gd name="connsiteY80" fmla="*/ 1686570 h 6281670"/>
                <a:gd name="connsiteX81" fmla="*/ 5361220 w 8613217"/>
                <a:gd name="connsiteY81" fmla="*/ 1669072 h 6281670"/>
                <a:gd name="connsiteX82" fmla="*/ 5461499 w 8613217"/>
                <a:gd name="connsiteY82" fmla="*/ 1248439 h 6281670"/>
                <a:gd name="connsiteX83" fmla="*/ 5491784 w 8613217"/>
                <a:gd name="connsiteY83" fmla="*/ 1043170 h 6281670"/>
                <a:gd name="connsiteX84" fmla="*/ 5497841 w 8613217"/>
                <a:gd name="connsiteY84" fmla="*/ 1081532 h 6281670"/>
                <a:gd name="connsiteX85" fmla="*/ 5481016 w 8613217"/>
                <a:gd name="connsiteY85" fmla="*/ 1353429 h 6281670"/>
                <a:gd name="connsiteX86" fmla="*/ 5415734 w 8613217"/>
                <a:gd name="connsiteY86" fmla="*/ 1727624 h 6281670"/>
                <a:gd name="connsiteX87" fmla="*/ 5151240 w 8613217"/>
                <a:gd name="connsiteY87" fmla="*/ 2245171 h 6281670"/>
                <a:gd name="connsiteX88" fmla="*/ 4908282 w 8613217"/>
                <a:gd name="connsiteY88" fmla="*/ 2596483 h 6281670"/>
                <a:gd name="connsiteX89" fmla="*/ 4750124 w 8613217"/>
                <a:gd name="connsiteY89" fmla="*/ 2989523 h 6281670"/>
                <a:gd name="connsiteX90" fmla="*/ 4737337 w 8613217"/>
                <a:gd name="connsiteY90" fmla="*/ 3162487 h 6281670"/>
                <a:gd name="connsiteX91" fmla="*/ 4680804 w 8613217"/>
                <a:gd name="connsiteY91" fmla="*/ 3076341 h 6281670"/>
                <a:gd name="connsiteX92" fmla="*/ 4591293 w 8613217"/>
                <a:gd name="connsiteY92" fmla="*/ 2915491 h 6281670"/>
                <a:gd name="connsiteX93" fmla="*/ 4552259 w 8613217"/>
                <a:gd name="connsiteY93" fmla="*/ 2838095 h 6281670"/>
                <a:gd name="connsiteX94" fmla="*/ 4404869 w 8613217"/>
                <a:gd name="connsiteY94" fmla="*/ 2499569 h 6281670"/>
                <a:gd name="connsiteX95" fmla="*/ 4425059 w 8613217"/>
                <a:gd name="connsiteY95" fmla="*/ 2408713 h 6281670"/>
                <a:gd name="connsiteX96" fmla="*/ 4497071 w 8613217"/>
                <a:gd name="connsiteY96" fmla="*/ 2304396 h 6281670"/>
                <a:gd name="connsiteX97" fmla="*/ 4551585 w 8613217"/>
                <a:gd name="connsiteY97" fmla="*/ 2152968 h 6281670"/>
                <a:gd name="connsiteX98" fmla="*/ 4741375 w 8613217"/>
                <a:gd name="connsiteY98" fmla="*/ 1413327 h 6281670"/>
                <a:gd name="connsiteX99" fmla="*/ 4929146 w 8613217"/>
                <a:gd name="connsiteY99" fmla="*/ 819730 h 6281670"/>
                <a:gd name="connsiteX100" fmla="*/ 5233347 w 8613217"/>
                <a:gd name="connsiteY100" fmla="*/ 28940 h 6281670"/>
                <a:gd name="connsiteX101" fmla="*/ 5238058 w 8613217"/>
                <a:gd name="connsiteY101" fmla="*/ 0 h 6281670"/>
                <a:gd name="connsiteX102" fmla="*/ 4976929 w 8613217"/>
                <a:gd name="connsiteY102" fmla="*/ 159504 h 6281670"/>
                <a:gd name="connsiteX103" fmla="*/ 4204984 w 8613217"/>
                <a:gd name="connsiteY103" fmla="*/ 890396 h 6281670"/>
                <a:gd name="connsiteX104" fmla="*/ 3943182 w 8613217"/>
                <a:gd name="connsiteY104" fmla="*/ 2139508 h 6281670"/>
                <a:gd name="connsiteX105" fmla="*/ 4076438 w 8613217"/>
                <a:gd name="connsiteY105" fmla="*/ 2389868 h 6281670"/>
                <a:gd name="connsiteX106" fmla="*/ 4215079 w 8613217"/>
                <a:gd name="connsiteY106" fmla="*/ 2474668 h 6281670"/>
                <a:gd name="connsiteX107" fmla="*/ 4244018 w 8613217"/>
                <a:gd name="connsiteY107" fmla="*/ 2445055 h 6281670"/>
                <a:gd name="connsiteX108" fmla="*/ 4230558 w 8613217"/>
                <a:gd name="connsiteY108" fmla="*/ 1718875 h 6281670"/>
                <a:gd name="connsiteX109" fmla="*/ 4411599 w 8613217"/>
                <a:gd name="connsiteY109" fmla="*/ 1186522 h 6281670"/>
                <a:gd name="connsiteX110" fmla="*/ 4552259 w 8613217"/>
                <a:gd name="connsiteY110" fmla="*/ 934815 h 6281670"/>
                <a:gd name="connsiteX111" fmla="*/ 4572449 w 8613217"/>
                <a:gd name="connsiteY111" fmla="*/ 920008 h 6281670"/>
                <a:gd name="connsiteX112" fmla="*/ 4553604 w 8613217"/>
                <a:gd name="connsiteY112" fmla="*/ 956351 h 6281670"/>
                <a:gd name="connsiteX113" fmla="*/ 4390735 w 8613217"/>
                <a:gd name="connsiteY113" fmla="*/ 1302280 h 6281670"/>
                <a:gd name="connsiteX114" fmla="*/ 4340260 w 8613217"/>
                <a:gd name="connsiteY114" fmla="*/ 2524471 h 6281670"/>
                <a:gd name="connsiteX115" fmla="*/ 4501109 w 8613217"/>
                <a:gd name="connsiteY115" fmla="*/ 2892609 h 6281670"/>
                <a:gd name="connsiteX116" fmla="*/ 4692918 w 8613217"/>
                <a:gd name="connsiteY116" fmla="*/ 3241230 h 6281670"/>
                <a:gd name="connsiteX117" fmla="*/ 4992409 w 8613217"/>
                <a:gd name="connsiteY117" fmla="*/ 3809925 h 6281670"/>
                <a:gd name="connsiteX118" fmla="*/ 5000485 w 8613217"/>
                <a:gd name="connsiteY118" fmla="*/ 3847614 h 6281670"/>
                <a:gd name="connsiteX119" fmla="*/ 4993755 w 8613217"/>
                <a:gd name="connsiteY119" fmla="*/ 3855017 h 6281670"/>
                <a:gd name="connsiteX120" fmla="*/ 4993082 w 8613217"/>
                <a:gd name="connsiteY120" fmla="*/ 3855690 h 6281670"/>
                <a:gd name="connsiteX121" fmla="*/ 4982313 w 8613217"/>
                <a:gd name="connsiteY121" fmla="*/ 3867131 h 6281670"/>
                <a:gd name="connsiteX122" fmla="*/ 4626290 w 8613217"/>
                <a:gd name="connsiteY122" fmla="*/ 4274977 h 6281670"/>
                <a:gd name="connsiteX123" fmla="*/ 4180755 w 8613217"/>
                <a:gd name="connsiteY123" fmla="*/ 4968853 h 6281670"/>
                <a:gd name="connsiteX124" fmla="*/ 4071727 w 8613217"/>
                <a:gd name="connsiteY124" fmla="*/ 5853192 h 6281670"/>
                <a:gd name="connsiteX125" fmla="*/ 4040769 w 8613217"/>
                <a:gd name="connsiteY125" fmla="*/ 5907706 h 6281670"/>
                <a:gd name="connsiteX126" fmla="*/ 4005099 w 8613217"/>
                <a:gd name="connsiteY126" fmla="*/ 5881459 h 6281670"/>
                <a:gd name="connsiteX127" fmla="*/ 4007791 w 8613217"/>
                <a:gd name="connsiteY127" fmla="*/ 5830983 h 6281670"/>
                <a:gd name="connsiteX128" fmla="*/ 3990293 w 8613217"/>
                <a:gd name="connsiteY128" fmla="*/ 5807427 h 6281670"/>
                <a:gd name="connsiteX129" fmla="*/ 3964045 w 8613217"/>
                <a:gd name="connsiteY129" fmla="*/ 5789256 h 6281670"/>
                <a:gd name="connsiteX130" fmla="*/ 3941836 w 8613217"/>
                <a:gd name="connsiteY130" fmla="*/ 5705129 h 6281670"/>
                <a:gd name="connsiteX131" fmla="*/ 3908185 w 8613217"/>
                <a:gd name="connsiteY131" fmla="*/ 5236040 h 6281670"/>
                <a:gd name="connsiteX132" fmla="*/ 3918953 w 8613217"/>
                <a:gd name="connsiteY132" fmla="*/ 4237288 h 6281670"/>
                <a:gd name="connsiteX133" fmla="*/ 3786370 w 8613217"/>
                <a:gd name="connsiteY133" fmla="*/ 3122779 h 6281670"/>
                <a:gd name="connsiteX134" fmla="*/ 3570333 w 8613217"/>
                <a:gd name="connsiteY134" fmla="*/ 2570236 h 6281670"/>
                <a:gd name="connsiteX135" fmla="*/ 3410829 w 8613217"/>
                <a:gd name="connsiteY135" fmla="*/ 2273437 h 6281670"/>
                <a:gd name="connsiteX136" fmla="*/ 3411502 w 8613217"/>
                <a:gd name="connsiteY136" fmla="*/ 2229018 h 6281670"/>
                <a:gd name="connsiteX137" fmla="*/ 3451209 w 8613217"/>
                <a:gd name="connsiteY137" fmla="*/ 2126720 h 6281670"/>
                <a:gd name="connsiteX138" fmla="*/ 3431692 w 8613217"/>
                <a:gd name="connsiteY138" fmla="*/ 1895877 h 6281670"/>
                <a:gd name="connsiteX139" fmla="*/ 3186715 w 8613217"/>
                <a:gd name="connsiteY139" fmla="*/ 1401886 h 6281670"/>
                <a:gd name="connsiteX140" fmla="*/ 2531874 w 8613217"/>
                <a:gd name="connsiteY140" fmla="*/ 701952 h 6281670"/>
                <a:gd name="connsiteX141" fmla="*/ 1731662 w 8613217"/>
                <a:gd name="connsiteY141" fmla="*/ 39035 h 6281670"/>
                <a:gd name="connsiteX142" fmla="*/ 1722913 w 8613217"/>
                <a:gd name="connsiteY142" fmla="*/ 36343 h 6281670"/>
                <a:gd name="connsiteX143" fmla="*/ 1723586 w 8613217"/>
                <a:gd name="connsiteY143" fmla="*/ 47111 h 6281670"/>
                <a:gd name="connsiteX144" fmla="*/ 1984042 w 8613217"/>
                <a:gd name="connsiteY144" fmla="*/ 871552 h 6281670"/>
                <a:gd name="connsiteX145" fmla="*/ 2773486 w 8613217"/>
                <a:gd name="connsiteY145" fmla="*/ 2064130 h 6281670"/>
                <a:gd name="connsiteX146" fmla="*/ 3058170 w 8613217"/>
                <a:gd name="connsiteY146" fmla="*/ 2286897 h 6281670"/>
                <a:gd name="connsiteX147" fmla="*/ 3235845 w 8613217"/>
                <a:gd name="connsiteY147" fmla="*/ 2329297 h 6281670"/>
                <a:gd name="connsiteX148" fmla="*/ 3256709 w 8613217"/>
                <a:gd name="connsiteY148" fmla="*/ 2294974 h 6281670"/>
                <a:gd name="connsiteX149" fmla="*/ 3083072 w 8613217"/>
                <a:gd name="connsiteY149" fmla="*/ 1999521 h 6281670"/>
                <a:gd name="connsiteX150" fmla="*/ 2450440 w 8613217"/>
                <a:gd name="connsiteY150" fmla="*/ 1092973 h 6281670"/>
                <a:gd name="connsiteX151" fmla="*/ 2432941 w 8613217"/>
                <a:gd name="connsiteY151" fmla="*/ 1062014 h 6281670"/>
                <a:gd name="connsiteX152" fmla="*/ 2454478 w 8613217"/>
                <a:gd name="connsiteY152" fmla="*/ 1076820 h 6281670"/>
                <a:gd name="connsiteX153" fmla="*/ 2967986 w 8613217"/>
                <a:gd name="connsiteY153" fmla="*/ 1739738 h 6281670"/>
                <a:gd name="connsiteX154" fmla="*/ 3266131 w 8613217"/>
                <a:gd name="connsiteY154" fmla="*/ 2175850 h 6281670"/>
                <a:gd name="connsiteX155" fmla="*/ 3457939 w 8613217"/>
                <a:gd name="connsiteY155" fmla="*/ 2509665 h 6281670"/>
                <a:gd name="connsiteX156" fmla="*/ 3733875 w 8613217"/>
                <a:gd name="connsiteY156" fmla="*/ 3249979 h 6281670"/>
                <a:gd name="connsiteX157" fmla="*/ 3823385 w 8613217"/>
                <a:gd name="connsiteY157" fmla="*/ 4359777 h 6281670"/>
                <a:gd name="connsiteX158" fmla="*/ 3816655 w 8613217"/>
                <a:gd name="connsiteY158" fmla="*/ 4369199 h 6281670"/>
                <a:gd name="connsiteX159" fmla="*/ 3800503 w 8613217"/>
                <a:gd name="connsiteY159" fmla="*/ 4322761 h 6281670"/>
                <a:gd name="connsiteX160" fmla="*/ 3407464 w 8613217"/>
                <a:gd name="connsiteY160" fmla="*/ 3663208 h 6281670"/>
                <a:gd name="connsiteX161" fmla="*/ 2390541 w 8613217"/>
                <a:gd name="connsiteY161" fmla="*/ 2898666 h 6281670"/>
                <a:gd name="connsiteX162" fmla="*/ 2247863 w 8613217"/>
                <a:gd name="connsiteY162" fmla="*/ 2802425 h 6281670"/>
                <a:gd name="connsiteX163" fmla="*/ 2055381 w 8613217"/>
                <a:gd name="connsiteY163" fmla="*/ 2665131 h 6281670"/>
                <a:gd name="connsiteX164" fmla="*/ 1471879 w 8613217"/>
                <a:gd name="connsiteY164" fmla="*/ 2148930 h 6281670"/>
                <a:gd name="connsiteX165" fmla="*/ 1461111 w 8613217"/>
                <a:gd name="connsiteY165" fmla="*/ 2109895 h 6281670"/>
                <a:gd name="connsiteX166" fmla="*/ 1501492 w 8613217"/>
                <a:gd name="connsiteY166" fmla="*/ 1918759 h 6281670"/>
                <a:gd name="connsiteX167" fmla="*/ 1395155 w 8613217"/>
                <a:gd name="connsiteY167" fmla="*/ 1570812 h 6281670"/>
                <a:gd name="connsiteX168" fmla="*/ 937507 w 8613217"/>
                <a:gd name="connsiteY168" fmla="*/ 860783 h 6281670"/>
                <a:gd name="connsiteX169" fmla="*/ 682435 w 8613217"/>
                <a:gd name="connsiteY169" fmla="*/ 471109 h 6281670"/>
                <a:gd name="connsiteX170" fmla="*/ 590905 w 8613217"/>
                <a:gd name="connsiteY170" fmla="*/ 214691 h 6281670"/>
                <a:gd name="connsiteX171" fmla="*/ 581483 w 8613217"/>
                <a:gd name="connsiteY171" fmla="*/ 222767 h 6281670"/>
                <a:gd name="connsiteX172" fmla="*/ 555909 w 8613217"/>
                <a:gd name="connsiteY172" fmla="*/ 262475 h 6281670"/>
                <a:gd name="connsiteX173" fmla="*/ 423998 w 8613217"/>
                <a:gd name="connsiteY173" fmla="*/ 619845 h 6281670"/>
                <a:gd name="connsiteX174" fmla="*/ 443515 w 8613217"/>
                <a:gd name="connsiteY174" fmla="*/ 1227575 h 6281670"/>
                <a:gd name="connsiteX175" fmla="*/ 806942 w 8613217"/>
                <a:gd name="connsiteY175" fmla="*/ 1996156 h 6281670"/>
                <a:gd name="connsiteX176" fmla="*/ 1087589 w 8613217"/>
                <a:gd name="connsiteY176" fmla="*/ 2216231 h 6281670"/>
                <a:gd name="connsiteX177" fmla="*/ 1317086 w 8613217"/>
                <a:gd name="connsiteY177" fmla="*/ 2233729 h 6281670"/>
                <a:gd name="connsiteX178" fmla="*/ 1327181 w 8613217"/>
                <a:gd name="connsiteY178" fmla="*/ 2198060 h 6281670"/>
                <a:gd name="connsiteX179" fmla="*/ 816364 w 8613217"/>
                <a:gd name="connsiteY179" fmla="*/ 1324489 h 6281670"/>
                <a:gd name="connsiteX180" fmla="*/ 702625 w 8613217"/>
                <a:gd name="connsiteY180" fmla="*/ 1031056 h 6281670"/>
                <a:gd name="connsiteX181" fmla="*/ 767908 w 8613217"/>
                <a:gd name="connsiteY181" fmla="*/ 1173061 h 6281670"/>
                <a:gd name="connsiteX182" fmla="*/ 1444285 w 8613217"/>
                <a:gd name="connsiteY182" fmla="*/ 2226326 h 6281670"/>
                <a:gd name="connsiteX183" fmla="*/ 2209501 w 8613217"/>
                <a:gd name="connsiteY183" fmla="*/ 2876457 h 6281670"/>
                <a:gd name="connsiteX184" fmla="*/ 2340738 w 8613217"/>
                <a:gd name="connsiteY184" fmla="*/ 2972025 h 6281670"/>
                <a:gd name="connsiteX185" fmla="*/ 2266034 w 8613217"/>
                <a:gd name="connsiteY185" fmla="*/ 2967313 h 6281670"/>
                <a:gd name="connsiteX186" fmla="*/ 1817807 w 8613217"/>
                <a:gd name="connsiteY186" fmla="*/ 3025866 h 6281670"/>
                <a:gd name="connsiteX187" fmla="*/ 1007500 w 8613217"/>
                <a:gd name="connsiteY187" fmla="*/ 3309877 h 6281670"/>
                <a:gd name="connsiteX188" fmla="*/ 960389 w 8613217"/>
                <a:gd name="connsiteY188" fmla="*/ 3293725 h 6281670"/>
                <a:gd name="connsiteX189" fmla="*/ 446207 w 8613217"/>
                <a:gd name="connsiteY189" fmla="*/ 3134221 h 6281670"/>
                <a:gd name="connsiteX190" fmla="*/ 217383 w 8613217"/>
                <a:gd name="connsiteY190" fmla="*/ 3227096 h 6281670"/>
                <a:gd name="connsiteX191" fmla="*/ 0 w 8613217"/>
                <a:gd name="connsiteY191" fmla="*/ 3236518 h 6281670"/>
                <a:gd name="connsiteX192" fmla="*/ 0 w 8613217"/>
                <a:gd name="connsiteY192" fmla="*/ 3330740 h 6281670"/>
                <a:gd name="connsiteX193" fmla="*/ 9422 w 8613217"/>
                <a:gd name="connsiteY193" fmla="*/ 3346892 h 6281670"/>
                <a:gd name="connsiteX194" fmla="*/ 255072 w 8613217"/>
                <a:gd name="connsiteY194" fmla="*/ 3717723 h 6281670"/>
                <a:gd name="connsiteX195" fmla="*/ 747044 w 8613217"/>
                <a:gd name="connsiteY195" fmla="*/ 3826078 h 6281670"/>
                <a:gd name="connsiteX196" fmla="*/ 1016249 w 8613217"/>
                <a:gd name="connsiteY196" fmla="*/ 3490244 h 6281670"/>
                <a:gd name="connsiteX197" fmla="*/ 981253 w 8613217"/>
                <a:gd name="connsiteY197" fmla="*/ 3461305 h 6281670"/>
                <a:gd name="connsiteX198" fmla="*/ 563312 w 8613217"/>
                <a:gd name="connsiteY198" fmla="*/ 3490917 h 6281670"/>
                <a:gd name="connsiteX199" fmla="*/ 390347 w 8613217"/>
                <a:gd name="connsiteY199" fmla="*/ 3460632 h 6281670"/>
                <a:gd name="connsiteX200" fmla="*/ 489953 w 8613217"/>
                <a:gd name="connsiteY200" fmla="*/ 3463997 h 6281670"/>
                <a:gd name="connsiteX201" fmla="*/ 903183 w 8613217"/>
                <a:gd name="connsiteY201" fmla="*/ 3408137 h 6281670"/>
                <a:gd name="connsiteX202" fmla="*/ 1043170 w 8613217"/>
                <a:gd name="connsiteY202" fmla="*/ 3372467 h 6281670"/>
                <a:gd name="connsiteX203" fmla="*/ 1508895 w 8613217"/>
                <a:gd name="connsiteY203" fmla="*/ 3218347 h 6281670"/>
                <a:gd name="connsiteX204" fmla="*/ 1912029 w 8613217"/>
                <a:gd name="connsiteY204" fmla="*/ 3101243 h 6281670"/>
                <a:gd name="connsiteX205" fmla="*/ 1912029 w 8613217"/>
                <a:gd name="connsiteY205" fmla="*/ 3101243 h 6281670"/>
                <a:gd name="connsiteX206" fmla="*/ 2113933 w 8613217"/>
                <a:gd name="connsiteY206" fmla="*/ 3072976 h 6281670"/>
                <a:gd name="connsiteX207" fmla="*/ 2553150 w 8613217"/>
                <a:gd name="connsiteY207" fmla="*/ 3130187 h 6281670"/>
                <a:gd name="connsiteX208" fmla="*/ 3282324 w 8613217"/>
                <a:gd name="connsiteY208" fmla="*/ 3670118 h 6281670"/>
                <a:gd name="connsiteX209" fmla="*/ 3580428 w 8613217"/>
                <a:gd name="connsiteY209" fmla="*/ 4087880 h 6281670"/>
                <a:gd name="connsiteX210" fmla="*/ 3776274 w 8613217"/>
                <a:gd name="connsiteY210" fmla="*/ 4626290 h 6281670"/>
                <a:gd name="connsiteX211" fmla="*/ 3813963 w 8613217"/>
                <a:gd name="connsiteY211" fmla="*/ 4802619 h 6281670"/>
                <a:gd name="connsiteX212" fmla="*/ 3811944 w 8613217"/>
                <a:gd name="connsiteY212" fmla="*/ 5407658 h 6281670"/>
                <a:gd name="connsiteX213" fmla="*/ 3881265 w 8613217"/>
                <a:gd name="connsiteY213" fmla="*/ 5874056 h 6281670"/>
                <a:gd name="connsiteX214" fmla="*/ 3879919 w 8613217"/>
                <a:gd name="connsiteY214" fmla="*/ 5898957 h 6281670"/>
                <a:gd name="connsiteX215" fmla="*/ 3757430 w 8613217"/>
                <a:gd name="connsiteY215" fmla="*/ 5946068 h 6281670"/>
                <a:gd name="connsiteX216" fmla="*/ 3743970 w 8613217"/>
                <a:gd name="connsiteY216" fmla="*/ 6053750 h 6281670"/>
                <a:gd name="connsiteX217" fmla="*/ 3803195 w 8613217"/>
                <a:gd name="connsiteY217" fmla="*/ 6092112 h 6281670"/>
                <a:gd name="connsiteX218" fmla="*/ 3896071 w 8613217"/>
                <a:gd name="connsiteY218" fmla="*/ 6023464 h 6281670"/>
                <a:gd name="connsiteX219" fmla="*/ 3920972 w 8613217"/>
                <a:gd name="connsiteY219" fmla="*/ 5996544 h 6281670"/>
                <a:gd name="connsiteX220" fmla="*/ 3918953 w 8613217"/>
                <a:gd name="connsiteY220" fmla="*/ 6053077 h 6281670"/>
                <a:gd name="connsiteX221" fmla="*/ 3931741 w 8613217"/>
                <a:gd name="connsiteY221" fmla="*/ 6077978 h 6281670"/>
                <a:gd name="connsiteX222" fmla="*/ 3951931 w 8613217"/>
                <a:gd name="connsiteY222" fmla="*/ 6055769 h 6281670"/>
                <a:gd name="connsiteX223" fmla="*/ 3972121 w 8613217"/>
                <a:gd name="connsiteY223" fmla="*/ 5988468 h 6281670"/>
                <a:gd name="connsiteX224" fmla="*/ 3994331 w 8613217"/>
                <a:gd name="connsiteY224" fmla="*/ 5968277 h 6281670"/>
                <a:gd name="connsiteX225" fmla="*/ 4005099 w 8613217"/>
                <a:gd name="connsiteY225" fmla="*/ 5995198 h 6281670"/>
                <a:gd name="connsiteX226" fmla="*/ 4071054 w 8613217"/>
                <a:gd name="connsiteY226" fmla="*/ 6040290 h 6281670"/>
                <a:gd name="connsiteX227" fmla="*/ 4100667 w 8613217"/>
                <a:gd name="connsiteY227" fmla="*/ 6026829 h 6281670"/>
                <a:gd name="connsiteX228" fmla="*/ 4110089 w 8613217"/>
                <a:gd name="connsiteY228" fmla="*/ 5993179 h 6281670"/>
                <a:gd name="connsiteX229" fmla="*/ 4124895 w 8613217"/>
                <a:gd name="connsiteY229" fmla="*/ 6032214 h 6281670"/>
                <a:gd name="connsiteX230" fmla="*/ 4117492 w 8613217"/>
                <a:gd name="connsiteY230" fmla="*/ 6106918 h 6281670"/>
                <a:gd name="connsiteX231" fmla="*/ 4080476 w 8613217"/>
                <a:gd name="connsiteY231" fmla="*/ 6141242 h 6281670"/>
                <a:gd name="connsiteX232" fmla="*/ 4176717 w 8613217"/>
                <a:gd name="connsiteY232" fmla="*/ 6189025 h 6281670"/>
                <a:gd name="connsiteX233" fmla="*/ 4170660 w 8613217"/>
                <a:gd name="connsiteY233" fmla="*/ 6271133 h 6281670"/>
                <a:gd name="connsiteX234" fmla="*/ 4195562 w 8613217"/>
                <a:gd name="connsiteY234" fmla="*/ 6277863 h 6281670"/>
                <a:gd name="connsiteX235" fmla="*/ 4261517 w 8613217"/>
                <a:gd name="connsiteY235" fmla="*/ 6267768 h 6281670"/>
                <a:gd name="connsiteX236" fmla="*/ 4289784 w 8613217"/>
                <a:gd name="connsiteY236" fmla="*/ 6247578 h 6281670"/>
                <a:gd name="connsiteX237" fmla="*/ 4295840 w 8613217"/>
                <a:gd name="connsiteY237" fmla="*/ 6204505 h 6281670"/>
                <a:gd name="connsiteX238" fmla="*/ 4305936 w 8613217"/>
                <a:gd name="connsiteY238" fmla="*/ 6182969 h 6281670"/>
                <a:gd name="connsiteX239" fmla="*/ 4324107 w 8613217"/>
                <a:gd name="connsiteY239" fmla="*/ 6199794 h 6281670"/>
                <a:gd name="connsiteX240" fmla="*/ 4336894 w 8613217"/>
                <a:gd name="connsiteY240" fmla="*/ 6230752 h 6281670"/>
                <a:gd name="connsiteX241" fmla="*/ 4342951 w 8613217"/>
                <a:gd name="connsiteY241" fmla="*/ 6226714 h 6281670"/>
                <a:gd name="connsiteX242" fmla="*/ 4369872 w 8613217"/>
                <a:gd name="connsiteY242" fmla="*/ 6185660 h 6281670"/>
                <a:gd name="connsiteX243" fmla="*/ 4382659 w 8613217"/>
                <a:gd name="connsiteY243" fmla="*/ 6234791 h 6281670"/>
                <a:gd name="connsiteX244" fmla="*/ 4406888 w 8613217"/>
                <a:gd name="connsiteY244" fmla="*/ 6265749 h 6281670"/>
                <a:gd name="connsiteX245" fmla="*/ 4484284 w 8613217"/>
                <a:gd name="connsiteY245" fmla="*/ 6275171 h 6281670"/>
                <a:gd name="connsiteX246" fmla="*/ 4499090 w 8613217"/>
                <a:gd name="connsiteY246" fmla="*/ 6272479 h 6281670"/>
                <a:gd name="connsiteX247" fmla="*/ 4512551 w 8613217"/>
                <a:gd name="connsiteY247" fmla="*/ 6181622 h 6281670"/>
                <a:gd name="connsiteX248" fmla="*/ 4572449 w 8613217"/>
                <a:gd name="connsiteY248" fmla="*/ 6153356 h 6281670"/>
                <a:gd name="connsiteX249" fmla="*/ 4575814 w 8613217"/>
                <a:gd name="connsiteY249" fmla="*/ 6127781 h 6281670"/>
                <a:gd name="connsiteX250" fmla="*/ 4538125 w 8613217"/>
                <a:gd name="connsiteY250" fmla="*/ 6076633 h 6281670"/>
                <a:gd name="connsiteX251" fmla="*/ 4536779 w 8613217"/>
                <a:gd name="connsiteY251" fmla="*/ 6042309 h 6281670"/>
                <a:gd name="connsiteX252" fmla="*/ 4573122 w 8613217"/>
                <a:gd name="connsiteY252" fmla="*/ 6032214 h 6281670"/>
                <a:gd name="connsiteX253" fmla="*/ 4637731 w 8613217"/>
                <a:gd name="connsiteY253" fmla="*/ 6051058 h 6281670"/>
                <a:gd name="connsiteX254" fmla="*/ 4665997 w 8613217"/>
                <a:gd name="connsiteY254" fmla="*/ 6029522 h 6281670"/>
                <a:gd name="connsiteX255" fmla="*/ 4665997 w 8613217"/>
                <a:gd name="connsiteY255" fmla="*/ 5985776 h 6281670"/>
                <a:gd name="connsiteX256" fmla="*/ 4681477 w 8613217"/>
                <a:gd name="connsiteY256" fmla="*/ 5966931 h 6281670"/>
                <a:gd name="connsiteX257" fmla="*/ 4701667 w 8613217"/>
                <a:gd name="connsiteY257" fmla="*/ 5981065 h 6281670"/>
                <a:gd name="connsiteX258" fmla="*/ 4724550 w 8613217"/>
                <a:gd name="connsiteY258" fmla="*/ 6054423 h 6281670"/>
                <a:gd name="connsiteX259" fmla="*/ 4743394 w 8613217"/>
                <a:gd name="connsiteY259" fmla="*/ 6073268 h 6281670"/>
                <a:gd name="connsiteX260" fmla="*/ 4752143 w 8613217"/>
                <a:gd name="connsiteY260" fmla="*/ 6050385 h 6281670"/>
                <a:gd name="connsiteX261" fmla="*/ 4752143 w 8613217"/>
                <a:gd name="connsiteY261" fmla="*/ 5996544 h 6281670"/>
                <a:gd name="connsiteX262" fmla="*/ 4800600 w 8613217"/>
                <a:gd name="connsiteY262" fmla="*/ 6046347 h 6281670"/>
                <a:gd name="connsiteX263" fmla="*/ 4859825 w 8613217"/>
                <a:gd name="connsiteY263" fmla="*/ 6088747 h 6281670"/>
                <a:gd name="connsiteX264" fmla="*/ 4932511 w 8613217"/>
                <a:gd name="connsiteY264" fmla="*/ 6036252 h 6281670"/>
                <a:gd name="connsiteX265" fmla="*/ 4919050 w 8613217"/>
                <a:gd name="connsiteY265" fmla="*/ 5940011 h 6281670"/>
                <a:gd name="connsiteX266" fmla="*/ 4830213 w 8613217"/>
                <a:gd name="connsiteY266" fmla="*/ 5933281 h 6281670"/>
                <a:gd name="connsiteX267" fmla="*/ 4779064 w 8613217"/>
                <a:gd name="connsiteY267" fmla="*/ 5876074 h 6281670"/>
                <a:gd name="connsiteX268" fmla="*/ 4778391 w 8613217"/>
                <a:gd name="connsiteY268" fmla="*/ 5829637 h 6281670"/>
                <a:gd name="connsiteX269" fmla="*/ 5091342 w 8613217"/>
                <a:gd name="connsiteY269" fmla="*/ 5236712 h 6281670"/>
                <a:gd name="connsiteX270" fmla="*/ 5116243 w 8613217"/>
                <a:gd name="connsiteY270" fmla="*/ 5202389 h 6281670"/>
                <a:gd name="connsiteX271" fmla="*/ 5269690 w 8613217"/>
                <a:gd name="connsiteY271" fmla="*/ 5086631 h 6281670"/>
                <a:gd name="connsiteX272" fmla="*/ 5744837 w 8613217"/>
                <a:gd name="connsiteY272" fmla="*/ 4795889 h 6281670"/>
                <a:gd name="connsiteX273" fmla="*/ 5814830 w 8613217"/>
                <a:gd name="connsiteY273" fmla="*/ 4775699 h 6281670"/>
                <a:gd name="connsiteX274" fmla="*/ 6103553 w 8613217"/>
                <a:gd name="connsiteY274" fmla="*/ 4765603 h 6281670"/>
                <a:gd name="connsiteX275" fmla="*/ 7086824 w 8613217"/>
                <a:gd name="connsiteY275" fmla="*/ 4811369 h 6281670"/>
                <a:gd name="connsiteX276" fmla="*/ 7489959 w 8613217"/>
                <a:gd name="connsiteY276" fmla="*/ 4805311 h 6281670"/>
                <a:gd name="connsiteX277" fmla="*/ 7516880 w 8613217"/>
                <a:gd name="connsiteY277" fmla="*/ 4801946 h 6281670"/>
                <a:gd name="connsiteX278" fmla="*/ 7536397 w 8613217"/>
                <a:gd name="connsiteY278" fmla="*/ 4800600 h 6281670"/>
                <a:gd name="connsiteX279" fmla="*/ 7619850 w 8613217"/>
                <a:gd name="connsiteY279" fmla="*/ 4791178 h 6281670"/>
                <a:gd name="connsiteX280" fmla="*/ 7661577 w 8613217"/>
                <a:gd name="connsiteY280" fmla="*/ 4813388 h 6281670"/>
                <a:gd name="connsiteX281" fmla="*/ 7920014 w 8613217"/>
                <a:gd name="connsiteY281" fmla="*/ 5004523 h 6281670"/>
                <a:gd name="connsiteX282" fmla="*/ 8354780 w 8613217"/>
                <a:gd name="connsiteY282" fmla="*/ 4830886 h 6281670"/>
                <a:gd name="connsiteX283" fmla="*/ 8579567 w 8613217"/>
                <a:gd name="connsiteY283" fmla="*/ 4409580 h 6281670"/>
                <a:gd name="connsiteX284" fmla="*/ 8613217 w 8613217"/>
                <a:gd name="connsiteY284" fmla="*/ 4250076 h 6281670"/>
                <a:gd name="connsiteX285" fmla="*/ 8613217 w 8613217"/>
                <a:gd name="connsiteY285" fmla="*/ 4196235 h 6281670"/>
                <a:gd name="connsiteX286" fmla="*/ 8420062 w 8613217"/>
                <a:gd name="connsiteY286" fmla="*/ 4211041 h 6281670"/>
                <a:gd name="connsiteX287" fmla="*/ 4571776 w 8613217"/>
                <a:gd name="connsiteY287" fmla="*/ 915970 h 6281670"/>
                <a:gd name="connsiteX288" fmla="*/ 4583890 w 8613217"/>
                <a:gd name="connsiteY288" fmla="*/ 888377 h 6281670"/>
                <a:gd name="connsiteX289" fmla="*/ 4571776 w 8613217"/>
                <a:gd name="connsiteY289" fmla="*/ 915970 h 6281670"/>
                <a:gd name="connsiteX290" fmla="*/ 2362948 w 8613217"/>
                <a:gd name="connsiteY290" fmla="*/ 965100 h 6281670"/>
                <a:gd name="connsiteX291" fmla="*/ 2363621 w 8613217"/>
                <a:gd name="connsiteY291" fmla="*/ 962408 h 6281670"/>
                <a:gd name="connsiteX292" fmla="*/ 2368332 w 8613217"/>
                <a:gd name="connsiteY292" fmla="*/ 967119 h 6281670"/>
                <a:gd name="connsiteX293" fmla="*/ 2362948 w 8613217"/>
                <a:gd name="connsiteY293" fmla="*/ 965100 h 6281670"/>
                <a:gd name="connsiteX294" fmla="*/ 2435633 w 8613217"/>
                <a:gd name="connsiteY294" fmla="*/ 1055284 h 6281670"/>
                <a:gd name="connsiteX295" fmla="*/ 2426211 w 8613217"/>
                <a:gd name="connsiteY295" fmla="*/ 1053265 h 6281670"/>
                <a:gd name="connsiteX296" fmla="*/ 2370351 w 8613217"/>
                <a:gd name="connsiteY296" fmla="*/ 968465 h 6281670"/>
                <a:gd name="connsiteX297" fmla="*/ 2432268 w 8613217"/>
                <a:gd name="connsiteY297" fmla="*/ 1045862 h 6281670"/>
                <a:gd name="connsiteX298" fmla="*/ 2435633 w 8613217"/>
                <a:gd name="connsiteY298" fmla="*/ 1055284 h 6281670"/>
                <a:gd name="connsiteX299" fmla="*/ 695895 w 8613217"/>
                <a:gd name="connsiteY299" fmla="*/ 1016922 h 6281670"/>
                <a:gd name="connsiteX300" fmla="*/ 692530 w 8613217"/>
                <a:gd name="connsiteY300" fmla="*/ 1005481 h 6281670"/>
                <a:gd name="connsiteX301" fmla="*/ 695895 w 8613217"/>
                <a:gd name="connsiteY301" fmla="*/ 1016922 h 6281670"/>
                <a:gd name="connsiteX302" fmla="*/ 4511205 w 8613217"/>
                <a:gd name="connsiteY302" fmla="*/ 6014042 h 6281670"/>
                <a:gd name="connsiteX303" fmla="*/ 4537452 w 8613217"/>
                <a:gd name="connsiteY303" fmla="*/ 5944049 h 6281670"/>
                <a:gd name="connsiteX304" fmla="*/ 4511205 w 8613217"/>
                <a:gd name="connsiteY304" fmla="*/ 6014042 h 6281670"/>
                <a:gd name="connsiteX305" fmla="*/ 4750797 w 8613217"/>
                <a:gd name="connsiteY305" fmla="*/ 5917128 h 6281670"/>
                <a:gd name="connsiteX306" fmla="*/ 4741375 w 8613217"/>
                <a:gd name="connsiteY306" fmla="*/ 5939338 h 6281670"/>
                <a:gd name="connsiteX307" fmla="*/ 4732626 w 8613217"/>
                <a:gd name="connsiteY307" fmla="*/ 5935300 h 6281670"/>
                <a:gd name="connsiteX308" fmla="*/ 4727915 w 8613217"/>
                <a:gd name="connsiteY308" fmla="*/ 5907706 h 6281670"/>
                <a:gd name="connsiteX309" fmla="*/ 4750797 w 8613217"/>
                <a:gd name="connsiteY309" fmla="*/ 5875402 h 6281670"/>
                <a:gd name="connsiteX310" fmla="*/ 4750797 w 8613217"/>
                <a:gd name="connsiteY310" fmla="*/ 5917128 h 6281670"/>
                <a:gd name="connsiteX311" fmla="*/ 4875978 w 8613217"/>
                <a:gd name="connsiteY311" fmla="*/ 5457461 h 6281670"/>
                <a:gd name="connsiteX312" fmla="*/ 4616868 w 8613217"/>
                <a:gd name="connsiteY312" fmla="*/ 5877421 h 6281670"/>
                <a:gd name="connsiteX313" fmla="*/ 4562354 w 8613217"/>
                <a:gd name="connsiteY313" fmla="*/ 5884824 h 6281670"/>
                <a:gd name="connsiteX314" fmla="*/ 4880015 w 8613217"/>
                <a:gd name="connsiteY314" fmla="*/ 5419772 h 6281670"/>
                <a:gd name="connsiteX315" fmla="*/ 4875978 w 8613217"/>
                <a:gd name="connsiteY315" fmla="*/ 5457461 h 6281670"/>
                <a:gd name="connsiteX316" fmla="*/ 5020675 w 8613217"/>
                <a:gd name="connsiteY316" fmla="*/ 5141145 h 6281670"/>
                <a:gd name="connsiteX317" fmla="*/ 4989717 w 8613217"/>
                <a:gd name="connsiteY317" fmla="*/ 5179506 h 6281670"/>
                <a:gd name="connsiteX318" fmla="*/ 4445922 w 8613217"/>
                <a:gd name="connsiteY318" fmla="*/ 5878767 h 6281670"/>
                <a:gd name="connsiteX319" fmla="*/ 4415637 w 8613217"/>
                <a:gd name="connsiteY319" fmla="*/ 5953471 h 6281670"/>
                <a:gd name="connsiteX320" fmla="*/ 4357085 w 8613217"/>
                <a:gd name="connsiteY320" fmla="*/ 6075286 h 6281670"/>
                <a:gd name="connsiteX321" fmla="*/ 4338240 w 8613217"/>
                <a:gd name="connsiteY321" fmla="*/ 6125762 h 6281670"/>
                <a:gd name="connsiteX322" fmla="*/ 4322761 w 8613217"/>
                <a:gd name="connsiteY322" fmla="*/ 6080671 h 6281670"/>
                <a:gd name="connsiteX323" fmla="*/ 4306609 w 8613217"/>
                <a:gd name="connsiteY323" fmla="*/ 6061826 h 6281670"/>
                <a:gd name="connsiteX324" fmla="*/ 4295168 w 8613217"/>
                <a:gd name="connsiteY324" fmla="*/ 6082689 h 6281670"/>
                <a:gd name="connsiteX325" fmla="*/ 4292475 w 8613217"/>
                <a:gd name="connsiteY325" fmla="*/ 6112302 h 6281670"/>
                <a:gd name="connsiteX326" fmla="*/ 4277669 w 8613217"/>
                <a:gd name="connsiteY326" fmla="*/ 6097496 h 6281670"/>
                <a:gd name="connsiteX327" fmla="*/ 4183447 w 8613217"/>
                <a:gd name="connsiteY327" fmla="*/ 5282478 h 6281670"/>
                <a:gd name="connsiteX328" fmla="*/ 4412945 w 8613217"/>
                <a:gd name="connsiteY328" fmla="*/ 4743394 h 6281670"/>
                <a:gd name="connsiteX329" fmla="*/ 5036828 w 8613217"/>
                <a:gd name="connsiteY329" fmla="*/ 3935106 h 6281670"/>
                <a:gd name="connsiteX330" fmla="*/ 5054999 w 8613217"/>
                <a:gd name="connsiteY330" fmla="*/ 3966064 h 6281670"/>
                <a:gd name="connsiteX331" fmla="*/ 5020675 w 8613217"/>
                <a:gd name="connsiteY331" fmla="*/ 5141145 h 6281670"/>
                <a:gd name="connsiteX0" fmla="*/ 8420062 w 8613217"/>
                <a:gd name="connsiteY0" fmla="*/ 4211041 h 6281670"/>
                <a:gd name="connsiteX1" fmla="*/ 7990681 w 8613217"/>
                <a:gd name="connsiteY1" fmla="*/ 4231232 h 6281670"/>
                <a:gd name="connsiteX2" fmla="*/ 7630619 w 8613217"/>
                <a:gd name="connsiteY2" fmla="*/ 4614849 h 6281670"/>
                <a:gd name="connsiteX3" fmla="*/ 7659558 w 8613217"/>
                <a:gd name="connsiteY3" fmla="*/ 4643788 h 6281670"/>
                <a:gd name="connsiteX4" fmla="*/ 7859443 w 8613217"/>
                <a:gd name="connsiteY4" fmla="*/ 4617541 h 6281670"/>
                <a:gd name="connsiteX5" fmla="*/ 8222196 w 8613217"/>
                <a:gd name="connsiteY5" fmla="*/ 4498418 h 6281670"/>
                <a:gd name="connsiteX6" fmla="*/ 8236330 w 8613217"/>
                <a:gd name="connsiteY6" fmla="*/ 4496398 h 6281670"/>
                <a:gd name="connsiteX7" fmla="*/ 8228254 w 8613217"/>
                <a:gd name="connsiteY7" fmla="*/ 4504475 h 6281670"/>
                <a:gd name="connsiteX8" fmla="*/ 7670326 w 8613217"/>
                <a:gd name="connsiteY8" fmla="*/ 4709743 h 6281670"/>
                <a:gd name="connsiteX9" fmla="*/ 7436791 w 8613217"/>
                <a:gd name="connsiteY9" fmla="*/ 4735318 h 6281670"/>
                <a:gd name="connsiteX10" fmla="*/ 6759067 w 8613217"/>
                <a:gd name="connsiteY10" fmla="*/ 4696956 h 6281670"/>
                <a:gd name="connsiteX11" fmla="*/ 6037597 w 8613217"/>
                <a:gd name="connsiteY11" fmla="*/ 4656576 h 6281670"/>
                <a:gd name="connsiteX12" fmla="*/ 6023464 w 8613217"/>
                <a:gd name="connsiteY12" fmla="*/ 4649172 h 6281670"/>
                <a:gd name="connsiteX13" fmla="*/ 6361317 w 8613217"/>
                <a:gd name="connsiteY13" fmla="*/ 4472170 h 6281670"/>
                <a:gd name="connsiteX14" fmla="*/ 6783296 w 8613217"/>
                <a:gd name="connsiteY14" fmla="*/ 4236616 h 6281670"/>
                <a:gd name="connsiteX15" fmla="*/ 7066634 w 8613217"/>
                <a:gd name="connsiteY15" fmla="*/ 4052210 h 6281670"/>
                <a:gd name="connsiteX16" fmla="*/ 7151433 w 8613217"/>
                <a:gd name="connsiteY16" fmla="*/ 4042115 h 6281670"/>
                <a:gd name="connsiteX17" fmla="*/ 7304208 w 8613217"/>
                <a:gd name="connsiteY17" fmla="*/ 4071727 h 6281670"/>
                <a:gd name="connsiteX18" fmla="*/ 7625235 w 8613217"/>
                <a:gd name="connsiteY18" fmla="*/ 3948566 h 6281670"/>
                <a:gd name="connsiteX19" fmla="*/ 8172394 w 8613217"/>
                <a:gd name="connsiteY19" fmla="*/ 2496877 h 6281670"/>
                <a:gd name="connsiteX20" fmla="*/ 7882325 w 8613217"/>
                <a:gd name="connsiteY20" fmla="*/ 1811077 h 6281670"/>
                <a:gd name="connsiteX21" fmla="*/ 7854059 w 8613217"/>
                <a:gd name="connsiteY21" fmla="*/ 1889820 h 6281670"/>
                <a:gd name="connsiteX22" fmla="*/ 7732917 w 8613217"/>
                <a:gd name="connsiteY22" fmla="*/ 2389195 h 6281670"/>
                <a:gd name="connsiteX23" fmla="*/ 7607736 w 8613217"/>
                <a:gd name="connsiteY23" fmla="*/ 2746565 h 6281670"/>
                <a:gd name="connsiteX24" fmla="*/ 7178354 w 8613217"/>
                <a:gd name="connsiteY24" fmla="*/ 3424962 h 6281670"/>
                <a:gd name="connsiteX25" fmla="*/ 7050481 w 8613217"/>
                <a:gd name="connsiteY25" fmla="*/ 3653113 h 6281670"/>
                <a:gd name="connsiteX26" fmla="*/ 7022888 w 8613217"/>
                <a:gd name="connsiteY26" fmla="*/ 3873861 h 6281670"/>
                <a:gd name="connsiteX27" fmla="*/ 7057884 w 8613217"/>
                <a:gd name="connsiteY27" fmla="*/ 3889341 h 6281670"/>
                <a:gd name="connsiteX28" fmla="*/ 7311611 w 8613217"/>
                <a:gd name="connsiteY28" fmla="*/ 3701570 h 6281670"/>
                <a:gd name="connsiteX29" fmla="*/ 7883672 w 8613217"/>
                <a:gd name="connsiteY29" fmla="*/ 2875784 h 6281670"/>
                <a:gd name="connsiteX30" fmla="*/ 7909246 w 8613217"/>
                <a:gd name="connsiteY30" fmla="*/ 2790311 h 6281670"/>
                <a:gd name="connsiteX31" fmla="*/ 7835888 w 8613217"/>
                <a:gd name="connsiteY31" fmla="*/ 3051440 h 6281670"/>
                <a:gd name="connsiteX32" fmla="*/ 7279306 w 8613217"/>
                <a:gd name="connsiteY32" fmla="*/ 3802522 h 6281670"/>
                <a:gd name="connsiteX33" fmla="*/ 6992603 w 8613217"/>
                <a:gd name="connsiteY33" fmla="*/ 4017213 h 6281670"/>
                <a:gd name="connsiteX34" fmla="*/ 6713302 w 8613217"/>
                <a:gd name="connsiteY34" fmla="*/ 4190851 h 6281670"/>
                <a:gd name="connsiteX35" fmla="*/ 6627830 w 8613217"/>
                <a:gd name="connsiteY35" fmla="*/ 4239308 h 6281670"/>
                <a:gd name="connsiteX36" fmla="*/ 6605620 w 8613217"/>
                <a:gd name="connsiteY36" fmla="*/ 4251422 h 6281670"/>
                <a:gd name="connsiteX37" fmla="*/ 6226714 w 8613217"/>
                <a:gd name="connsiteY37" fmla="*/ 4447268 h 6281670"/>
                <a:gd name="connsiteX38" fmla="*/ 5314782 w 8613217"/>
                <a:gd name="connsiteY38" fmla="*/ 4943279 h 6281670"/>
                <a:gd name="connsiteX39" fmla="*/ 5158643 w 8613217"/>
                <a:gd name="connsiteY39" fmla="*/ 5046250 h 6281670"/>
                <a:gd name="connsiteX40" fmla="*/ 5162681 w 8613217"/>
                <a:gd name="connsiteY40" fmla="*/ 5025387 h 6281670"/>
                <a:gd name="connsiteX41" fmla="*/ 5227290 w 8613217"/>
                <a:gd name="connsiteY41" fmla="*/ 4323434 h 6281670"/>
                <a:gd name="connsiteX42" fmla="*/ 5106148 w 8613217"/>
                <a:gd name="connsiteY42" fmla="*/ 3860401 h 6281670"/>
                <a:gd name="connsiteX43" fmla="*/ 5139799 w 8613217"/>
                <a:gd name="connsiteY43" fmla="*/ 3818675 h 6281670"/>
                <a:gd name="connsiteX44" fmla="*/ 5695034 w 8613217"/>
                <a:gd name="connsiteY44" fmla="*/ 3194119 h 6281670"/>
                <a:gd name="connsiteX45" fmla="*/ 5830983 w 8613217"/>
                <a:gd name="connsiteY45" fmla="*/ 3023174 h 6281670"/>
                <a:gd name="connsiteX46" fmla="*/ 5873382 w 8613217"/>
                <a:gd name="connsiteY46" fmla="*/ 3008367 h 6281670"/>
                <a:gd name="connsiteX47" fmla="*/ 5983083 w 8613217"/>
                <a:gd name="connsiteY47" fmla="*/ 3009040 h 6281670"/>
                <a:gd name="connsiteX48" fmla="*/ 6257000 w 8613217"/>
                <a:gd name="connsiteY48" fmla="*/ 2840787 h 6281670"/>
                <a:gd name="connsiteX49" fmla="*/ 6605620 w 8613217"/>
                <a:gd name="connsiteY49" fmla="*/ 2172485 h 6281670"/>
                <a:gd name="connsiteX50" fmla="*/ 6623118 w 8613217"/>
                <a:gd name="connsiteY50" fmla="*/ 1339969 h 6281670"/>
                <a:gd name="connsiteX51" fmla="*/ 6528224 w 8613217"/>
                <a:gd name="connsiteY51" fmla="*/ 660899 h 6281670"/>
                <a:gd name="connsiteX52" fmla="*/ 6514091 w 8613217"/>
                <a:gd name="connsiteY52" fmla="*/ 520239 h 6281670"/>
                <a:gd name="connsiteX53" fmla="*/ 6493900 w 8613217"/>
                <a:gd name="connsiteY53" fmla="*/ 546486 h 6281670"/>
                <a:gd name="connsiteX54" fmla="*/ 6244212 w 8613217"/>
                <a:gd name="connsiteY54" fmla="*/ 975869 h 6281670"/>
                <a:gd name="connsiteX55" fmla="*/ 5935300 w 8613217"/>
                <a:gd name="connsiteY55" fmla="*/ 1788868 h 6281670"/>
                <a:gd name="connsiteX56" fmla="*/ 5707148 w 8613217"/>
                <a:gd name="connsiteY56" fmla="*/ 2531874 h 6281670"/>
                <a:gd name="connsiteX57" fmla="*/ 5679555 w 8613217"/>
                <a:gd name="connsiteY57" fmla="*/ 2738489 h 6281670"/>
                <a:gd name="connsiteX58" fmla="*/ 5734069 w 8613217"/>
                <a:gd name="connsiteY58" fmla="*/ 2914818 h 6281670"/>
                <a:gd name="connsiteX59" fmla="*/ 5963566 w 8613217"/>
                <a:gd name="connsiteY59" fmla="*/ 2599175 h 6281670"/>
                <a:gd name="connsiteX60" fmla="*/ 6141914 w 8613217"/>
                <a:gd name="connsiteY60" fmla="*/ 2254593 h 6281670"/>
                <a:gd name="connsiteX61" fmla="*/ 6262384 w 8613217"/>
                <a:gd name="connsiteY61" fmla="*/ 1884436 h 6281670"/>
                <a:gd name="connsiteX62" fmla="*/ 6343145 w 8613217"/>
                <a:gd name="connsiteY62" fmla="*/ 1508222 h 6281670"/>
                <a:gd name="connsiteX63" fmla="*/ 6310167 w 8613217"/>
                <a:gd name="connsiteY63" fmla="*/ 1747814 h 6281670"/>
                <a:gd name="connsiteX64" fmla="*/ 6045001 w 8613217"/>
                <a:gd name="connsiteY64" fmla="*/ 2568890 h 6281670"/>
                <a:gd name="connsiteX65" fmla="*/ 5560432 w 8613217"/>
                <a:gd name="connsiteY65" fmla="*/ 3235173 h 6281670"/>
                <a:gd name="connsiteX66" fmla="*/ 5096726 w 8613217"/>
                <a:gd name="connsiteY66" fmla="*/ 3741278 h 6281670"/>
                <a:gd name="connsiteX67" fmla="*/ 5067113 w 8613217"/>
                <a:gd name="connsiteY67" fmla="*/ 3767525 h 6281670"/>
                <a:gd name="connsiteX68" fmla="*/ 4911647 w 8613217"/>
                <a:gd name="connsiteY68" fmla="*/ 3459959 h 6281670"/>
                <a:gd name="connsiteX69" fmla="*/ 4890784 w 8613217"/>
                <a:gd name="connsiteY69" fmla="*/ 3404099 h 6281670"/>
                <a:gd name="connsiteX70" fmla="*/ 4952701 w 8613217"/>
                <a:gd name="connsiteY70" fmla="*/ 2717626 h 6281670"/>
                <a:gd name="connsiteX71" fmla="*/ 5173449 w 8613217"/>
                <a:gd name="connsiteY71" fmla="*/ 2368332 h 6281670"/>
                <a:gd name="connsiteX72" fmla="*/ 5481689 w 8613217"/>
                <a:gd name="connsiteY72" fmla="*/ 1759928 h 6281670"/>
                <a:gd name="connsiteX73" fmla="*/ 5514667 w 8613217"/>
                <a:gd name="connsiteY73" fmla="*/ 1741757 h 6281670"/>
                <a:gd name="connsiteX74" fmla="*/ 5803389 w 8613217"/>
                <a:gd name="connsiteY74" fmla="*/ 1570812 h 6281670"/>
                <a:gd name="connsiteX75" fmla="*/ 5822907 w 8613217"/>
                <a:gd name="connsiteY75" fmla="*/ 1095665 h 6281670"/>
                <a:gd name="connsiteX76" fmla="*/ 5540241 w 8613217"/>
                <a:gd name="connsiteY76" fmla="*/ 601000 h 6281670"/>
                <a:gd name="connsiteX77" fmla="*/ 5514667 w 8613217"/>
                <a:gd name="connsiteY77" fmla="*/ 600327 h 6281670"/>
                <a:gd name="connsiteX78" fmla="*/ 5421791 w 8613217"/>
                <a:gd name="connsiteY78" fmla="*/ 697914 h 6281670"/>
                <a:gd name="connsiteX79" fmla="*/ 5124319 w 8613217"/>
                <a:gd name="connsiteY79" fmla="*/ 1196617 h 6281670"/>
                <a:gd name="connsiteX80" fmla="*/ 5316801 w 8613217"/>
                <a:gd name="connsiteY80" fmla="*/ 1686570 h 6281670"/>
                <a:gd name="connsiteX81" fmla="*/ 5361220 w 8613217"/>
                <a:gd name="connsiteY81" fmla="*/ 1669072 h 6281670"/>
                <a:gd name="connsiteX82" fmla="*/ 5461499 w 8613217"/>
                <a:gd name="connsiteY82" fmla="*/ 1248439 h 6281670"/>
                <a:gd name="connsiteX83" fmla="*/ 5491784 w 8613217"/>
                <a:gd name="connsiteY83" fmla="*/ 1043170 h 6281670"/>
                <a:gd name="connsiteX84" fmla="*/ 5497841 w 8613217"/>
                <a:gd name="connsiteY84" fmla="*/ 1081532 h 6281670"/>
                <a:gd name="connsiteX85" fmla="*/ 5481016 w 8613217"/>
                <a:gd name="connsiteY85" fmla="*/ 1353429 h 6281670"/>
                <a:gd name="connsiteX86" fmla="*/ 5415734 w 8613217"/>
                <a:gd name="connsiteY86" fmla="*/ 1727624 h 6281670"/>
                <a:gd name="connsiteX87" fmla="*/ 5151240 w 8613217"/>
                <a:gd name="connsiteY87" fmla="*/ 2245171 h 6281670"/>
                <a:gd name="connsiteX88" fmla="*/ 4908282 w 8613217"/>
                <a:gd name="connsiteY88" fmla="*/ 2596483 h 6281670"/>
                <a:gd name="connsiteX89" fmla="*/ 4750124 w 8613217"/>
                <a:gd name="connsiteY89" fmla="*/ 2989523 h 6281670"/>
                <a:gd name="connsiteX90" fmla="*/ 4737337 w 8613217"/>
                <a:gd name="connsiteY90" fmla="*/ 3162487 h 6281670"/>
                <a:gd name="connsiteX91" fmla="*/ 4680804 w 8613217"/>
                <a:gd name="connsiteY91" fmla="*/ 3076341 h 6281670"/>
                <a:gd name="connsiteX92" fmla="*/ 4591293 w 8613217"/>
                <a:gd name="connsiteY92" fmla="*/ 2915491 h 6281670"/>
                <a:gd name="connsiteX93" fmla="*/ 4552259 w 8613217"/>
                <a:gd name="connsiteY93" fmla="*/ 2838095 h 6281670"/>
                <a:gd name="connsiteX94" fmla="*/ 4404869 w 8613217"/>
                <a:gd name="connsiteY94" fmla="*/ 2499569 h 6281670"/>
                <a:gd name="connsiteX95" fmla="*/ 4425059 w 8613217"/>
                <a:gd name="connsiteY95" fmla="*/ 2408713 h 6281670"/>
                <a:gd name="connsiteX96" fmla="*/ 4497071 w 8613217"/>
                <a:gd name="connsiteY96" fmla="*/ 2304396 h 6281670"/>
                <a:gd name="connsiteX97" fmla="*/ 4551585 w 8613217"/>
                <a:gd name="connsiteY97" fmla="*/ 2152968 h 6281670"/>
                <a:gd name="connsiteX98" fmla="*/ 4741375 w 8613217"/>
                <a:gd name="connsiteY98" fmla="*/ 1413327 h 6281670"/>
                <a:gd name="connsiteX99" fmla="*/ 4929146 w 8613217"/>
                <a:gd name="connsiteY99" fmla="*/ 819730 h 6281670"/>
                <a:gd name="connsiteX100" fmla="*/ 5233347 w 8613217"/>
                <a:gd name="connsiteY100" fmla="*/ 28940 h 6281670"/>
                <a:gd name="connsiteX101" fmla="*/ 5238058 w 8613217"/>
                <a:gd name="connsiteY101" fmla="*/ 0 h 6281670"/>
                <a:gd name="connsiteX102" fmla="*/ 4976929 w 8613217"/>
                <a:gd name="connsiteY102" fmla="*/ 159504 h 6281670"/>
                <a:gd name="connsiteX103" fmla="*/ 4204984 w 8613217"/>
                <a:gd name="connsiteY103" fmla="*/ 890396 h 6281670"/>
                <a:gd name="connsiteX104" fmla="*/ 3943182 w 8613217"/>
                <a:gd name="connsiteY104" fmla="*/ 2139508 h 6281670"/>
                <a:gd name="connsiteX105" fmla="*/ 4076438 w 8613217"/>
                <a:gd name="connsiteY105" fmla="*/ 2389868 h 6281670"/>
                <a:gd name="connsiteX106" fmla="*/ 4215079 w 8613217"/>
                <a:gd name="connsiteY106" fmla="*/ 2474668 h 6281670"/>
                <a:gd name="connsiteX107" fmla="*/ 4244018 w 8613217"/>
                <a:gd name="connsiteY107" fmla="*/ 2445055 h 6281670"/>
                <a:gd name="connsiteX108" fmla="*/ 4230558 w 8613217"/>
                <a:gd name="connsiteY108" fmla="*/ 1718875 h 6281670"/>
                <a:gd name="connsiteX109" fmla="*/ 4411599 w 8613217"/>
                <a:gd name="connsiteY109" fmla="*/ 1186522 h 6281670"/>
                <a:gd name="connsiteX110" fmla="*/ 4552259 w 8613217"/>
                <a:gd name="connsiteY110" fmla="*/ 934815 h 6281670"/>
                <a:gd name="connsiteX111" fmla="*/ 4572449 w 8613217"/>
                <a:gd name="connsiteY111" fmla="*/ 920008 h 6281670"/>
                <a:gd name="connsiteX112" fmla="*/ 4553604 w 8613217"/>
                <a:gd name="connsiteY112" fmla="*/ 956351 h 6281670"/>
                <a:gd name="connsiteX113" fmla="*/ 4390735 w 8613217"/>
                <a:gd name="connsiteY113" fmla="*/ 1302280 h 6281670"/>
                <a:gd name="connsiteX114" fmla="*/ 4340260 w 8613217"/>
                <a:gd name="connsiteY114" fmla="*/ 2524471 h 6281670"/>
                <a:gd name="connsiteX115" fmla="*/ 4501109 w 8613217"/>
                <a:gd name="connsiteY115" fmla="*/ 2892609 h 6281670"/>
                <a:gd name="connsiteX116" fmla="*/ 4692918 w 8613217"/>
                <a:gd name="connsiteY116" fmla="*/ 3241230 h 6281670"/>
                <a:gd name="connsiteX117" fmla="*/ 4992409 w 8613217"/>
                <a:gd name="connsiteY117" fmla="*/ 3809925 h 6281670"/>
                <a:gd name="connsiteX118" fmla="*/ 5000485 w 8613217"/>
                <a:gd name="connsiteY118" fmla="*/ 3847614 h 6281670"/>
                <a:gd name="connsiteX119" fmla="*/ 4993755 w 8613217"/>
                <a:gd name="connsiteY119" fmla="*/ 3855017 h 6281670"/>
                <a:gd name="connsiteX120" fmla="*/ 4993082 w 8613217"/>
                <a:gd name="connsiteY120" fmla="*/ 3855690 h 6281670"/>
                <a:gd name="connsiteX121" fmla="*/ 4982313 w 8613217"/>
                <a:gd name="connsiteY121" fmla="*/ 3867131 h 6281670"/>
                <a:gd name="connsiteX122" fmla="*/ 4626290 w 8613217"/>
                <a:gd name="connsiteY122" fmla="*/ 4274977 h 6281670"/>
                <a:gd name="connsiteX123" fmla="*/ 4180755 w 8613217"/>
                <a:gd name="connsiteY123" fmla="*/ 4968853 h 6281670"/>
                <a:gd name="connsiteX124" fmla="*/ 4071727 w 8613217"/>
                <a:gd name="connsiteY124" fmla="*/ 5853192 h 6281670"/>
                <a:gd name="connsiteX125" fmla="*/ 4040769 w 8613217"/>
                <a:gd name="connsiteY125" fmla="*/ 5907706 h 6281670"/>
                <a:gd name="connsiteX126" fmla="*/ 4005099 w 8613217"/>
                <a:gd name="connsiteY126" fmla="*/ 5881459 h 6281670"/>
                <a:gd name="connsiteX127" fmla="*/ 4007791 w 8613217"/>
                <a:gd name="connsiteY127" fmla="*/ 5830983 h 6281670"/>
                <a:gd name="connsiteX128" fmla="*/ 3990293 w 8613217"/>
                <a:gd name="connsiteY128" fmla="*/ 5807427 h 6281670"/>
                <a:gd name="connsiteX129" fmla="*/ 3964045 w 8613217"/>
                <a:gd name="connsiteY129" fmla="*/ 5789256 h 6281670"/>
                <a:gd name="connsiteX130" fmla="*/ 3941836 w 8613217"/>
                <a:gd name="connsiteY130" fmla="*/ 5705129 h 6281670"/>
                <a:gd name="connsiteX131" fmla="*/ 3908185 w 8613217"/>
                <a:gd name="connsiteY131" fmla="*/ 5236040 h 6281670"/>
                <a:gd name="connsiteX132" fmla="*/ 3918953 w 8613217"/>
                <a:gd name="connsiteY132" fmla="*/ 4237288 h 6281670"/>
                <a:gd name="connsiteX133" fmla="*/ 3786370 w 8613217"/>
                <a:gd name="connsiteY133" fmla="*/ 3122779 h 6281670"/>
                <a:gd name="connsiteX134" fmla="*/ 3570333 w 8613217"/>
                <a:gd name="connsiteY134" fmla="*/ 2570236 h 6281670"/>
                <a:gd name="connsiteX135" fmla="*/ 3410829 w 8613217"/>
                <a:gd name="connsiteY135" fmla="*/ 2273437 h 6281670"/>
                <a:gd name="connsiteX136" fmla="*/ 3411502 w 8613217"/>
                <a:gd name="connsiteY136" fmla="*/ 2229018 h 6281670"/>
                <a:gd name="connsiteX137" fmla="*/ 3451209 w 8613217"/>
                <a:gd name="connsiteY137" fmla="*/ 2126720 h 6281670"/>
                <a:gd name="connsiteX138" fmla="*/ 3431692 w 8613217"/>
                <a:gd name="connsiteY138" fmla="*/ 1895877 h 6281670"/>
                <a:gd name="connsiteX139" fmla="*/ 3186715 w 8613217"/>
                <a:gd name="connsiteY139" fmla="*/ 1401886 h 6281670"/>
                <a:gd name="connsiteX140" fmla="*/ 2531874 w 8613217"/>
                <a:gd name="connsiteY140" fmla="*/ 701952 h 6281670"/>
                <a:gd name="connsiteX141" fmla="*/ 1731662 w 8613217"/>
                <a:gd name="connsiteY141" fmla="*/ 39035 h 6281670"/>
                <a:gd name="connsiteX142" fmla="*/ 1722913 w 8613217"/>
                <a:gd name="connsiteY142" fmla="*/ 36343 h 6281670"/>
                <a:gd name="connsiteX143" fmla="*/ 1723586 w 8613217"/>
                <a:gd name="connsiteY143" fmla="*/ 47111 h 6281670"/>
                <a:gd name="connsiteX144" fmla="*/ 1984042 w 8613217"/>
                <a:gd name="connsiteY144" fmla="*/ 871552 h 6281670"/>
                <a:gd name="connsiteX145" fmla="*/ 2773486 w 8613217"/>
                <a:gd name="connsiteY145" fmla="*/ 2064130 h 6281670"/>
                <a:gd name="connsiteX146" fmla="*/ 3058170 w 8613217"/>
                <a:gd name="connsiteY146" fmla="*/ 2286897 h 6281670"/>
                <a:gd name="connsiteX147" fmla="*/ 3235845 w 8613217"/>
                <a:gd name="connsiteY147" fmla="*/ 2329297 h 6281670"/>
                <a:gd name="connsiteX148" fmla="*/ 3256709 w 8613217"/>
                <a:gd name="connsiteY148" fmla="*/ 2294974 h 6281670"/>
                <a:gd name="connsiteX149" fmla="*/ 3083072 w 8613217"/>
                <a:gd name="connsiteY149" fmla="*/ 1999521 h 6281670"/>
                <a:gd name="connsiteX150" fmla="*/ 2450440 w 8613217"/>
                <a:gd name="connsiteY150" fmla="*/ 1092973 h 6281670"/>
                <a:gd name="connsiteX151" fmla="*/ 2432941 w 8613217"/>
                <a:gd name="connsiteY151" fmla="*/ 1062014 h 6281670"/>
                <a:gd name="connsiteX152" fmla="*/ 2454478 w 8613217"/>
                <a:gd name="connsiteY152" fmla="*/ 1076820 h 6281670"/>
                <a:gd name="connsiteX153" fmla="*/ 2967986 w 8613217"/>
                <a:gd name="connsiteY153" fmla="*/ 1739738 h 6281670"/>
                <a:gd name="connsiteX154" fmla="*/ 3266131 w 8613217"/>
                <a:gd name="connsiteY154" fmla="*/ 2175850 h 6281670"/>
                <a:gd name="connsiteX155" fmla="*/ 3457939 w 8613217"/>
                <a:gd name="connsiteY155" fmla="*/ 2509665 h 6281670"/>
                <a:gd name="connsiteX156" fmla="*/ 3733875 w 8613217"/>
                <a:gd name="connsiteY156" fmla="*/ 3249979 h 6281670"/>
                <a:gd name="connsiteX157" fmla="*/ 3823385 w 8613217"/>
                <a:gd name="connsiteY157" fmla="*/ 4359777 h 6281670"/>
                <a:gd name="connsiteX158" fmla="*/ 3816655 w 8613217"/>
                <a:gd name="connsiteY158" fmla="*/ 4369199 h 6281670"/>
                <a:gd name="connsiteX159" fmla="*/ 3800503 w 8613217"/>
                <a:gd name="connsiteY159" fmla="*/ 4322761 h 6281670"/>
                <a:gd name="connsiteX160" fmla="*/ 3407464 w 8613217"/>
                <a:gd name="connsiteY160" fmla="*/ 3663208 h 6281670"/>
                <a:gd name="connsiteX161" fmla="*/ 2247863 w 8613217"/>
                <a:gd name="connsiteY161" fmla="*/ 2802425 h 6281670"/>
                <a:gd name="connsiteX162" fmla="*/ 2055381 w 8613217"/>
                <a:gd name="connsiteY162" fmla="*/ 2665131 h 6281670"/>
                <a:gd name="connsiteX163" fmla="*/ 1471879 w 8613217"/>
                <a:gd name="connsiteY163" fmla="*/ 2148930 h 6281670"/>
                <a:gd name="connsiteX164" fmla="*/ 1461111 w 8613217"/>
                <a:gd name="connsiteY164" fmla="*/ 2109895 h 6281670"/>
                <a:gd name="connsiteX165" fmla="*/ 1501492 w 8613217"/>
                <a:gd name="connsiteY165" fmla="*/ 1918759 h 6281670"/>
                <a:gd name="connsiteX166" fmla="*/ 1395155 w 8613217"/>
                <a:gd name="connsiteY166" fmla="*/ 1570812 h 6281670"/>
                <a:gd name="connsiteX167" fmla="*/ 937507 w 8613217"/>
                <a:gd name="connsiteY167" fmla="*/ 860783 h 6281670"/>
                <a:gd name="connsiteX168" fmla="*/ 682435 w 8613217"/>
                <a:gd name="connsiteY168" fmla="*/ 471109 h 6281670"/>
                <a:gd name="connsiteX169" fmla="*/ 590905 w 8613217"/>
                <a:gd name="connsiteY169" fmla="*/ 214691 h 6281670"/>
                <a:gd name="connsiteX170" fmla="*/ 581483 w 8613217"/>
                <a:gd name="connsiteY170" fmla="*/ 222767 h 6281670"/>
                <a:gd name="connsiteX171" fmla="*/ 555909 w 8613217"/>
                <a:gd name="connsiteY171" fmla="*/ 262475 h 6281670"/>
                <a:gd name="connsiteX172" fmla="*/ 423998 w 8613217"/>
                <a:gd name="connsiteY172" fmla="*/ 619845 h 6281670"/>
                <a:gd name="connsiteX173" fmla="*/ 443515 w 8613217"/>
                <a:gd name="connsiteY173" fmla="*/ 1227575 h 6281670"/>
                <a:gd name="connsiteX174" fmla="*/ 806942 w 8613217"/>
                <a:gd name="connsiteY174" fmla="*/ 1996156 h 6281670"/>
                <a:gd name="connsiteX175" fmla="*/ 1087589 w 8613217"/>
                <a:gd name="connsiteY175" fmla="*/ 2216231 h 6281670"/>
                <a:gd name="connsiteX176" fmla="*/ 1317086 w 8613217"/>
                <a:gd name="connsiteY176" fmla="*/ 2233729 h 6281670"/>
                <a:gd name="connsiteX177" fmla="*/ 1327181 w 8613217"/>
                <a:gd name="connsiteY177" fmla="*/ 2198060 h 6281670"/>
                <a:gd name="connsiteX178" fmla="*/ 816364 w 8613217"/>
                <a:gd name="connsiteY178" fmla="*/ 1324489 h 6281670"/>
                <a:gd name="connsiteX179" fmla="*/ 702625 w 8613217"/>
                <a:gd name="connsiteY179" fmla="*/ 1031056 h 6281670"/>
                <a:gd name="connsiteX180" fmla="*/ 767908 w 8613217"/>
                <a:gd name="connsiteY180" fmla="*/ 1173061 h 6281670"/>
                <a:gd name="connsiteX181" fmla="*/ 1444285 w 8613217"/>
                <a:gd name="connsiteY181" fmla="*/ 2226326 h 6281670"/>
                <a:gd name="connsiteX182" fmla="*/ 2209501 w 8613217"/>
                <a:gd name="connsiteY182" fmla="*/ 2876457 h 6281670"/>
                <a:gd name="connsiteX183" fmla="*/ 2340738 w 8613217"/>
                <a:gd name="connsiteY183" fmla="*/ 2972025 h 6281670"/>
                <a:gd name="connsiteX184" fmla="*/ 2266034 w 8613217"/>
                <a:gd name="connsiteY184" fmla="*/ 2967313 h 6281670"/>
                <a:gd name="connsiteX185" fmla="*/ 1817807 w 8613217"/>
                <a:gd name="connsiteY185" fmla="*/ 3025866 h 6281670"/>
                <a:gd name="connsiteX186" fmla="*/ 1007500 w 8613217"/>
                <a:gd name="connsiteY186" fmla="*/ 3309877 h 6281670"/>
                <a:gd name="connsiteX187" fmla="*/ 960389 w 8613217"/>
                <a:gd name="connsiteY187" fmla="*/ 3293725 h 6281670"/>
                <a:gd name="connsiteX188" fmla="*/ 446207 w 8613217"/>
                <a:gd name="connsiteY188" fmla="*/ 3134221 h 6281670"/>
                <a:gd name="connsiteX189" fmla="*/ 217383 w 8613217"/>
                <a:gd name="connsiteY189" fmla="*/ 3227096 h 6281670"/>
                <a:gd name="connsiteX190" fmla="*/ 0 w 8613217"/>
                <a:gd name="connsiteY190" fmla="*/ 3236518 h 6281670"/>
                <a:gd name="connsiteX191" fmla="*/ 0 w 8613217"/>
                <a:gd name="connsiteY191" fmla="*/ 3330740 h 6281670"/>
                <a:gd name="connsiteX192" fmla="*/ 9422 w 8613217"/>
                <a:gd name="connsiteY192" fmla="*/ 3346892 h 6281670"/>
                <a:gd name="connsiteX193" fmla="*/ 255072 w 8613217"/>
                <a:gd name="connsiteY193" fmla="*/ 3717723 h 6281670"/>
                <a:gd name="connsiteX194" fmla="*/ 747044 w 8613217"/>
                <a:gd name="connsiteY194" fmla="*/ 3826078 h 6281670"/>
                <a:gd name="connsiteX195" fmla="*/ 1016249 w 8613217"/>
                <a:gd name="connsiteY195" fmla="*/ 3490244 h 6281670"/>
                <a:gd name="connsiteX196" fmla="*/ 981253 w 8613217"/>
                <a:gd name="connsiteY196" fmla="*/ 3461305 h 6281670"/>
                <a:gd name="connsiteX197" fmla="*/ 563312 w 8613217"/>
                <a:gd name="connsiteY197" fmla="*/ 3490917 h 6281670"/>
                <a:gd name="connsiteX198" fmla="*/ 390347 w 8613217"/>
                <a:gd name="connsiteY198" fmla="*/ 3460632 h 6281670"/>
                <a:gd name="connsiteX199" fmla="*/ 489953 w 8613217"/>
                <a:gd name="connsiteY199" fmla="*/ 3463997 h 6281670"/>
                <a:gd name="connsiteX200" fmla="*/ 903183 w 8613217"/>
                <a:gd name="connsiteY200" fmla="*/ 3408137 h 6281670"/>
                <a:gd name="connsiteX201" fmla="*/ 1043170 w 8613217"/>
                <a:gd name="connsiteY201" fmla="*/ 3372467 h 6281670"/>
                <a:gd name="connsiteX202" fmla="*/ 1508895 w 8613217"/>
                <a:gd name="connsiteY202" fmla="*/ 3218347 h 6281670"/>
                <a:gd name="connsiteX203" fmla="*/ 1912029 w 8613217"/>
                <a:gd name="connsiteY203" fmla="*/ 3101243 h 6281670"/>
                <a:gd name="connsiteX204" fmla="*/ 1912029 w 8613217"/>
                <a:gd name="connsiteY204" fmla="*/ 3101243 h 6281670"/>
                <a:gd name="connsiteX205" fmla="*/ 2113933 w 8613217"/>
                <a:gd name="connsiteY205" fmla="*/ 3072976 h 6281670"/>
                <a:gd name="connsiteX206" fmla="*/ 2553150 w 8613217"/>
                <a:gd name="connsiteY206" fmla="*/ 3130187 h 6281670"/>
                <a:gd name="connsiteX207" fmla="*/ 3282324 w 8613217"/>
                <a:gd name="connsiteY207" fmla="*/ 3670118 h 6281670"/>
                <a:gd name="connsiteX208" fmla="*/ 3580428 w 8613217"/>
                <a:gd name="connsiteY208" fmla="*/ 4087880 h 6281670"/>
                <a:gd name="connsiteX209" fmla="*/ 3776274 w 8613217"/>
                <a:gd name="connsiteY209" fmla="*/ 4626290 h 6281670"/>
                <a:gd name="connsiteX210" fmla="*/ 3813963 w 8613217"/>
                <a:gd name="connsiteY210" fmla="*/ 4802619 h 6281670"/>
                <a:gd name="connsiteX211" fmla="*/ 3811944 w 8613217"/>
                <a:gd name="connsiteY211" fmla="*/ 5407658 h 6281670"/>
                <a:gd name="connsiteX212" fmla="*/ 3881265 w 8613217"/>
                <a:gd name="connsiteY212" fmla="*/ 5874056 h 6281670"/>
                <a:gd name="connsiteX213" fmla="*/ 3879919 w 8613217"/>
                <a:gd name="connsiteY213" fmla="*/ 5898957 h 6281670"/>
                <a:gd name="connsiteX214" fmla="*/ 3757430 w 8613217"/>
                <a:gd name="connsiteY214" fmla="*/ 5946068 h 6281670"/>
                <a:gd name="connsiteX215" fmla="*/ 3743970 w 8613217"/>
                <a:gd name="connsiteY215" fmla="*/ 6053750 h 6281670"/>
                <a:gd name="connsiteX216" fmla="*/ 3803195 w 8613217"/>
                <a:gd name="connsiteY216" fmla="*/ 6092112 h 6281670"/>
                <a:gd name="connsiteX217" fmla="*/ 3896071 w 8613217"/>
                <a:gd name="connsiteY217" fmla="*/ 6023464 h 6281670"/>
                <a:gd name="connsiteX218" fmla="*/ 3920972 w 8613217"/>
                <a:gd name="connsiteY218" fmla="*/ 5996544 h 6281670"/>
                <a:gd name="connsiteX219" fmla="*/ 3918953 w 8613217"/>
                <a:gd name="connsiteY219" fmla="*/ 6053077 h 6281670"/>
                <a:gd name="connsiteX220" fmla="*/ 3931741 w 8613217"/>
                <a:gd name="connsiteY220" fmla="*/ 6077978 h 6281670"/>
                <a:gd name="connsiteX221" fmla="*/ 3951931 w 8613217"/>
                <a:gd name="connsiteY221" fmla="*/ 6055769 h 6281670"/>
                <a:gd name="connsiteX222" fmla="*/ 3972121 w 8613217"/>
                <a:gd name="connsiteY222" fmla="*/ 5988468 h 6281670"/>
                <a:gd name="connsiteX223" fmla="*/ 3994331 w 8613217"/>
                <a:gd name="connsiteY223" fmla="*/ 5968277 h 6281670"/>
                <a:gd name="connsiteX224" fmla="*/ 4005099 w 8613217"/>
                <a:gd name="connsiteY224" fmla="*/ 5995198 h 6281670"/>
                <a:gd name="connsiteX225" fmla="*/ 4071054 w 8613217"/>
                <a:gd name="connsiteY225" fmla="*/ 6040290 h 6281670"/>
                <a:gd name="connsiteX226" fmla="*/ 4100667 w 8613217"/>
                <a:gd name="connsiteY226" fmla="*/ 6026829 h 6281670"/>
                <a:gd name="connsiteX227" fmla="*/ 4110089 w 8613217"/>
                <a:gd name="connsiteY227" fmla="*/ 5993179 h 6281670"/>
                <a:gd name="connsiteX228" fmla="*/ 4124895 w 8613217"/>
                <a:gd name="connsiteY228" fmla="*/ 6032214 h 6281670"/>
                <a:gd name="connsiteX229" fmla="*/ 4117492 w 8613217"/>
                <a:gd name="connsiteY229" fmla="*/ 6106918 h 6281670"/>
                <a:gd name="connsiteX230" fmla="*/ 4080476 w 8613217"/>
                <a:gd name="connsiteY230" fmla="*/ 6141242 h 6281670"/>
                <a:gd name="connsiteX231" fmla="*/ 4176717 w 8613217"/>
                <a:gd name="connsiteY231" fmla="*/ 6189025 h 6281670"/>
                <a:gd name="connsiteX232" fmla="*/ 4170660 w 8613217"/>
                <a:gd name="connsiteY232" fmla="*/ 6271133 h 6281670"/>
                <a:gd name="connsiteX233" fmla="*/ 4195562 w 8613217"/>
                <a:gd name="connsiteY233" fmla="*/ 6277863 h 6281670"/>
                <a:gd name="connsiteX234" fmla="*/ 4261517 w 8613217"/>
                <a:gd name="connsiteY234" fmla="*/ 6267768 h 6281670"/>
                <a:gd name="connsiteX235" fmla="*/ 4289784 w 8613217"/>
                <a:gd name="connsiteY235" fmla="*/ 6247578 h 6281670"/>
                <a:gd name="connsiteX236" fmla="*/ 4295840 w 8613217"/>
                <a:gd name="connsiteY236" fmla="*/ 6204505 h 6281670"/>
                <a:gd name="connsiteX237" fmla="*/ 4305936 w 8613217"/>
                <a:gd name="connsiteY237" fmla="*/ 6182969 h 6281670"/>
                <a:gd name="connsiteX238" fmla="*/ 4324107 w 8613217"/>
                <a:gd name="connsiteY238" fmla="*/ 6199794 h 6281670"/>
                <a:gd name="connsiteX239" fmla="*/ 4336894 w 8613217"/>
                <a:gd name="connsiteY239" fmla="*/ 6230752 h 6281670"/>
                <a:gd name="connsiteX240" fmla="*/ 4342951 w 8613217"/>
                <a:gd name="connsiteY240" fmla="*/ 6226714 h 6281670"/>
                <a:gd name="connsiteX241" fmla="*/ 4369872 w 8613217"/>
                <a:gd name="connsiteY241" fmla="*/ 6185660 h 6281670"/>
                <a:gd name="connsiteX242" fmla="*/ 4382659 w 8613217"/>
                <a:gd name="connsiteY242" fmla="*/ 6234791 h 6281670"/>
                <a:gd name="connsiteX243" fmla="*/ 4406888 w 8613217"/>
                <a:gd name="connsiteY243" fmla="*/ 6265749 h 6281670"/>
                <a:gd name="connsiteX244" fmla="*/ 4484284 w 8613217"/>
                <a:gd name="connsiteY244" fmla="*/ 6275171 h 6281670"/>
                <a:gd name="connsiteX245" fmla="*/ 4499090 w 8613217"/>
                <a:gd name="connsiteY245" fmla="*/ 6272479 h 6281670"/>
                <a:gd name="connsiteX246" fmla="*/ 4512551 w 8613217"/>
                <a:gd name="connsiteY246" fmla="*/ 6181622 h 6281670"/>
                <a:gd name="connsiteX247" fmla="*/ 4572449 w 8613217"/>
                <a:gd name="connsiteY247" fmla="*/ 6153356 h 6281670"/>
                <a:gd name="connsiteX248" fmla="*/ 4575814 w 8613217"/>
                <a:gd name="connsiteY248" fmla="*/ 6127781 h 6281670"/>
                <a:gd name="connsiteX249" fmla="*/ 4538125 w 8613217"/>
                <a:gd name="connsiteY249" fmla="*/ 6076633 h 6281670"/>
                <a:gd name="connsiteX250" fmla="*/ 4536779 w 8613217"/>
                <a:gd name="connsiteY250" fmla="*/ 6042309 h 6281670"/>
                <a:gd name="connsiteX251" fmla="*/ 4573122 w 8613217"/>
                <a:gd name="connsiteY251" fmla="*/ 6032214 h 6281670"/>
                <a:gd name="connsiteX252" fmla="*/ 4637731 w 8613217"/>
                <a:gd name="connsiteY252" fmla="*/ 6051058 h 6281670"/>
                <a:gd name="connsiteX253" fmla="*/ 4665997 w 8613217"/>
                <a:gd name="connsiteY253" fmla="*/ 6029522 h 6281670"/>
                <a:gd name="connsiteX254" fmla="*/ 4665997 w 8613217"/>
                <a:gd name="connsiteY254" fmla="*/ 5985776 h 6281670"/>
                <a:gd name="connsiteX255" fmla="*/ 4681477 w 8613217"/>
                <a:gd name="connsiteY255" fmla="*/ 5966931 h 6281670"/>
                <a:gd name="connsiteX256" fmla="*/ 4701667 w 8613217"/>
                <a:gd name="connsiteY256" fmla="*/ 5981065 h 6281670"/>
                <a:gd name="connsiteX257" fmla="*/ 4724550 w 8613217"/>
                <a:gd name="connsiteY257" fmla="*/ 6054423 h 6281670"/>
                <a:gd name="connsiteX258" fmla="*/ 4743394 w 8613217"/>
                <a:gd name="connsiteY258" fmla="*/ 6073268 h 6281670"/>
                <a:gd name="connsiteX259" fmla="*/ 4752143 w 8613217"/>
                <a:gd name="connsiteY259" fmla="*/ 6050385 h 6281670"/>
                <a:gd name="connsiteX260" fmla="*/ 4752143 w 8613217"/>
                <a:gd name="connsiteY260" fmla="*/ 5996544 h 6281670"/>
                <a:gd name="connsiteX261" fmla="*/ 4800600 w 8613217"/>
                <a:gd name="connsiteY261" fmla="*/ 6046347 h 6281670"/>
                <a:gd name="connsiteX262" fmla="*/ 4859825 w 8613217"/>
                <a:gd name="connsiteY262" fmla="*/ 6088747 h 6281670"/>
                <a:gd name="connsiteX263" fmla="*/ 4932511 w 8613217"/>
                <a:gd name="connsiteY263" fmla="*/ 6036252 h 6281670"/>
                <a:gd name="connsiteX264" fmla="*/ 4919050 w 8613217"/>
                <a:gd name="connsiteY264" fmla="*/ 5940011 h 6281670"/>
                <a:gd name="connsiteX265" fmla="*/ 4830213 w 8613217"/>
                <a:gd name="connsiteY265" fmla="*/ 5933281 h 6281670"/>
                <a:gd name="connsiteX266" fmla="*/ 4779064 w 8613217"/>
                <a:gd name="connsiteY266" fmla="*/ 5876074 h 6281670"/>
                <a:gd name="connsiteX267" fmla="*/ 4778391 w 8613217"/>
                <a:gd name="connsiteY267" fmla="*/ 5829637 h 6281670"/>
                <a:gd name="connsiteX268" fmla="*/ 5091342 w 8613217"/>
                <a:gd name="connsiteY268" fmla="*/ 5236712 h 6281670"/>
                <a:gd name="connsiteX269" fmla="*/ 5116243 w 8613217"/>
                <a:gd name="connsiteY269" fmla="*/ 5202389 h 6281670"/>
                <a:gd name="connsiteX270" fmla="*/ 5269690 w 8613217"/>
                <a:gd name="connsiteY270" fmla="*/ 5086631 h 6281670"/>
                <a:gd name="connsiteX271" fmla="*/ 5744837 w 8613217"/>
                <a:gd name="connsiteY271" fmla="*/ 4795889 h 6281670"/>
                <a:gd name="connsiteX272" fmla="*/ 5814830 w 8613217"/>
                <a:gd name="connsiteY272" fmla="*/ 4775699 h 6281670"/>
                <a:gd name="connsiteX273" fmla="*/ 6103553 w 8613217"/>
                <a:gd name="connsiteY273" fmla="*/ 4765603 h 6281670"/>
                <a:gd name="connsiteX274" fmla="*/ 7086824 w 8613217"/>
                <a:gd name="connsiteY274" fmla="*/ 4811369 h 6281670"/>
                <a:gd name="connsiteX275" fmla="*/ 7489959 w 8613217"/>
                <a:gd name="connsiteY275" fmla="*/ 4805311 h 6281670"/>
                <a:gd name="connsiteX276" fmla="*/ 7516880 w 8613217"/>
                <a:gd name="connsiteY276" fmla="*/ 4801946 h 6281670"/>
                <a:gd name="connsiteX277" fmla="*/ 7536397 w 8613217"/>
                <a:gd name="connsiteY277" fmla="*/ 4800600 h 6281670"/>
                <a:gd name="connsiteX278" fmla="*/ 7619850 w 8613217"/>
                <a:gd name="connsiteY278" fmla="*/ 4791178 h 6281670"/>
                <a:gd name="connsiteX279" fmla="*/ 7661577 w 8613217"/>
                <a:gd name="connsiteY279" fmla="*/ 4813388 h 6281670"/>
                <a:gd name="connsiteX280" fmla="*/ 7920014 w 8613217"/>
                <a:gd name="connsiteY280" fmla="*/ 5004523 h 6281670"/>
                <a:gd name="connsiteX281" fmla="*/ 8354780 w 8613217"/>
                <a:gd name="connsiteY281" fmla="*/ 4830886 h 6281670"/>
                <a:gd name="connsiteX282" fmla="*/ 8579567 w 8613217"/>
                <a:gd name="connsiteY282" fmla="*/ 4409580 h 6281670"/>
                <a:gd name="connsiteX283" fmla="*/ 8613217 w 8613217"/>
                <a:gd name="connsiteY283" fmla="*/ 4250076 h 6281670"/>
                <a:gd name="connsiteX284" fmla="*/ 8613217 w 8613217"/>
                <a:gd name="connsiteY284" fmla="*/ 4196235 h 6281670"/>
                <a:gd name="connsiteX285" fmla="*/ 8420062 w 8613217"/>
                <a:gd name="connsiteY285" fmla="*/ 4211041 h 6281670"/>
                <a:gd name="connsiteX286" fmla="*/ 4571776 w 8613217"/>
                <a:gd name="connsiteY286" fmla="*/ 915970 h 6281670"/>
                <a:gd name="connsiteX287" fmla="*/ 4583890 w 8613217"/>
                <a:gd name="connsiteY287" fmla="*/ 888377 h 6281670"/>
                <a:gd name="connsiteX288" fmla="*/ 4571776 w 8613217"/>
                <a:gd name="connsiteY288" fmla="*/ 915970 h 6281670"/>
                <a:gd name="connsiteX289" fmla="*/ 2362948 w 8613217"/>
                <a:gd name="connsiteY289" fmla="*/ 965100 h 6281670"/>
                <a:gd name="connsiteX290" fmla="*/ 2363621 w 8613217"/>
                <a:gd name="connsiteY290" fmla="*/ 962408 h 6281670"/>
                <a:gd name="connsiteX291" fmla="*/ 2368332 w 8613217"/>
                <a:gd name="connsiteY291" fmla="*/ 967119 h 6281670"/>
                <a:gd name="connsiteX292" fmla="*/ 2362948 w 8613217"/>
                <a:gd name="connsiteY292" fmla="*/ 965100 h 6281670"/>
                <a:gd name="connsiteX293" fmla="*/ 2435633 w 8613217"/>
                <a:gd name="connsiteY293" fmla="*/ 1055284 h 6281670"/>
                <a:gd name="connsiteX294" fmla="*/ 2426211 w 8613217"/>
                <a:gd name="connsiteY294" fmla="*/ 1053265 h 6281670"/>
                <a:gd name="connsiteX295" fmla="*/ 2370351 w 8613217"/>
                <a:gd name="connsiteY295" fmla="*/ 968465 h 6281670"/>
                <a:gd name="connsiteX296" fmla="*/ 2432268 w 8613217"/>
                <a:gd name="connsiteY296" fmla="*/ 1045862 h 6281670"/>
                <a:gd name="connsiteX297" fmla="*/ 2435633 w 8613217"/>
                <a:gd name="connsiteY297" fmla="*/ 1055284 h 6281670"/>
                <a:gd name="connsiteX298" fmla="*/ 695895 w 8613217"/>
                <a:gd name="connsiteY298" fmla="*/ 1016922 h 6281670"/>
                <a:gd name="connsiteX299" fmla="*/ 692530 w 8613217"/>
                <a:gd name="connsiteY299" fmla="*/ 1005481 h 6281670"/>
                <a:gd name="connsiteX300" fmla="*/ 695895 w 8613217"/>
                <a:gd name="connsiteY300" fmla="*/ 1016922 h 6281670"/>
                <a:gd name="connsiteX301" fmla="*/ 4511205 w 8613217"/>
                <a:gd name="connsiteY301" fmla="*/ 6014042 h 6281670"/>
                <a:gd name="connsiteX302" fmla="*/ 4537452 w 8613217"/>
                <a:gd name="connsiteY302" fmla="*/ 5944049 h 6281670"/>
                <a:gd name="connsiteX303" fmla="*/ 4511205 w 8613217"/>
                <a:gd name="connsiteY303" fmla="*/ 6014042 h 6281670"/>
                <a:gd name="connsiteX304" fmla="*/ 4750797 w 8613217"/>
                <a:gd name="connsiteY304" fmla="*/ 5917128 h 6281670"/>
                <a:gd name="connsiteX305" fmla="*/ 4741375 w 8613217"/>
                <a:gd name="connsiteY305" fmla="*/ 5939338 h 6281670"/>
                <a:gd name="connsiteX306" fmla="*/ 4732626 w 8613217"/>
                <a:gd name="connsiteY306" fmla="*/ 5935300 h 6281670"/>
                <a:gd name="connsiteX307" fmla="*/ 4727915 w 8613217"/>
                <a:gd name="connsiteY307" fmla="*/ 5907706 h 6281670"/>
                <a:gd name="connsiteX308" fmla="*/ 4750797 w 8613217"/>
                <a:gd name="connsiteY308" fmla="*/ 5875402 h 6281670"/>
                <a:gd name="connsiteX309" fmla="*/ 4750797 w 8613217"/>
                <a:gd name="connsiteY309" fmla="*/ 5917128 h 6281670"/>
                <a:gd name="connsiteX310" fmla="*/ 4875978 w 8613217"/>
                <a:gd name="connsiteY310" fmla="*/ 5457461 h 6281670"/>
                <a:gd name="connsiteX311" fmla="*/ 4616868 w 8613217"/>
                <a:gd name="connsiteY311" fmla="*/ 5877421 h 6281670"/>
                <a:gd name="connsiteX312" fmla="*/ 4562354 w 8613217"/>
                <a:gd name="connsiteY312" fmla="*/ 5884824 h 6281670"/>
                <a:gd name="connsiteX313" fmla="*/ 4880015 w 8613217"/>
                <a:gd name="connsiteY313" fmla="*/ 5419772 h 6281670"/>
                <a:gd name="connsiteX314" fmla="*/ 4875978 w 8613217"/>
                <a:gd name="connsiteY314" fmla="*/ 5457461 h 6281670"/>
                <a:gd name="connsiteX315" fmla="*/ 5020675 w 8613217"/>
                <a:gd name="connsiteY315" fmla="*/ 5141145 h 6281670"/>
                <a:gd name="connsiteX316" fmla="*/ 4989717 w 8613217"/>
                <a:gd name="connsiteY316" fmla="*/ 5179506 h 6281670"/>
                <a:gd name="connsiteX317" fmla="*/ 4445922 w 8613217"/>
                <a:gd name="connsiteY317" fmla="*/ 5878767 h 6281670"/>
                <a:gd name="connsiteX318" fmla="*/ 4415637 w 8613217"/>
                <a:gd name="connsiteY318" fmla="*/ 5953471 h 6281670"/>
                <a:gd name="connsiteX319" fmla="*/ 4357085 w 8613217"/>
                <a:gd name="connsiteY319" fmla="*/ 6075286 h 6281670"/>
                <a:gd name="connsiteX320" fmla="*/ 4338240 w 8613217"/>
                <a:gd name="connsiteY320" fmla="*/ 6125762 h 6281670"/>
                <a:gd name="connsiteX321" fmla="*/ 4322761 w 8613217"/>
                <a:gd name="connsiteY321" fmla="*/ 6080671 h 6281670"/>
                <a:gd name="connsiteX322" fmla="*/ 4306609 w 8613217"/>
                <a:gd name="connsiteY322" fmla="*/ 6061826 h 6281670"/>
                <a:gd name="connsiteX323" fmla="*/ 4295168 w 8613217"/>
                <a:gd name="connsiteY323" fmla="*/ 6082689 h 6281670"/>
                <a:gd name="connsiteX324" fmla="*/ 4292475 w 8613217"/>
                <a:gd name="connsiteY324" fmla="*/ 6112302 h 6281670"/>
                <a:gd name="connsiteX325" fmla="*/ 4277669 w 8613217"/>
                <a:gd name="connsiteY325" fmla="*/ 6097496 h 6281670"/>
                <a:gd name="connsiteX326" fmla="*/ 4183447 w 8613217"/>
                <a:gd name="connsiteY326" fmla="*/ 5282478 h 6281670"/>
                <a:gd name="connsiteX327" fmla="*/ 4412945 w 8613217"/>
                <a:gd name="connsiteY327" fmla="*/ 4743394 h 6281670"/>
                <a:gd name="connsiteX328" fmla="*/ 5036828 w 8613217"/>
                <a:gd name="connsiteY328" fmla="*/ 3935106 h 6281670"/>
                <a:gd name="connsiteX329" fmla="*/ 5054999 w 8613217"/>
                <a:gd name="connsiteY329" fmla="*/ 3966064 h 6281670"/>
                <a:gd name="connsiteX330" fmla="*/ 5020675 w 8613217"/>
                <a:gd name="connsiteY330" fmla="*/ 5141145 h 6281670"/>
                <a:gd name="connsiteX0" fmla="*/ 8420062 w 8613217"/>
                <a:gd name="connsiteY0" fmla="*/ 4211041 h 6281670"/>
                <a:gd name="connsiteX1" fmla="*/ 7990681 w 8613217"/>
                <a:gd name="connsiteY1" fmla="*/ 4231232 h 6281670"/>
                <a:gd name="connsiteX2" fmla="*/ 7630619 w 8613217"/>
                <a:gd name="connsiteY2" fmla="*/ 4614849 h 6281670"/>
                <a:gd name="connsiteX3" fmla="*/ 7659558 w 8613217"/>
                <a:gd name="connsiteY3" fmla="*/ 4643788 h 6281670"/>
                <a:gd name="connsiteX4" fmla="*/ 7859443 w 8613217"/>
                <a:gd name="connsiteY4" fmla="*/ 4617541 h 6281670"/>
                <a:gd name="connsiteX5" fmla="*/ 8222196 w 8613217"/>
                <a:gd name="connsiteY5" fmla="*/ 4498418 h 6281670"/>
                <a:gd name="connsiteX6" fmla="*/ 8236330 w 8613217"/>
                <a:gd name="connsiteY6" fmla="*/ 4496398 h 6281670"/>
                <a:gd name="connsiteX7" fmla="*/ 8228254 w 8613217"/>
                <a:gd name="connsiteY7" fmla="*/ 4504475 h 6281670"/>
                <a:gd name="connsiteX8" fmla="*/ 7670326 w 8613217"/>
                <a:gd name="connsiteY8" fmla="*/ 4709743 h 6281670"/>
                <a:gd name="connsiteX9" fmla="*/ 7436791 w 8613217"/>
                <a:gd name="connsiteY9" fmla="*/ 4735318 h 6281670"/>
                <a:gd name="connsiteX10" fmla="*/ 6759067 w 8613217"/>
                <a:gd name="connsiteY10" fmla="*/ 4696956 h 6281670"/>
                <a:gd name="connsiteX11" fmla="*/ 6037597 w 8613217"/>
                <a:gd name="connsiteY11" fmla="*/ 4656576 h 6281670"/>
                <a:gd name="connsiteX12" fmla="*/ 6023464 w 8613217"/>
                <a:gd name="connsiteY12" fmla="*/ 4649172 h 6281670"/>
                <a:gd name="connsiteX13" fmla="*/ 6361317 w 8613217"/>
                <a:gd name="connsiteY13" fmla="*/ 4472170 h 6281670"/>
                <a:gd name="connsiteX14" fmla="*/ 6783296 w 8613217"/>
                <a:gd name="connsiteY14" fmla="*/ 4236616 h 6281670"/>
                <a:gd name="connsiteX15" fmla="*/ 7066634 w 8613217"/>
                <a:gd name="connsiteY15" fmla="*/ 4052210 h 6281670"/>
                <a:gd name="connsiteX16" fmla="*/ 7151433 w 8613217"/>
                <a:gd name="connsiteY16" fmla="*/ 4042115 h 6281670"/>
                <a:gd name="connsiteX17" fmla="*/ 7304208 w 8613217"/>
                <a:gd name="connsiteY17" fmla="*/ 4071727 h 6281670"/>
                <a:gd name="connsiteX18" fmla="*/ 7625235 w 8613217"/>
                <a:gd name="connsiteY18" fmla="*/ 3948566 h 6281670"/>
                <a:gd name="connsiteX19" fmla="*/ 8172394 w 8613217"/>
                <a:gd name="connsiteY19" fmla="*/ 2496877 h 6281670"/>
                <a:gd name="connsiteX20" fmla="*/ 7882325 w 8613217"/>
                <a:gd name="connsiteY20" fmla="*/ 1811077 h 6281670"/>
                <a:gd name="connsiteX21" fmla="*/ 7854059 w 8613217"/>
                <a:gd name="connsiteY21" fmla="*/ 1889820 h 6281670"/>
                <a:gd name="connsiteX22" fmla="*/ 7732917 w 8613217"/>
                <a:gd name="connsiteY22" fmla="*/ 2389195 h 6281670"/>
                <a:gd name="connsiteX23" fmla="*/ 7607736 w 8613217"/>
                <a:gd name="connsiteY23" fmla="*/ 2746565 h 6281670"/>
                <a:gd name="connsiteX24" fmla="*/ 7178354 w 8613217"/>
                <a:gd name="connsiteY24" fmla="*/ 3424962 h 6281670"/>
                <a:gd name="connsiteX25" fmla="*/ 7050481 w 8613217"/>
                <a:gd name="connsiteY25" fmla="*/ 3653113 h 6281670"/>
                <a:gd name="connsiteX26" fmla="*/ 7022888 w 8613217"/>
                <a:gd name="connsiteY26" fmla="*/ 3873861 h 6281670"/>
                <a:gd name="connsiteX27" fmla="*/ 7057884 w 8613217"/>
                <a:gd name="connsiteY27" fmla="*/ 3889341 h 6281670"/>
                <a:gd name="connsiteX28" fmla="*/ 7311611 w 8613217"/>
                <a:gd name="connsiteY28" fmla="*/ 3701570 h 6281670"/>
                <a:gd name="connsiteX29" fmla="*/ 7883672 w 8613217"/>
                <a:gd name="connsiteY29" fmla="*/ 2875784 h 6281670"/>
                <a:gd name="connsiteX30" fmla="*/ 7909246 w 8613217"/>
                <a:gd name="connsiteY30" fmla="*/ 2790311 h 6281670"/>
                <a:gd name="connsiteX31" fmla="*/ 7835888 w 8613217"/>
                <a:gd name="connsiteY31" fmla="*/ 3051440 h 6281670"/>
                <a:gd name="connsiteX32" fmla="*/ 7279306 w 8613217"/>
                <a:gd name="connsiteY32" fmla="*/ 3802522 h 6281670"/>
                <a:gd name="connsiteX33" fmla="*/ 6992603 w 8613217"/>
                <a:gd name="connsiteY33" fmla="*/ 4017213 h 6281670"/>
                <a:gd name="connsiteX34" fmla="*/ 6713302 w 8613217"/>
                <a:gd name="connsiteY34" fmla="*/ 4190851 h 6281670"/>
                <a:gd name="connsiteX35" fmla="*/ 6627830 w 8613217"/>
                <a:gd name="connsiteY35" fmla="*/ 4239308 h 6281670"/>
                <a:gd name="connsiteX36" fmla="*/ 6605620 w 8613217"/>
                <a:gd name="connsiteY36" fmla="*/ 4251422 h 6281670"/>
                <a:gd name="connsiteX37" fmla="*/ 6226714 w 8613217"/>
                <a:gd name="connsiteY37" fmla="*/ 4447268 h 6281670"/>
                <a:gd name="connsiteX38" fmla="*/ 5314782 w 8613217"/>
                <a:gd name="connsiteY38" fmla="*/ 4943279 h 6281670"/>
                <a:gd name="connsiteX39" fmla="*/ 5158643 w 8613217"/>
                <a:gd name="connsiteY39" fmla="*/ 5046250 h 6281670"/>
                <a:gd name="connsiteX40" fmla="*/ 5162681 w 8613217"/>
                <a:gd name="connsiteY40" fmla="*/ 5025387 h 6281670"/>
                <a:gd name="connsiteX41" fmla="*/ 5227290 w 8613217"/>
                <a:gd name="connsiteY41" fmla="*/ 4323434 h 6281670"/>
                <a:gd name="connsiteX42" fmla="*/ 5106148 w 8613217"/>
                <a:gd name="connsiteY42" fmla="*/ 3860401 h 6281670"/>
                <a:gd name="connsiteX43" fmla="*/ 5139799 w 8613217"/>
                <a:gd name="connsiteY43" fmla="*/ 3818675 h 6281670"/>
                <a:gd name="connsiteX44" fmla="*/ 5695034 w 8613217"/>
                <a:gd name="connsiteY44" fmla="*/ 3194119 h 6281670"/>
                <a:gd name="connsiteX45" fmla="*/ 5830983 w 8613217"/>
                <a:gd name="connsiteY45" fmla="*/ 3023174 h 6281670"/>
                <a:gd name="connsiteX46" fmla="*/ 5873382 w 8613217"/>
                <a:gd name="connsiteY46" fmla="*/ 3008367 h 6281670"/>
                <a:gd name="connsiteX47" fmla="*/ 5983083 w 8613217"/>
                <a:gd name="connsiteY47" fmla="*/ 3009040 h 6281670"/>
                <a:gd name="connsiteX48" fmla="*/ 6257000 w 8613217"/>
                <a:gd name="connsiteY48" fmla="*/ 2840787 h 6281670"/>
                <a:gd name="connsiteX49" fmla="*/ 6605620 w 8613217"/>
                <a:gd name="connsiteY49" fmla="*/ 2172485 h 6281670"/>
                <a:gd name="connsiteX50" fmla="*/ 6623118 w 8613217"/>
                <a:gd name="connsiteY50" fmla="*/ 1339969 h 6281670"/>
                <a:gd name="connsiteX51" fmla="*/ 6528224 w 8613217"/>
                <a:gd name="connsiteY51" fmla="*/ 660899 h 6281670"/>
                <a:gd name="connsiteX52" fmla="*/ 6514091 w 8613217"/>
                <a:gd name="connsiteY52" fmla="*/ 520239 h 6281670"/>
                <a:gd name="connsiteX53" fmla="*/ 6493900 w 8613217"/>
                <a:gd name="connsiteY53" fmla="*/ 546486 h 6281670"/>
                <a:gd name="connsiteX54" fmla="*/ 6244212 w 8613217"/>
                <a:gd name="connsiteY54" fmla="*/ 975869 h 6281670"/>
                <a:gd name="connsiteX55" fmla="*/ 5935300 w 8613217"/>
                <a:gd name="connsiteY55" fmla="*/ 1788868 h 6281670"/>
                <a:gd name="connsiteX56" fmla="*/ 5707148 w 8613217"/>
                <a:gd name="connsiteY56" fmla="*/ 2531874 h 6281670"/>
                <a:gd name="connsiteX57" fmla="*/ 5679555 w 8613217"/>
                <a:gd name="connsiteY57" fmla="*/ 2738489 h 6281670"/>
                <a:gd name="connsiteX58" fmla="*/ 5734069 w 8613217"/>
                <a:gd name="connsiteY58" fmla="*/ 2914818 h 6281670"/>
                <a:gd name="connsiteX59" fmla="*/ 5963566 w 8613217"/>
                <a:gd name="connsiteY59" fmla="*/ 2599175 h 6281670"/>
                <a:gd name="connsiteX60" fmla="*/ 6141914 w 8613217"/>
                <a:gd name="connsiteY60" fmla="*/ 2254593 h 6281670"/>
                <a:gd name="connsiteX61" fmla="*/ 6262384 w 8613217"/>
                <a:gd name="connsiteY61" fmla="*/ 1884436 h 6281670"/>
                <a:gd name="connsiteX62" fmla="*/ 6343145 w 8613217"/>
                <a:gd name="connsiteY62" fmla="*/ 1508222 h 6281670"/>
                <a:gd name="connsiteX63" fmla="*/ 6310167 w 8613217"/>
                <a:gd name="connsiteY63" fmla="*/ 1747814 h 6281670"/>
                <a:gd name="connsiteX64" fmla="*/ 6045001 w 8613217"/>
                <a:gd name="connsiteY64" fmla="*/ 2568890 h 6281670"/>
                <a:gd name="connsiteX65" fmla="*/ 5560432 w 8613217"/>
                <a:gd name="connsiteY65" fmla="*/ 3235173 h 6281670"/>
                <a:gd name="connsiteX66" fmla="*/ 5096726 w 8613217"/>
                <a:gd name="connsiteY66" fmla="*/ 3741278 h 6281670"/>
                <a:gd name="connsiteX67" fmla="*/ 5067113 w 8613217"/>
                <a:gd name="connsiteY67" fmla="*/ 3767525 h 6281670"/>
                <a:gd name="connsiteX68" fmla="*/ 4911647 w 8613217"/>
                <a:gd name="connsiteY68" fmla="*/ 3459959 h 6281670"/>
                <a:gd name="connsiteX69" fmla="*/ 4890784 w 8613217"/>
                <a:gd name="connsiteY69" fmla="*/ 3404099 h 6281670"/>
                <a:gd name="connsiteX70" fmla="*/ 4952701 w 8613217"/>
                <a:gd name="connsiteY70" fmla="*/ 2717626 h 6281670"/>
                <a:gd name="connsiteX71" fmla="*/ 5173449 w 8613217"/>
                <a:gd name="connsiteY71" fmla="*/ 2368332 h 6281670"/>
                <a:gd name="connsiteX72" fmla="*/ 5481689 w 8613217"/>
                <a:gd name="connsiteY72" fmla="*/ 1759928 h 6281670"/>
                <a:gd name="connsiteX73" fmla="*/ 5514667 w 8613217"/>
                <a:gd name="connsiteY73" fmla="*/ 1741757 h 6281670"/>
                <a:gd name="connsiteX74" fmla="*/ 5803389 w 8613217"/>
                <a:gd name="connsiteY74" fmla="*/ 1570812 h 6281670"/>
                <a:gd name="connsiteX75" fmla="*/ 5822907 w 8613217"/>
                <a:gd name="connsiteY75" fmla="*/ 1095665 h 6281670"/>
                <a:gd name="connsiteX76" fmla="*/ 5540241 w 8613217"/>
                <a:gd name="connsiteY76" fmla="*/ 601000 h 6281670"/>
                <a:gd name="connsiteX77" fmla="*/ 5514667 w 8613217"/>
                <a:gd name="connsiteY77" fmla="*/ 600327 h 6281670"/>
                <a:gd name="connsiteX78" fmla="*/ 5421791 w 8613217"/>
                <a:gd name="connsiteY78" fmla="*/ 697914 h 6281670"/>
                <a:gd name="connsiteX79" fmla="*/ 5124319 w 8613217"/>
                <a:gd name="connsiteY79" fmla="*/ 1196617 h 6281670"/>
                <a:gd name="connsiteX80" fmla="*/ 5316801 w 8613217"/>
                <a:gd name="connsiteY80" fmla="*/ 1686570 h 6281670"/>
                <a:gd name="connsiteX81" fmla="*/ 5361220 w 8613217"/>
                <a:gd name="connsiteY81" fmla="*/ 1669072 h 6281670"/>
                <a:gd name="connsiteX82" fmla="*/ 5461499 w 8613217"/>
                <a:gd name="connsiteY82" fmla="*/ 1248439 h 6281670"/>
                <a:gd name="connsiteX83" fmla="*/ 5491784 w 8613217"/>
                <a:gd name="connsiteY83" fmla="*/ 1043170 h 6281670"/>
                <a:gd name="connsiteX84" fmla="*/ 5497841 w 8613217"/>
                <a:gd name="connsiteY84" fmla="*/ 1081532 h 6281670"/>
                <a:gd name="connsiteX85" fmla="*/ 5481016 w 8613217"/>
                <a:gd name="connsiteY85" fmla="*/ 1353429 h 6281670"/>
                <a:gd name="connsiteX86" fmla="*/ 5415734 w 8613217"/>
                <a:gd name="connsiteY86" fmla="*/ 1727624 h 6281670"/>
                <a:gd name="connsiteX87" fmla="*/ 5151240 w 8613217"/>
                <a:gd name="connsiteY87" fmla="*/ 2245171 h 6281670"/>
                <a:gd name="connsiteX88" fmla="*/ 4908282 w 8613217"/>
                <a:gd name="connsiteY88" fmla="*/ 2596483 h 6281670"/>
                <a:gd name="connsiteX89" fmla="*/ 4750124 w 8613217"/>
                <a:gd name="connsiteY89" fmla="*/ 2989523 h 6281670"/>
                <a:gd name="connsiteX90" fmla="*/ 4737337 w 8613217"/>
                <a:gd name="connsiteY90" fmla="*/ 3162487 h 6281670"/>
                <a:gd name="connsiteX91" fmla="*/ 4680804 w 8613217"/>
                <a:gd name="connsiteY91" fmla="*/ 3076341 h 6281670"/>
                <a:gd name="connsiteX92" fmla="*/ 4591293 w 8613217"/>
                <a:gd name="connsiteY92" fmla="*/ 2915491 h 6281670"/>
                <a:gd name="connsiteX93" fmla="*/ 4552259 w 8613217"/>
                <a:gd name="connsiteY93" fmla="*/ 2838095 h 6281670"/>
                <a:gd name="connsiteX94" fmla="*/ 4404869 w 8613217"/>
                <a:gd name="connsiteY94" fmla="*/ 2499569 h 6281670"/>
                <a:gd name="connsiteX95" fmla="*/ 4425059 w 8613217"/>
                <a:gd name="connsiteY95" fmla="*/ 2408713 h 6281670"/>
                <a:gd name="connsiteX96" fmla="*/ 4497071 w 8613217"/>
                <a:gd name="connsiteY96" fmla="*/ 2304396 h 6281670"/>
                <a:gd name="connsiteX97" fmla="*/ 4551585 w 8613217"/>
                <a:gd name="connsiteY97" fmla="*/ 2152968 h 6281670"/>
                <a:gd name="connsiteX98" fmla="*/ 4741375 w 8613217"/>
                <a:gd name="connsiteY98" fmla="*/ 1413327 h 6281670"/>
                <a:gd name="connsiteX99" fmla="*/ 4929146 w 8613217"/>
                <a:gd name="connsiteY99" fmla="*/ 819730 h 6281670"/>
                <a:gd name="connsiteX100" fmla="*/ 5233347 w 8613217"/>
                <a:gd name="connsiteY100" fmla="*/ 28940 h 6281670"/>
                <a:gd name="connsiteX101" fmla="*/ 5238058 w 8613217"/>
                <a:gd name="connsiteY101" fmla="*/ 0 h 6281670"/>
                <a:gd name="connsiteX102" fmla="*/ 4976929 w 8613217"/>
                <a:gd name="connsiteY102" fmla="*/ 159504 h 6281670"/>
                <a:gd name="connsiteX103" fmla="*/ 4204984 w 8613217"/>
                <a:gd name="connsiteY103" fmla="*/ 890396 h 6281670"/>
                <a:gd name="connsiteX104" fmla="*/ 3943182 w 8613217"/>
                <a:gd name="connsiteY104" fmla="*/ 2139508 h 6281670"/>
                <a:gd name="connsiteX105" fmla="*/ 4076438 w 8613217"/>
                <a:gd name="connsiteY105" fmla="*/ 2389868 h 6281670"/>
                <a:gd name="connsiteX106" fmla="*/ 4215079 w 8613217"/>
                <a:gd name="connsiteY106" fmla="*/ 2474668 h 6281670"/>
                <a:gd name="connsiteX107" fmla="*/ 4244018 w 8613217"/>
                <a:gd name="connsiteY107" fmla="*/ 2445055 h 6281670"/>
                <a:gd name="connsiteX108" fmla="*/ 4230558 w 8613217"/>
                <a:gd name="connsiteY108" fmla="*/ 1718875 h 6281670"/>
                <a:gd name="connsiteX109" fmla="*/ 4411599 w 8613217"/>
                <a:gd name="connsiteY109" fmla="*/ 1186522 h 6281670"/>
                <a:gd name="connsiteX110" fmla="*/ 4552259 w 8613217"/>
                <a:gd name="connsiteY110" fmla="*/ 934815 h 6281670"/>
                <a:gd name="connsiteX111" fmla="*/ 4572449 w 8613217"/>
                <a:gd name="connsiteY111" fmla="*/ 920008 h 6281670"/>
                <a:gd name="connsiteX112" fmla="*/ 4553604 w 8613217"/>
                <a:gd name="connsiteY112" fmla="*/ 956351 h 6281670"/>
                <a:gd name="connsiteX113" fmla="*/ 4390735 w 8613217"/>
                <a:gd name="connsiteY113" fmla="*/ 1302280 h 6281670"/>
                <a:gd name="connsiteX114" fmla="*/ 4340260 w 8613217"/>
                <a:gd name="connsiteY114" fmla="*/ 2524471 h 6281670"/>
                <a:gd name="connsiteX115" fmla="*/ 4501109 w 8613217"/>
                <a:gd name="connsiteY115" fmla="*/ 2892609 h 6281670"/>
                <a:gd name="connsiteX116" fmla="*/ 4692918 w 8613217"/>
                <a:gd name="connsiteY116" fmla="*/ 3241230 h 6281670"/>
                <a:gd name="connsiteX117" fmla="*/ 4992409 w 8613217"/>
                <a:gd name="connsiteY117" fmla="*/ 3809925 h 6281670"/>
                <a:gd name="connsiteX118" fmla="*/ 5000485 w 8613217"/>
                <a:gd name="connsiteY118" fmla="*/ 3847614 h 6281670"/>
                <a:gd name="connsiteX119" fmla="*/ 4993755 w 8613217"/>
                <a:gd name="connsiteY119" fmla="*/ 3855017 h 6281670"/>
                <a:gd name="connsiteX120" fmla="*/ 4993082 w 8613217"/>
                <a:gd name="connsiteY120" fmla="*/ 3855690 h 6281670"/>
                <a:gd name="connsiteX121" fmla="*/ 4982313 w 8613217"/>
                <a:gd name="connsiteY121" fmla="*/ 3867131 h 6281670"/>
                <a:gd name="connsiteX122" fmla="*/ 4626290 w 8613217"/>
                <a:gd name="connsiteY122" fmla="*/ 4274977 h 6281670"/>
                <a:gd name="connsiteX123" fmla="*/ 4180755 w 8613217"/>
                <a:gd name="connsiteY123" fmla="*/ 4968853 h 6281670"/>
                <a:gd name="connsiteX124" fmla="*/ 4071727 w 8613217"/>
                <a:gd name="connsiteY124" fmla="*/ 5853192 h 6281670"/>
                <a:gd name="connsiteX125" fmla="*/ 4040769 w 8613217"/>
                <a:gd name="connsiteY125" fmla="*/ 5907706 h 6281670"/>
                <a:gd name="connsiteX126" fmla="*/ 4005099 w 8613217"/>
                <a:gd name="connsiteY126" fmla="*/ 5881459 h 6281670"/>
                <a:gd name="connsiteX127" fmla="*/ 4007791 w 8613217"/>
                <a:gd name="connsiteY127" fmla="*/ 5830983 h 6281670"/>
                <a:gd name="connsiteX128" fmla="*/ 3990293 w 8613217"/>
                <a:gd name="connsiteY128" fmla="*/ 5807427 h 6281670"/>
                <a:gd name="connsiteX129" fmla="*/ 3964045 w 8613217"/>
                <a:gd name="connsiteY129" fmla="*/ 5789256 h 6281670"/>
                <a:gd name="connsiteX130" fmla="*/ 3941836 w 8613217"/>
                <a:gd name="connsiteY130" fmla="*/ 5705129 h 6281670"/>
                <a:gd name="connsiteX131" fmla="*/ 3908185 w 8613217"/>
                <a:gd name="connsiteY131" fmla="*/ 5236040 h 6281670"/>
                <a:gd name="connsiteX132" fmla="*/ 3918953 w 8613217"/>
                <a:gd name="connsiteY132" fmla="*/ 4237288 h 6281670"/>
                <a:gd name="connsiteX133" fmla="*/ 3786370 w 8613217"/>
                <a:gd name="connsiteY133" fmla="*/ 3122779 h 6281670"/>
                <a:gd name="connsiteX134" fmla="*/ 3570333 w 8613217"/>
                <a:gd name="connsiteY134" fmla="*/ 2570236 h 6281670"/>
                <a:gd name="connsiteX135" fmla="*/ 3410829 w 8613217"/>
                <a:gd name="connsiteY135" fmla="*/ 2273437 h 6281670"/>
                <a:gd name="connsiteX136" fmla="*/ 3411502 w 8613217"/>
                <a:gd name="connsiteY136" fmla="*/ 2229018 h 6281670"/>
                <a:gd name="connsiteX137" fmla="*/ 3451209 w 8613217"/>
                <a:gd name="connsiteY137" fmla="*/ 2126720 h 6281670"/>
                <a:gd name="connsiteX138" fmla="*/ 3431692 w 8613217"/>
                <a:gd name="connsiteY138" fmla="*/ 1895877 h 6281670"/>
                <a:gd name="connsiteX139" fmla="*/ 3186715 w 8613217"/>
                <a:gd name="connsiteY139" fmla="*/ 1401886 h 6281670"/>
                <a:gd name="connsiteX140" fmla="*/ 2531874 w 8613217"/>
                <a:gd name="connsiteY140" fmla="*/ 701952 h 6281670"/>
                <a:gd name="connsiteX141" fmla="*/ 1731662 w 8613217"/>
                <a:gd name="connsiteY141" fmla="*/ 39035 h 6281670"/>
                <a:gd name="connsiteX142" fmla="*/ 1722913 w 8613217"/>
                <a:gd name="connsiteY142" fmla="*/ 36343 h 6281670"/>
                <a:gd name="connsiteX143" fmla="*/ 1723586 w 8613217"/>
                <a:gd name="connsiteY143" fmla="*/ 47111 h 6281670"/>
                <a:gd name="connsiteX144" fmla="*/ 1984042 w 8613217"/>
                <a:gd name="connsiteY144" fmla="*/ 871552 h 6281670"/>
                <a:gd name="connsiteX145" fmla="*/ 2773486 w 8613217"/>
                <a:gd name="connsiteY145" fmla="*/ 2064130 h 6281670"/>
                <a:gd name="connsiteX146" fmla="*/ 3058170 w 8613217"/>
                <a:gd name="connsiteY146" fmla="*/ 2286897 h 6281670"/>
                <a:gd name="connsiteX147" fmla="*/ 3235845 w 8613217"/>
                <a:gd name="connsiteY147" fmla="*/ 2329297 h 6281670"/>
                <a:gd name="connsiteX148" fmla="*/ 3256709 w 8613217"/>
                <a:gd name="connsiteY148" fmla="*/ 2294974 h 6281670"/>
                <a:gd name="connsiteX149" fmla="*/ 3083072 w 8613217"/>
                <a:gd name="connsiteY149" fmla="*/ 1999521 h 6281670"/>
                <a:gd name="connsiteX150" fmla="*/ 2450440 w 8613217"/>
                <a:gd name="connsiteY150" fmla="*/ 1092973 h 6281670"/>
                <a:gd name="connsiteX151" fmla="*/ 2432941 w 8613217"/>
                <a:gd name="connsiteY151" fmla="*/ 1062014 h 6281670"/>
                <a:gd name="connsiteX152" fmla="*/ 2454478 w 8613217"/>
                <a:gd name="connsiteY152" fmla="*/ 1076820 h 6281670"/>
                <a:gd name="connsiteX153" fmla="*/ 2967986 w 8613217"/>
                <a:gd name="connsiteY153" fmla="*/ 1739738 h 6281670"/>
                <a:gd name="connsiteX154" fmla="*/ 3266131 w 8613217"/>
                <a:gd name="connsiteY154" fmla="*/ 2175850 h 6281670"/>
                <a:gd name="connsiteX155" fmla="*/ 3457939 w 8613217"/>
                <a:gd name="connsiteY155" fmla="*/ 2509665 h 6281670"/>
                <a:gd name="connsiteX156" fmla="*/ 3733875 w 8613217"/>
                <a:gd name="connsiteY156" fmla="*/ 3249979 h 6281670"/>
                <a:gd name="connsiteX157" fmla="*/ 3823385 w 8613217"/>
                <a:gd name="connsiteY157" fmla="*/ 4359777 h 6281670"/>
                <a:gd name="connsiteX158" fmla="*/ 3816655 w 8613217"/>
                <a:gd name="connsiteY158" fmla="*/ 4369199 h 6281670"/>
                <a:gd name="connsiteX159" fmla="*/ 3800503 w 8613217"/>
                <a:gd name="connsiteY159" fmla="*/ 4322761 h 6281670"/>
                <a:gd name="connsiteX160" fmla="*/ 3407464 w 8613217"/>
                <a:gd name="connsiteY160" fmla="*/ 3663208 h 6281670"/>
                <a:gd name="connsiteX161" fmla="*/ 2553310 w 8613217"/>
                <a:gd name="connsiteY161" fmla="*/ 3004913 h 6281670"/>
                <a:gd name="connsiteX162" fmla="*/ 2055381 w 8613217"/>
                <a:gd name="connsiteY162" fmla="*/ 2665131 h 6281670"/>
                <a:gd name="connsiteX163" fmla="*/ 1471879 w 8613217"/>
                <a:gd name="connsiteY163" fmla="*/ 2148930 h 6281670"/>
                <a:gd name="connsiteX164" fmla="*/ 1461111 w 8613217"/>
                <a:gd name="connsiteY164" fmla="*/ 2109895 h 6281670"/>
                <a:gd name="connsiteX165" fmla="*/ 1501492 w 8613217"/>
                <a:gd name="connsiteY165" fmla="*/ 1918759 h 6281670"/>
                <a:gd name="connsiteX166" fmla="*/ 1395155 w 8613217"/>
                <a:gd name="connsiteY166" fmla="*/ 1570812 h 6281670"/>
                <a:gd name="connsiteX167" fmla="*/ 937507 w 8613217"/>
                <a:gd name="connsiteY167" fmla="*/ 860783 h 6281670"/>
                <a:gd name="connsiteX168" fmla="*/ 682435 w 8613217"/>
                <a:gd name="connsiteY168" fmla="*/ 471109 h 6281670"/>
                <a:gd name="connsiteX169" fmla="*/ 590905 w 8613217"/>
                <a:gd name="connsiteY169" fmla="*/ 214691 h 6281670"/>
                <a:gd name="connsiteX170" fmla="*/ 581483 w 8613217"/>
                <a:gd name="connsiteY170" fmla="*/ 222767 h 6281670"/>
                <a:gd name="connsiteX171" fmla="*/ 555909 w 8613217"/>
                <a:gd name="connsiteY171" fmla="*/ 262475 h 6281670"/>
                <a:gd name="connsiteX172" fmla="*/ 423998 w 8613217"/>
                <a:gd name="connsiteY172" fmla="*/ 619845 h 6281670"/>
                <a:gd name="connsiteX173" fmla="*/ 443515 w 8613217"/>
                <a:gd name="connsiteY173" fmla="*/ 1227575 h 6281670"/>
                <a:gd name="connsiteX174" fmla="*/ 806942 w 8613217"/>
                <a:gd name="connsiteY174" fmla="*/ 1996156 h 6281670"/>
                <a:gd name="connsiteX175" fmla="*/ 1087589 w 8613217"/>
                <a:gd name="connsiteY175" fmla="*/ 2216231 h 6281670"/>
                <a:gd name="connsiteX176" fmla="*/ 1317086 w 8613217"/>
                <a:gd name="connsiteY176" fmla="*/ 2233729 h 6281670"/>
                <a:gd name="connsiteX177" fmla="*/ 1327181 w 8613217"/>
                <a:gd name="connsiteY177" fmla="*/ 2198060 h 6281670"/>
                <a:gd name="connsiteX178" fmla="*/ 816364 w 8613217"/>
                <a:gd name="connsiteY178" fmla="*/ 1324489 h 6281670"/>
                <a:gd name="connsiteX179" fmla="*/ 702625 w 8613217"/>
                <a:gd name="connsiteY179" fmla="*/ 1031056 h 6281670"/>
                <a:gd name="connsiteX180" fmla="*/ 767908 w 8613217"/>
                <a:gd name="connsiteY180" fmla="*/ 1173061 h 6281670"/>
                <a:gd name="connsiteX181" fmla="*/ 1444285 w 8613217"/>
                <a:gd name="connsiteY181" fmla="*/ 2226326 h 6281670"/>
                <a:gd name="connsiteX182" fmla="*/ 2209501 w 8613217"/>
                <a:gd name="connsiteY182" fmla="*/ 2876457 h 6281670"/>
                <a:gd name="connsiteX183" fmla="*/ 2340738 w 8613217"/>
                <a:gd name="connsiteY183" fmla="*/ 2972025 h 6281670"/>
                <a:gd name="connsiteX184" fmla="*/ 2266034 w 8613217"/>
                <a:gd name="connsiteY184" fmla="*/ 2967313 h 6281670"/>
                <a:gd name="connsiteX185" fmla="*/ 1817807 w 8613217"/>
                <a:gd name="connsiteY185" fmla="*/ 3025866 h 6281670"/>
                <a:gd name="connsiteX186" fmla="*/ 1007500 w 8613217"/>
                <a:gd name="connsiteY186" fmla="*/ 3309877 h 6281670"/>
                <a:gd name="connsiteX187" fmla="*/ 960389 w 8613217"/>
                <a:gd name="connsiteY187" fmla="*/ 3293725 h 6281670"/>
                <a:gd name="connsiteX188" fmla="*/ 446207 w 8613217"/>
                <a:gd name="connsiteY188" fmla="*/ 3134221 h 6281670"/>
                <a:gd name="connsiteX189" fmla="*/ 217383 w 8613217"/>
                <a:gd name="connsiteY189" fmla="*/ 3227096 h 6281670"/>
                <a:gd name="connsiteX190" fmla="*/ 0 w 8613217"/>
                <a:gd name="connsiteY190" fmla="*/ 3236518 h 6281670"/>
                <a:gd name="connsiteX191" fmla="*/ 0 w 8613217"/>
                <a:gd name="connsiteY191" fmla="*/ 3330740 h 6281670"/>
                <a:gd name="connsiteX192" fmla="*/ 9422 w 8613217"/>
                <a:gd name="connsiteY192" fmla="*/ 3346892 h 6281670"/>
                <a:gd name="connsiteX193" fmla="*/ 255072 w 8613217"/>
                <a:gd name="connsiteY193" fmla="*/ 3717723 h 6281670"/>
                <a:gd name="connsiteX194" fmla="*/ 747044 w 8613217"/>
                <a:gd name="connsiteY194" fmla="*/ 3826078 h 6281670"/>
                <a:gd name="connsiteX195" fmla="*/ 1016249 w 8613217"/>
                <a:gd name="connsiteY195" fmla="*/ 3490244 h 6281670"/>
                <a:gd name="connsiteX196" fmla="*/ 981253 w 8613217"/>
                <a:gd name="connsiteY196" fmla="*/ 3461305 h 6281670"/>
                <a:gd name="connsiteX197" fmla="*/ 563312 w 8613217"/>
                <a:gd name="connsiteY197" fmla="*/ 3490917 h 6281670"/>
                <a:gd name="connsiteX198" fmla="*/ 390347 w 8613217"/>
                <a:gd name="connsiteY198" fmla="*/ 3460632 h 6281670"/>
                <a:gd name="connsiteX199" fmla="*/ 489953 w 8613217"/>
                <a:gd name="connsiteY199" fmla="*/ 3463997 h 6281670"/>
                <a:gd name="connsiteX200" fmla="*/ 903183 w 8613217"/>
                <a:gd name="connsiteY200" fmla="*/ 3408137 h 6281670"/>
                <a:gd name="connsiteX201" fmla="*/ 1043170 w 8613217"/>
                <a:gd name="connsiteY201" fmla="*/ 3372467 h 6281670"/>
                <a:gd name="connsiteX202" fmla="*/ 1508895 w 8613217"/>
                <a:gd name="connsiteY202" fmla="*/ 3218347 h 6281670"/>
                <a:gd name="connsiteX203" fmla="*/ 1912029 w 8613217"/>
                <a:gd name="connsiteY203" fmla="*/ 3101243 h 6281670"/>
                <a:gd name="connsiteX204" fmla="*/ 1912029 w 8613217"/>
                <a:gd name="connsiteY204" fmla="*/ 3101243 h 6281670"/>
                <a:gd name="connsiteX205" fmla="*/ 2113933 w 8613217"/>
                <a:gd name="connsiteY205" fmla="*/ 3072976 h 6281670"/>
                <a:gd name="connsiteX206" fmla="*/ 2553150 w 8613217"/>
                <a:gd name="connsiteY206" fmla="*/ 3130187 h 6281670"/>
                <a:gd name="connsiteX207" fmla="*/ 3282324 w 8613217"/>
                <a:gd name="connsiteY207" fmla="*/ 3670118 h 6281670"/>
                <a:gd name="connsiteX208" fmla="*/ 3580428 w 8613217"/>
                <a:gd name="connsiteY208" fmla="*/ 4087880 h 6281670"/>
                <a:gd name="connsiteX209" fmla="*/ 3776274 w 8613217"/>
                <a:gd name="connsiteY209" fmla="*/ 4626290 h 6281670"/>
                <a:gd name="connsiteX210" fmla="*/ 3813963 w 8613217"/>
                <a:gd name="connsiteY210" fmla="*/ 4802619 h 6281670"/>
                <a:gd name="connsiteX211" fmla="*/ 3811944 w 8613217"/>
                <a:gd name="connsiteY211" fmla="*/ 5407658 h 6281670"/>
                <a:gd name="connsiteX212" fmla="*/ 3881265 w 8613217"/>
                <a:gd name="connsiteY212" fmla="*/ 5874056 h 6281670"/>
                <a:gd name="connsiteX213" fmla="*/ 3879919 w 8613217"/>
                <a:gd name="connsiteY213" fmla="*/ 5898957 h 6281670"/>
                <a:gd name="connsiteX214" fmla="*/ 3757430 w 8613217"/>
                <a:gd name="connsiteY214" fmla="*/ 5946068 h 6281670"/>
                <a:gd name="connsiteX215" fmla="*/ 3743970 w 8613217"/>
                <a:gd name="connsiteY215" fmla="*/ 6053750 h 6281670"/>
                <a:gd name="connsiteX216" fmla="*/ 3803195 w 8613217"/>
                <a:gd name="connsiteY216" fmla="*/ 6092112 h 6281670"/>
                <a:gd name="connsiteX217" fmla="*/ 3896071 w 8613217"/>
                <a:gd name="connsiteY217" fmla="*/ 6023464 h 6281670"/>
                <a:gd name="connsiteX218" fmla="*/ 3920972 w 8613217"/>
                <a:gd name="connsiteY218" fmla="*/ 5996544 h 6281670"/>
                <a:gd name="connsiteX219" fmla="*/ 3918953 w 8613217"/>
                <a:gd name="connsiteY219" fmla="*/ 6053077 h 6281670"/>
                <a:gd name="connsiteX220" fmla="*/ 3931741 w 8613217"/>
                <a:gd name="connsiteY220" fmla="*/ 6077978 h 6281670"/>
                <a:gd name="connsiteX221" fmla="*/ 3951931 w 8613217"/>
                <a:gd name="connsiteY221" fmla="*/ 6055769 h 6281670"/>
                <a:gd name="connsiteX222" fmla="*/ 3972121 w 8613217"/>
                <a:gd name="connsiteY222" fmla="*/ 5988468 h 6281670"/>
                <a:gd name="connsiteX223" fmla="*/ 3994331 w 8613217"/>
                <a:gd name="connsiteY223" fmla="*/ 5968277 h 6281670"/>
                <a:gd name="connsiteX224" fmla="*/ 4005099 w 8613217"/>
                <a:gd name="connsiteY224" fmla="*/ 5995198 h 6281670"/>
                <a:gd name="connsiteX225" fmla="*/ 4071054 w 8613217"/>
                <a:gd name="connsiteY225" fmla="*/ 6040290 h 6281670"/>
                <a:gd name="connsiteX226" fmla="*/ 4100667 w 8613217"/>
                <a:gd name="connsiteY226" fmla="*/ 6026829 h 6281670"/>
                <a:gd name="connsiteX227" fmla="*/ 4110089 w 8613217"/>
                <a:gd name="connsiteY227" fmla="*/ 5993179 h 6281670"/>
                <a:gd name="connsiteX228" fmla="*/ 4124895 w 8613217"/>
                <a:gd name="connsiteY228" fmla="*/ 6032214 h 6281670"/>
                <a:gd name="connsiteX229" fmla="*/ 4117492 w 8613217"/>
                <a:gd name="connsiteY229" fmla="*/ 6106918 h 6281670"/>
                <a:gd name="connsiteX230" fmla="*/ 4080476 w 8613217"/>
                <a:gd name="connsiteY230" fmla="*/ 6141242 h 6281670"/>
                <a:gd name="connsiteX231" fmla="*/ 4176717 w 8613217"/>
                <a:gd name="connsiteY231" fmla="*/ 6189025 h 6281670"/>
                <a:gd name="connsiteX232" fmla="*/ 4170660 w 8613217"/>
                <a:gd name="connsiteY232" fmla="*/ 6271133 h 6281670"/>
                <a:gd name="connsiteX233" fmla="*/ 4195562 w 8613217"/>
                <a:gd name="connsiteY233" fmla="*/ 6277863 h 6281670"/>
                <a:gd name="connsiteX234" fmla="*/ 4261517 w 8613217"/>
                <a:gd name="connsiteY234" fmla="*/ 6267768 h 6281670"/>
                <a:gd name="connsiteX235" fmla="*/ 4289784 w 8613217"/>
                <a:gd name="connsiteY235" fmla="*/ 6247578 h 6281670"/>
                <a:gd name="connsiteX236" fmla="*/ 4295840 w 8613217"/>
                <a:gd name="connsiteY236" fmla="*/ 6204505 h 6281670"/>
                <a:gd name="connsiteX237" fmla="*/ 4305936 w 8613217"/>
                <a:gd name="connsiteY237" fmla="*/ 6182969 h 6281670"/>
                <a:gd name="connsiteX238" fmla="*/ 4324107 w 8613217"/>
                <a:gd name="connsiteY238" fmla="*/ 6199794 h 6281670"/>
                <a:gd name="connsiteX239" fmla="*/ 4336894 w 8613217"/>
                <a:gd name="connsiteY239" fmla="*/ 6230752 h 6281670"/>
                <a:gd name="connsiteX240" fmla="*/ 4342951 w 8613217"/>
                <a:gd name="connsiteY240" fmla="*/ 6226714 h 6281670"/>
                <a:gd name="connsiteX241" fmla="*/ 4369872 w 8613217"/>
                <a:gd name="connsiteY241" fmla="*/ 6185660 h 6281670"/>
                <a:gd name="connsiteX242" fmla="*/ 4382659 w 8613217"/>
                <a:gd name="connsiteY242" fmla="*/ 6234791 h 6281670"/>
                <a:gd name="connsiteX243" fmla="*/ 4406888 w 8613217"/>
                <a:gd name="connsiteY243" fmla="*/ 6265749 h 6281670"/>
                <a:gd name="connsiteX244" fmla="*/ 4484284 w 8613217"/>
                <a:gd name="connsiteY244" fmla="*/ 6275171 h 6281670"/>
                <a:gd name="connsiteX245" fmla="*/ 4499090 w 8613217"/>
                <a:gd name="connsiteY245" fmla="*/ 6272479 h 6281670"/>
                <a:gd name="connsiteX246" fmla="*/ 4512551 w 8613217"/>
                <a:gd name="connsiteY246" fmla="*/ 6181622 h 6281670"/>
                <a:gd name="connsiteX247" fmla="*/ 4572449 w 8613217"/>
                <a:gd name="connsiteY247" fmla="*/ 6153356 h 6281670"/>
                <a:gd name="connsiteX248" fmla="*/ 4575814 w 8613217"/>
                <a:gd name="connsiteY248" fmla="*/ 6127781 h 6281670"/>
                <a:gd name="connsiteX249" fmla="*/ 4538125 w 8613217"/>
                <a:gd name="connsiteY249" fmla="*/ 6076633 h 6281670"/>
                <a:gd name="connsiteX250" fmla="*/ 4536779 w 8613217"/>
                <a:gd name="connsiteY250" fmla="*/ 6042309 h 6281670"/>
                <a:gd name="connsiteX251" fmla="*/ 4573122 w 8613217"/>
                <a:gd name="connsiteY251" fmla="*/ 6032214 h 6281670"/>
                <a:gd name="connsiteX252" fmla="*/ 4637731 w 8613217"/>
                <a:gd name="connsiteY252" fmla="*/ 6051058 h 6281670"/>
                <a:gd name="connsiteX253" fmla="*/ 4665997 w 8613217"/>
                <a:gd name="connsiteY253" fmla="*/ 6029522 h 6281670"/>
                <a:gd name="connsiteX254" fmla="*/ 4665997 w 8613217"/>
                <a:gd name="connsiteY254" fmla="*/ 5985776 h 6281670"/>
                <a:gd name="connsiteX255" fmla="*/ 4681477 w 8613217"/>
                <a:gd name="connsiteY255" fmla="*/ 5966931 h 6281670"/>
                <a:gd name="connsiteX256" fmla="*/ 4701667 w 8613217"/>
                <a:gd name="connsiteY256" fmla="*/ 5981065 h 6281670"/>
                <a:gd name="connsiteX257" fmla="*/ 4724550 w 8613217"/>
                <a:gd name="connsiteY257" fmla="*/ 6054423 h 6281670"/>
                <a:gd name="connsiteX258" fmla="*/ 4743394 w 8613217"/>
                <a:gd name="connsiteY258" fmla="*/ 6073268 h 6281670"/>
                <a:gd name="connsiteX259" fmla="*/ 4752143 w 8613217"/>
                <a:gd name="connsiteY259" fmla="*/ 6050385 h 6281670"/>
                <a:gd name="connsiteX260" fmla="*/ 4752143 w 8613217"/>
                <a:gd name="connsiteY260" fmla="*/ 5996544 h 6281670"/>
                <a:gd name="connsiteX261" fmla="*/ 4800600 w 8613217"/>
                <a:gd name="connsiteY261" fmla="*/ 6046347 h 6281670"/>
                <a:gd name="connsiteX262" fmla="*/ 4859825 w 8613217"/>
                <a:gd name="connsiteY262" fmla="*/ 6088747 h 6281670"/>
                <a:gd name="connsiteX263" fmla="*/ 4932511 w 8613217"/>
                <a:gd name="connsiteY263" fmla="*/ 6036252 h 6281670"/>
                <a:gd name="connsiteX264" fmla="*/ 4919050 w 8613217"/>
                <a:gd name="connsiteY264" fmla="*/ 5940011 h 6281670"/>
                <a:gd name="connsiteX265" fmla="*/ 4830213 w 8613217"/>
                <a:gd name="connsiteY265" fmla="*/ 5933281 h 6281670"/>
                <a:gd name="connsiteX266" fmla="*/ 4779064 w 8613217"/>
                <a:gd name="connsiteY266" fmla="*/ 5876074 h 6281670"/>
                <a:gd name="connsiteX267" fmla="*/ 4778391 w 8613217"/>
                <a:gd name="connsiteY267" fmla="*/ 5829637 h 6281670"/>
                <a:gd name="connsiteX268" fmla="*/ 5091342 w 8613217"/>
                <a:gd name="connsiteY268" fmla="*/ 5236712 h 6281670"/>
                <a:gd name="connsiteX269" fmla="*/ 5116243 w 8613217"/>
                <a:gd name="connsiteY269" fmla="*/ 5202389 h 6281670"/>
                <a:gd name="connsiteX270" fmla="*/ 5269690 w 8613217"/>
                <a:gd name="connsiteY270" fmla="*/ 5086631 h 6281670"/>
                <a:gd name="connsiteX271" fmla="*/ 5744837 w 8613217"/>
                <a:gd name="connsiteY271" fmla="*/ 4795889 h 6281670"/>
                <a:gd name="connsiteX272" fmla="*/ 5814830 w 8613217"/>
                <a:gd name="connsiteY272" fmla="*/ 4775699 h 6281670"/>
                <a:gd name="connsiteX273" fmla="*/ 6103553 w 8613217"/>
                <a:gd name="connsiteY273" fmla="*/ 4765603 h 6281670"/>
                <a:gd name="connsiteX274" fmla="*/ 7086824 w 8613217"/>
                <a:gd name="connsiteY274" fmla="*/ 4811369 h 6281670"/>
                <a:gd name="connsiteX275" fmla="*/ 7489959 w 8613217"/>
                <a:gd name="connsiteY275" fmla="*/ 4805311 h 6281670"/>
                <a:gd name="connsiteX276" fmla="*/ 7516880 w 8613217"/>
                <a:gd name="connsiteY276" fmla="*/ 4801946 h 6281670"/>
                <a:gd name="connsiteX277" fmla="*/ 7536397 w 8613217"/>
                <a:gd name="connsiteY277" fmla="*/ 4800600 h 6281670"/>
                <a:gd name="connsiteX278" fmla="*/ 7619850 w 8613217"/>
                <a:gd name="connsiteY278" fmla="*/ 4791178 h 6281670"/>
                <a:gd name="connsiteX279" fmla="*/ 7661577 w 8613217"/>
                <a:gd name="connsiteY279" fmla="*/ 4813388 h 6281670"/>
                <a:gd name="connsiteX280" fmla="*/ 7920014 w 8613217"/>
                <a:gd name="connsiteY280" fmla="*/ 5004523 h 6281670"/>
                <a:gd name="connsiteX281" fmla="*/ 8354780 w 8613217"/>
                <a:gd name="connsiteY281" fmla="*/ 4830886 h 6281670"/>
                <a:gd name="connsiteX282" fmla="*/ 8579567 w 8613217"/>
                <a:gd name="connsiteY282" fmla="*/ 4409580 h 6281670"/>
                <a:gd name="connsiteX283" fmla="*/ 8613217 w 8613217"/>
                <a:gd name="connsiteY283" fmla="*/ 4250076 h 6281670"/>
                <a:gd name="connsiteX284" fmla="*/ 8613217 w 8613217"/>
                <a:gd name="connsiteY284" fmla="*/ 4196235 h 6281670"/>
                <a:gd name="connsiteX285" fmla="*/ 8420062 w 8613217"/>
                <a:gd name="connsiteY285" fmla="*/ 4211041 h 6281670"/>
                <a:gd name="connsiteX286" fmla="*/ 4571776 w 8613217"/>
                <a:gd name="connsiteY286" fmla="*/ 915970 h 6281670"/>
                <a:gd name="connsiteX287" fmla="*/ 4583890 w 8613217"/>
                <a:gd name="connsiteY287" fmla="*/ 888377 h 6281670"/>
                <a:gd name="connsiteX288" fmla="*/ 4571776 w 8613217"/>
                <a:gd name="connsiteY288" fmla="*/ 915970 h 6281670"/>
                <a:gd name="connsiteX289" fmla="*/ 2362948 w 8613217"/>
                <a:gd name="connsiteY289" fmla="*/ 965100 h 6281670"/>
                <a:gd name="connsiteX290" fmla="*/ 2363621 w 8613217"/>
                <a:gd name="connsiteY290" fmla="*/ 962408 h 6281670"/>
                <a:gd name="connsiteX291" fmla="*/ 2368332 w 8613217"/>
                <a:gd name="connsiteY291" fmla="*/ 967119 h 6281670"/>
                <a:gd name="connsiteX292" fmla="*/ 2362948 w 8613217"/>
                <a:gd name="connsiteY292" fmla="*/ 965100 h 6281670"/>
                <a:gd name="connsiteX293" fmla="*/ 2435633 w 8613217"/>
                <a:gd name="connsiteY293" fmla="*/ 1055284 h 6281670"/>
                <a:gd name="connsiteX294" fmla="*/ 2426211 w 8613217"/>
                <a:gd name="connsiteY294" fmla="*/ 1053265 h 6281670"/>
                <a:gd name="connsiteX295" fmla="*/ 2370351 w 8613217"/>
                <a:gd name="connsiteY295" fmla="*/ 968465 h 6281670"/>
                <a:gd name="connsiteX296" fmla="*/ 2432268 w 8613217"/>
                <a:gd name="connsiteY296" fmla="*/ 1045862 h 6281670"/>
                <a:gd name="connsiteX297" fmla="*/ 2435633 w 8613217"/>
                <a:gd name="connsiteY297" fmla="*/ 1055284 h 6281670"/>
                <a:gd name="connsiteX298" fmla="*/ 695895 w 8613217"/>
                <a:gd name="connsiteY298" fmla="*/ 1016922 h 6281670"/>
                <a:gd name="connsiteX299" fmla="*/ 692530 w 8613217"/>
                <a:gd name="connsiteY299" fmla="*/ 1005481 h 6281670"/>
                <a:gd name="connsiteX300" fmla="*/ 695895 w 8613217"/>
                <a:gd name="connsiteY300" fmla="*/ 1016922 h 6281670"/>
                <a:gd name="connsiteX301" fmla="*/ 4511205 w 8613217"/>
                <a:gd name="connsiteY301" fmla="*/ 6014042 h 6281670"/>
                <a:gd name="connsiteX302" fmla="*/ 4537452 w 8613217"/>
                <a:gd name="connsiteY302" fmla="*/ 5944049 h 6281670"/>
                <a:gd name="connsiteX303" fmla="*/ 4511205 w 8613217"/>
                <a:gd name="connsiteY303" fmla="*/ 6014042 h 6281670"/>
                <a:gd name="connsiteX304" fmla="*/ 4750797 w 8613217"/>
                <a:gd name="connsiteY304" fmla="*/ 5917128 h 6281670"/>
                <a:gd name="connsiteX305" fmla="*/ 4741375 w 8613217"/>
                <a:gd name="connsiteY305" fmla="*/ 5939338 h 6281670"/>
                <a:gd name="connsiteX306" fmla="*/ 4732626 w 8613217"/>
                <a:gd name="connsiteY306" fmla="*/ 5935300 h 6281670"/>
                <a:gd name="connsiteX307" fmla="*/ 4727915 w 8613217"/>
                <a:gd name="connsiteY307" fmla="*/ 5907706 h 6281670"/>
                <a:gd name="connsiteX308" fmla="*/ 4750797 w 8613217"/>
                <a:gd name="connsiteY308" fmla="*/ 5875402 h 6281670"/>
                <a:gd name="connsiteX309" fmla="*/ 4750797 w 8613217"/>
                <a:gd name="connsiteY309" fmla="*/ 5917128 h 6281670"/>
                <a:gd name="connsiteX310" fmla="*/ 4875978 w 8613217"/>
                <a:gd name="connsiteY310" fmla="*/ 5457461 h 6281670"/>
                <a:gd name="connsiteX311" fmla="*/ 4616868 w 8613217"/>
                <a:gd name="connsiteY311" fmla="*/ 5877421 h 6281670"/>
                <a:gd name="connsiteX312" fmla="*/ 4562354 w 8613217"/>
                <a:gd name="connsiteY312" fmla="*/ 5884824 h 6281670"/>
                <a:gd name="connsiteX313" fmla="*/ 4880015 w 8613217"/>
                <a:gd name="connsiteY313" fmla="*/ 5419772 h 6281670"/>
                <a:gd name="connsiteX314" fmla="*/ 4875978 w 8613217"/>
                <a:gd name="connsiteY314" fmla="*/ 5457461 h 6281670"/>
                <a:gd name="connsiteX315" fmla="*/ 5020675 w 8613217"/>
                <a:gd name="connsiteY315" fmla="*/ 5141145 h 6281670"/>
                <a:gd name="connsiteX316" fmla="*/ 4989717 w 8613217"/>
                <a:gd name="connsiteY316" fmla="*/ 5179506 h 6281670"/>
                <a:gd name="connsiteX317" fmla="*/ 4445922 w 8613217"/>
                <a:gd name="connsiteY317" fmla="*/ 5878767 h 6281670"/>
                <a:gd name="connsiteX318" fmla="*/ 4415637 w 8613217"/>
                <a:gd name="connsiteY318" fmla="*/ 5953471 h 6281670"/>
                <a:gd name="connsiteX319" fmla="*/ 4357085 w 8613217"/>
                <a:gd name="connsiteY319" fmla="*/ 6075286 h 6281670"/>
                <a:gd name="connsiteX320" fmla="*/ 4338240 w 8613217"/>
                <a:gd name="connsiteY320" fmla="*/ 6125762 h 6281670"/>
                <a:gd name="connsiteX321" fmla="*/ 4322761 w 8613217"/>
                <a:gd name="connsiteY321" fmla="*/ 6080671 h 6281670"/>
                <a:gd name="connsiteX322" fmla="*/ 4306609 w 8613217"/>
                <a:gd name="connsiteY322" fmla="*/ 6061826 h 6281670"/>
                <a:gd name="connsiteX323" fmla="*/ 4295168 w 8613217"/>
                <a:gd name="connsiteY323" fmla="*/ 6082689 h 6281670"/>
                <a:gd name="connsiteX324" fmla="*/ 4292475 w 8613217"/>
                <a:gd name="connsiteY324" fmla="*/ 6112302 h 6281670"/>
                <a:gd name="connsiteX325" fmla="*/ 4277669 w 8613217"/>
                <a:gd name="connsiteY325" fmla="*/ 6097496 h 6281670"/>
                <a:gd name="connsiteX326" fmla="*/ 4183447 w 8613217"/>
                <a:gd name="connsiteY326" fmla="*/ 5282478 h 6281670"/>
                <a:gd name="connsiteX327" fmla="*/ 4412945 w 8613217"/>
                <a:gd name="connsiteY327" fmla="*/ 4743394 h 6281670"/>
                <a:gd name="connsiteX328" fmla="*/ 5036828 w 8613217"/>
                <a:gd name="connsiteY328" fmla="*/ 3935106 h 6281670"/>
                <a:gd name="connsiteX329" fmla="*/ 5054999 w 8613217"/>
                <a:gd name="connsiteY329" fmla="*/ 3966064 h 6281670"/>
                <a:gd name="connsiteX330" fmla="*/ 5020675 w 8613217"/>
                <a:gd name="connsiteY330" fmla="*/ 5141145 h 6281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Lst>
              <a:rect l="l" t="t" r="r" b="b"/>
              <a:pathLst>
                <a:path w="8613217" h="6281670">
                  <a:moveTo>
                    <a:pt x="8420062" y="4211041"/>
                  </a:moveTo>
                  <a:cubicBezTo>
                    <a:pt x="8276711" y="4220463"/>
                    <a:pt x="8133359" y="4217098"/>
                    <a:pt x="7990681" y="4231232"/>
                  </a:cubicBezTo>
                  <a:cubicBezTo>
                    <a:pt x="7781373" y="4252095"/>
                    <a:pt x="7634657" y="4408907"/>
                    <a:pt x="7630619" y="4614849"/>
                  </a:cubicBezTo>
                  <a:cubicBezTo>
                    <a:pt x="7629945" y="4637731"/>
                    <a:pt x="7634657" y="4645807"/>
                    <a:pt x="7659558" y="4643788"/>
                  </a:cubicBezTo>
                  <a:cubicBezTo>
                    <a:pt x="7726859" y="4638404"/>
                    <a:pt x="7793488" y="4630328"/>
                    <a:pt x="7859443" y="4617541"/>
                  </a:cubicBezTo>
                  <a:cubicBezTo>
                    <a:pt x="7985296" y="4593985"/>
                    <a:pt x="8105093" y="4549566"/>
                    <a:pt x="8222196" y="4498418"/>
                  </a:cubicBezTo>
                  <a:cubicBezTo>
                    <a:pt x="8226235" y="4493707"/>
                    <a:pt x="8230946" y="4492360"/>
                    <a:pt x="8236330" y="4496398"/>
                  </a:cubicBezTo>
                  <a:lnTo>
                    <a:pt x="8228254" y="4504475"/>
                  </a:lnTo>
                  <a:cubicBezTo>
                    <a:pt x="8056636" y="4610810"/>
                    <a:pt x="7869538" y="4676093"/>
                    <a:pt x="7670326" y="4709743"/>
                  </a:cubicBezTo>
                  <a:cubicBezTo>
                    <a:pt x="7592930" y="4722531"/>
                    <a:pt x="7514187" y="4725896"/>
                    <a:pt x="7436791" y="4735318"/>
                  </a:cubicBezTo>
                  <a:cubicBezTo>
                    <a:pt x="7209986" y="4740029"/>
                    <a:pt x="6984527" y="4719839"/>
                    <a:pt x="6759067" y="4696956"/>
                  </a:cubicBezTo>
                  <a:cubicBezTo>
                    <a:pt x="6519475" y="4672728"/>
                    <a:pt x="6279209" y="4651191"/>
                    <a:pt x="6037597" y="4656576"/>
                  </a:cubicBezTo>
                  <a:cubicBezTo>
                    <a:pt x="6032887" y="4656576"/>
                    <a:pt x="6026156" y="4659267"/>
                    <a:pt x="6023464" y="4649172"/>
                  </a:cubicBezTo>
                  <a:lnTo>
                    <a:pt x="6361317" y="4472170"/>
                  </a:lnTo>
                  <a:cubicBezTo>
                    <a:pt x="6503995" y="4396793"/>
                    <a:pt x="6646674" y="4322088"/>
                    <a:pt x="6783296" y="4236616"/>
                  </a:cubicBezTo>
                  <a:cubicBezTo>
                    <a:pt x="6881555" y="4180755"/>
                    <a:pt x="6978469" y="4122876"/>
                    <a:pt x="7066634" y="4052210"/>
                  </a:cubicBezTo>
                  <a:cubicBezTo>
                    <a:pt x="7092882" y="4031347"/>
                    <a:pt x="7115764" y="4018559"/>
                    <a:pt x="7151433" y="4042115"/>
                  </a:cubicBezTo>
                  <a:cubicBezTo>
                    <a:pt x="7196526" y="4072400"/>
                    <a:pt x="7250367" y="4074420"/>
                    <a:pt x="7304208" y="4071727"/>
                  </a:cubicBezTo>
                  <a:cubicBezTo>
                    <a:pt x="7424676" y="4064997"/>
                    <a:pt x="7528321" y="4011829"/>
                    <a:pt x="7625235" y="3948566"/>
                  </a:cubicBezTo>
                  <a:cubicBezTo>
                    <a:pt x="8090286" y="3644364"/>
                    <a:pt x="8319110" y="3033942"/>
                    <a:pt x="8172394" y="2496877"/>
                  </a:cubicBezTo>
                  <a:cubicBezTo>
                    <a:pt x="8107111" y="2257958"/>
                    <a:pt x="7979239" y="2045286"/>
                    <a:pt x="7882325" y="1811077"/>
                  </a:cubicBezTo>
                  <a:cubicBezTo>
                    <a:pt x="7871557" y="1841363"/>
                    <a:pt x="7862135" y="1865592"/>
                    <a:pt x="7854059" y="1889820"/>
                  </a:cubicBezTo>
                  <a:cubicBezTo>
                    <a:pt x="7799545" y="2052689"/>
                    <a:pt x="7773297" y="2222961"/>
                    <a:pt x="7732917" y="2389195"/>
                  </a:cubicBezTo>
                  <a:cubicBezTo>
                    <a:pt x="7702631" y="2512357"/>
                    <a:pt x="7671000" y="2634172"/>
                    <a:pt x="7607736" y="2746565"/>
                  </a:cubicBezTo>
                  <a:cubicBezTo>
                    <a:pt x="7475826" y="2980101"/>
                    <a:pt x="7327763" y="3202868"/>
                    <a:pt x="7178354" y="3424962"/>
                  </a:cubicBezTo>
                  <a:cubicBezTo>
                    <a:pt x="7129897" y="3497648"/>
                    <a:pt x="7082114" y="3571006"/>
                    <a:pt x="7050481" y="3653113"/>
                  </a:cubicBezTo>
                  <a:cubicBezTo>
                    <a:pt x="7023561" y="3724453"/>
                    <a:pt x="7008082" y="3797138"/>
                    <a:pt x="7022888" y="3873861"/>
                  </a:cubicBezTo>
                  <a:cubicBezTo>
                    <a:pt x="7027599" y="3899436"/>
                    <a:pt x="7033656" y="3905493"/>
                    <a:pt x="7057884" y="3889341"/>
                  </a:cubicBezTo>
                  <a:cubicBezTo>
                    <a:pt x="7144703" y="3830116"/>
                    <a:pt x="7230176" y="3768199"/>
                    <a:pt x="7311611" y="3701570"/>
                  </a:cubicBezTo>
                  <a:cubicBezTo>
                    <a:pt x="7579469" y="3480149"/>
                    <a:pt x="7776662" y="3208925"/>
                    <a:pt x="7883672" y="2875784"/>
                  </a:cubicBezTo>
                  <a:cubicBezTo>
                    <a:pt x="7893094" y="2847517"/>
                    <a:pt x="7901170" y="2818577"/>
                    <a:pt x="7909246" y="2790311"/>
                  </a:cubicBezTo>
                  <a:cubicBezTo>
                    <a:pt x="7897805" y="2881168"/>
                    <a:pt x="7868865" y="2967313"/>
                    <a:pt x="7835888" y="3051440"/>
                  </a:cubicBezTo>
                  <a:cubicBezTo>
                    <a:pt x="7718783" y="3352277"/>
                    <a:pt x="7524283" y="3596580"/>
                    <a:pt x="7279306" y="3802522"/>
                  </a:cubicBezTo>
                  <a:cubicBezTo>
                    <a:pt x="7187776" y="3879246"/>
                    <a:pt x="7092209" y="3951258"/>
                    <a:pt x="6992603" y="4017213"/>
                  </a:cubicBezTo>
                  <a:cubicBezTo>
                    <a:pt x="6901073" y="4077785"/>
                    <a:pt x="6806178" y="4132298"/>
                    <a:pt x="6713302" y="4190851"/>
                  </a:cubicBezTo>
                  <a:lnTo>
                    <a:pt x="6627830" y="4239308"/>
                  </a:lnTo>
                  <a:cubicBezTo>
                    <a:pt x="6625811" y="4253441"/>
                    <a:pt x="6616388" y="4252768"/>
                    <a:pt x="6605620" y="4251422"/>
                  </a:cubicBezTo>
                  <a:lnTo>
                    <a:pt x="6226714" y="4447268"/>
                  </a:lnTo>
                  <a:cubicBezTo>
                    <a:pt x="5918474" y="4604754"/>
                    <a:pt x="5606869" y="4756181"/>
                    <a:pt x="5314782" y="4943279"/>
                  </a:cubicBezTo>
                  <a:cubicBezTo>
                    <a:pt x="5263633" y="4976257"/>
                    <a:pt x="5213157" y="5010580"/>
                    <a:pt x="5158643" y="5046250"/>
                  </a:cubicBezTo>
                  <a:cubicBezTo>
                    <a:pt x="5160662" y="5036155"/>
                    <a:pt x="5161335" y="5030771"/>
                    <a:pt x="5162681" y="5025387"/>
                  </a:cubicBezTo>
                  <a:cubicBezTo>
                    <a:pt x="5229309" y="4795889"/>
                    <a:pt x="5256230" y="4562354"/>
                    <a:pt x="5227290" y="4323434"/>
                  </a:cubicBezTo>
                  <a:cubicBezTo>
                    <a:pt x="5207773" y="4163930"/>
                    <a:pt x="5169411" y="4008464"/>
                    <a:pt x="5106148" y="3860401"/>
                  </a:cubicBezTo>
                  <a:cubicBezTo>
                    <a:pt x="5113551" y="3843576"/>
                    <a:pt x="5127684" y="3832135"/>
                    <a:pt x="5139799" y="3818675"/>
                  </a:cubicBezTo>
                  <a:cubicBezTo>
                    <a:pt x="5326896" y="3612060"/>
                    <a:pt x="5516686" y="3408137"/>
                    <a:pt x="5695034" y="3194119"/>
                  </a:cubicBezTo>
                  <a:cubicBezTo>
                    <a:pt x="5741472" y="3138259"/>
                    <a:pt x="5786564" y="3081052"/>
                    <a:pt x="5830983" y="3023174"/>
                  </a:cubicBezTo>
                  <a:cubicBezTo>
                    <a:pt x="5843097" y="3007021"/>
                    <a:pt x="5854538" y="3002983"/>
                    <a:pt x="5873382" y="3008367"/>
                  </a:cubicBezTo>
                  <a:cubicBezTo>
                    <a:pt x="5909725" y="3018462"/>
                    <a:pt x="5946741" y="3017116"/>
                    <a:pt x="5983083" y="3009040"/>
                  </a:cubicBezTo>
                  <a:cubicBezTo>
                    <a:pt x="6094131" y="2984812"/>
                    <a:pt x="6180276" y="2920202"/>
                    <a:pt x="6257000" y="2840787"/>
                  </a:cubicBezTo>
                  <a:cubicBezTo>
                    <a:pt x="6438713" y="2652343"/>
                    <a:pt x="6543703" y="2422846"/>
                    <a:pt x="6605620" y="2172485"/>
                  </a:cubicBezTo>
                  <a:cubicBezTo>
                    <a:pt x="6673594" y="1897223"/>
                    <a:pt x="6658788" y="1618596"/>
                    <a:pt x="6623118" y="1339969"/>
                  </a:cubicBezTo>
                  <a:cubicBezTo>
                    <a:pt x="6594179" y="1113163"/>
                    <a:pt x="6551779" y="888377"/>
                    <a:pt x="6528224" y="660899"/>
                  </a:cubicBezTo>
                  <a:cubicBezTo>
                    <a:pt x="6523513" y="615807"/>
                    <a:pt x="6519475" y="571388"/>
                    <a:pt x="6514091" y="520239"/>
                  </a:cubicBezTo>
                  <a:cubicBezTo>
                    <a:pt x="6504668" y="532353"/>
                    <a:pt x="6498611" y="539756"/>
                    <a:pt x="6493900" y="546486"/>
                  </a:cubicBezTo>
                  <a:cubicBezTo>
                    <a:pt x="6394967" y="680416"/>
                    <a:pt x="6314206" y="825114"/>
                    <a:pt x="6244212" y="975869"/>
                  </a:cubicBezTo>
                  <a:cubicBezTo>
                    <a:pt x="6122397" y="1239690"/>
                    <a:pt x="6028175" y="1513606"/>
                    <a:pt x="5935300" y="1788868"/>
                  </a:cubicBezTo>
                  <a:cubicBezTo>
                    <a:pt x="5852519" y="2034518"/>
                    <a:pt x="5769738" y="2280167"/>
                    <a:pt x="5707148" y="2531874"/>
                  </a:cubicBezTo>
                  <a:cubicBezTo>
                    <a:pt x="5690323" y="2599175"/>
                    <a:pt x="5676190" y="2667823"/>
                    <a:pt x="5679555" y="2738489"/>
                  </a:cubicBezTo>
                  <a:cubicBezTo>
                    <a:pt x="5682247" y="2800406"/>
                    <a:pt x="5693015" y="2860304"/>
                    <a:pt x="5734069" y="2914818"/>
                  </a:cubicBezTo>
                  <a:cubicBezTo>
                    <a:pt x="5816176" y="2810501"/>
                    <a:pt x="5894246" y="2708876"/>
                    <a:pt x="5963566" y="2599175"/>
                  </a:cubicBezTo>
                  <a:cubicBezTo>
                    <a:pt x="6032887" y="2488801"/>
                    <a:pt x="6091438" y="2373716"/>
                    <a:pt x="6141914" y="2254593"/>
                  </a:cubicBezTo>
                  <a:cubicBezTo>
                    <a:pt x="6192390" y="2134797"/>
                    <a:pt x="6230752" y="2010289"/>
                    <a:pt x="6262384" y="1884436"/>
                  </a:cubicBezTo>
                  <a:cubicBezTo>
                    <a:pt x="6294015" y="1759928"/>
                    <a:pt x="6316898" y="1634075"/>
                    <a:pt x="6343145" y="1508222"/>
                  </a:cubicBezTo>
                  <a:cubicBezTo>
                    <a:pt x="6334396" y="1588310"/>
                    <a:pt x="6322955" y="1668399"/>
                    <a:pt x="6310167" y="1747814"/>
                  </a:cubicBezTo>
                  <a:cubicBezTo>
                    <a:pt x="6263057" y="2034518"/>
                    <a:pt x="6182295" y="2311126"/>
                    <a:pt x="6045001" y="2568890"/>
                  </a:cubicBezTo>
                  <a:cubicBezTo>
                    <a:pt x="5914436" y="2813867"/>
                    <a:pt x="5741472" y="3027211"/>
                    <a:pt x="5560432" y="3235173"/>
                  </a:cubicBezTo>
                  <a:cubicBezTo>
                    <a:pt x="5409677" y="3407464"/>
                    <a:pt x="5252192" y="3573698"/>
                    <a:pt x="5096726" y="3741278"/>
                  </a:cubicBezTo>
                  <a:cubicBezTo>
                    <a:pt x="5087977" y="3750700"/>
                    <a:pt x="5080574" y="3763488"/>
                    <a:pt x="5067113" y="3767525"/>
                  </a:cubicBezTo>
                  <a:cubicBezTo>
                    <a:pt x="5022694" y="3661190"/>
                    <a:pt x="4968180" y="3560238"/>
                    <a:pt x="4911647" y="3459959"/>
                  </a:cubicBezTo>
                  <a:cubicBezTo>
                    <a:pt x="4901552" y="3442460"/>
                    <a:pt x="4894822" y="3423616"/>
                    <a:pt x="4890784" y="3404099"/>
                  </a:cubicBezTo>
                  <a:cubicBezTo>
                    <a:pt x="4801530" y="3273513"/>
                    <a:pt x="4850679" y="2890254"/>
                    <a:pt x="4952701" y="2717626"/>
                  </a:cubicBezTo>
                  <a:cubicBezTo>
                    <a:pt x="5043743" y="2563576"/>
                    <a:pt x="5096053" y="2482071"/>
                    <a:pt x="5173449" y="2368332"/>
                  </a:cubicBezTo>
                  <a:cubicBezTo>
                    <a:pt x="5302668" y="2179215"/>
                    <a:pt x="5422464" y="1984715"/>
                    <a:pt x="5481689" y="1759928"/>
                  </a:cubicBezTo>
                  <a:cubicBezTo>
                    <a:pt x="5487073" y="1739738"/>
                    <a:pt x="5499187" y="1741084"/>
                    <a:pt x="5514667" y="1741757"/>
                  </a:cubicBezTo>
                  <a:cubicBezTo>
                    <a:pt x="5645904" y="1744449"/>
                    <a:pt x="5743491" y="1686570"/>
                    <a:pt x="5803389" y="1570812"/>
                  </a:cubicBezTo>
                  <a:cubicBezTo>
                    <a:pt x="5882804" y="1416019"/>
                    <a:pt x="5882804" y="1256515"/>
                    <a:pt x="5822907" y="1095665"/>
                  </a:cubicBezTo>
                  <a:cubicBezTo>
                    <a:pt x="5755605" y="915297"/>
                    <a:pt x="5643885" y="760504"/>
                    <a:pt x="5540241" y="601000"/>
                  </a:cubicBezTo>
                  <a:cubicBezTo>
                    <a:pt x="5530819" y="586867"/>
                    <a:pt x="5524089" y="590232"/>
                    <a:pt x="5514667" y="600327"/>
                  </a:cubicBezTo>
                  <a:cubicBezTo>
                    <a:pt x="5483708" y="632632"/>
                    <a:pt x="5451403" y="663591"/>
                    <a:pt x="5421791" y="697914"/>
                  </a:cubicBezTo>
                  <a:cubicBezTo>
                    <a:pt x="5293918" y="846650"/>
                    <a:pt x="5180852" y="1006154"/>
                    <a:pt x="5124319" y="1196617"/>
                  </a:cubicBezTo>
                  <a:cubicBezTo>
                    <a:pt x="5060383" y="1410635"/>
                    <a:pt x="5124992" y="1588983"/>
                    <a:pt x="5316801" y="1686570"/>
                  </a:cubicBezTo>
                  <a:cubicBezTo>
                    <a:pt x="5342375" y="1699357"/>
                    <a:pt x="5351798" y="1696665"/>
                    <a:pt x="5361220" y="1669072"/>
                  </a:cubicBezTo>
                  <a:cubicBezTo>
                    <a:pt x="5409004" y="1531777"/>
                    <a:pt x="5438616" y="1391117"/>
                    <a:pt x="5461499" y="1248439"/>
                  </a:cubicBezTo>
                  <a:cubicBezTo>
                    <a:pt x="5472267" y="1181137"/>
                    <a:pt x="5481016" y="1113836"/>
                    <a:pt x="5491784" y="1043170"/>
                  </a:cubicBezTo>
                  <a:cubicBezTo>
                    <a:pt x="5503225" y="1057303"/>
                    <a:pt x="5498514" y="1070090"/>
                    <a:pt x="5497841" y="1081532"/>
                  </a:cubicBezTo>
                  <a:cubicBezTo>
                    <a:pt x="5493130" y="1172388"/>
                    <a:pt x="5489765" y="1263245"/>
                    <a:pt x="5481016" y="1353429"/>
                  </a:cubicBezTo>
                  <a:cubicBezTo>
                    <a:pt x="5469575" y="1479955"/>
                    <a:pt x="5451403" y="1605135"/>
                    <a:pt x="5415734" y="1727624"/>
                  </a:cubicBezTo>
                  <a:cubicBezTo>
                    <a:pt x="5360547" y="1917413"/>
                    <a:pt x="5262960" y="2084994"/>
                    <a:pt x="5151240" y="2245171"/>
                  </a:cubicBezTo>
                  <a:cubicBezTo>
                    <a:pt x="5069805" y="2361602"/>
                    <a:pt x="4982987" y="2474668"/>
                    <a:pt x="4908282" y="2596483"/>
                  </a:cubicBezTo>
                  <a:cubicBezTo>
                    <a:pt x="4833578" y="2718299"/>
                    <a:pt x="4770314" y="2845498"/>
                    <a:pt x="4750124" y="2989523"/>
                  </a:cubicBezTo>
                  <a:cubicBezTo>
                    <a:pt x="4738792" y="3076994"/>
                    <a:pt x="4748890" y="3148017"/>
                    <a:pt x="4737337" y="3162487"/>
                  </a:cubicBezTo>
                  <a:cubicBezTo>
                    <a:pt x="4716473" y="3130856"/>
                    <a:pt x="4694937" y="3105281"/>
                    <a:pt x="4680804" y="3076341"/>
                  </a:cubicBezTo>
                  <a:cubicBezTo>
                    <a:pt x="4653883" y="3020481"/>
                    <a:pt x="4622252" y="2968659"/>
                    <a:pt x="4591293" y="2915491"/>
                  </a:cubicBezTo>
                  <a:cubicBezTo>
                    <a:pt x="4569869" y="2875783"/>
                    <a:pt x="4583330" y="2907415"/>
                    <a:pt x="4552259" y="2838095"/>
                  </a:cubicBezTo>
                  <a:cubicBezTo>
                    <a:pt x="4495725" y="2728394"/>
                    <a:pt x="4446595" y="2616001"/>
                    <a:pt x="4404869" y="2499569"/>
                  </a:cubicBezTo>
                  <a:cubicBezTo>
                    <a:pt x="4391408" y="2462554"/>
                    <a:pt x="4387370" y="2435633"/>
                    <a:pt x="4425059" y="2408713"/>
                  </a:cubicBezTo>
                  <a:cubicBezTo>
                    <a:pt x="4459382" y="2383811"/>
                    <a:pt x="4478900" y="2343431"/>
                    <a:pt x="4497071" y="2304396"/>
                  </a:cubicBezTo>
                  <a:cubicBezTo>
                    <a:pt x="4519954" y="2255939"/>
                    <a:pt x="4538125" y="2204790"/>
                    <a:pt x="4551585" y="2152968"/>
                  </a:cubicBezTo>
                  <a:cubicBezTo>
                    <a:pt x="4614175" y="1905972"/>
                    <a:pt x="4662632" y="1655611"/>
                    <a:pt x="4741375" y="1413327"/>
                  </a:cubicBezTo>
                  <a:cubicBezTo>
                    <a:pt x="4805311" y="1216134"/>
                    <a:pt x="4858479" y="1014903"/>
                    <a:pt x="4929146" y="819730"/>
                  </a:cubicBezTo>
                  <a:cubicBezTo>
                    <a:pt x="5028751" y="551870"/>
                    <a:pt x="5129703" y="289396"/>
                    <a:pt x="5233347" y="28940"/>
                  </a:cubicBezTo>
                  <a:cubicBezTo>
                    <a:pt x="5236712" y="20863"/>
                    <a:pt x="5245462" y="12114"/>
                    <a:pt x="5238058" y="0"/>
                  </a:cubicBezTo>
                  <a:cubicBezTo>
                    <a:pt x="5147875" y="48457"/>
                    <a:pt x="5061729" y="102971"/>
                    <a:pt x="4976929" y="159504"/>
                  </a:cubicBezTo>
                  <a:cubicBezTo>
                    <a:pt x="4678112" y="360062"/>
                    <a:pt x="4409580" y="592924"/>
                    <a:pt x="4204984" y="890396"/>
                  </a:cubicBezTo>
                  <a:cubicBezTo>
                    <a:pt x="3944528" y="1269302"/>
                    <a:pt x="3823385" y="1679840"/>
                    <a:pt x="3943182" y="2139508"/>
                  </a:cubicBezTo>
                  <a:cubicBezTo>
                    <a:pt x="3967410" y="2233056"/>
                    <a:pt x="4009810" y="2318529"/>
                    <a:pt x="4076438" y="2389868"/>
                  </a:cubicBezTo>
                  <a:cubicBezTo>
                    <a:pt x="4114800" y="2430922"/>
                    <a:pt x="4159219" y="2461881"/>
                    <a:pt x="4215079" y="2474668"/>
                  </a:cubicBezTo>
                  <a:cubicBezTo>
                    <a:pt x="4252768" y="2483417"/>
                    <a:pt x="4252768" y="2483417"/>
                    <a:pt x="4244018" y="2445055"/>
                  </a:cubicBezTo>
                  <a:cubicBezTo>
                    <a:pt x="4188158" y="2204117"/>
                    <a:pt x="4182101" y="1962505"/>
                    <a:pt x="4230558" y="1718875"/>
                  </a:cubicBezTo>
                  <a:cubicBezTo>
                    <a:pt x="4267574" y="1533123"/>
                    <a:pt x="4334875" y="1358140"/>
                    <a:pt x="4411599" y="1186522"/>
                  </a:cubicBezTo>
                  <a:cubicBezTo>
                    <a:pt x="4450633" y="1099030"/>
                    <a:pt x="4505148" y="1018268"/>
                    <a:pt x="4552259" y="934815"/>
                  </a:cubicBezTo>
                  <a:cubicBezTo>
                    <a:pt x="4555624" y="928758"/>
                    <a:pt x="4557643" y="920008"/>
                    <a:pt x="4572449" y="920008"/>
                  </a:cubicBezTo>
                  <a:cubicBezTo>
                    <a:pt x="4565719" y="933469"/>
                    <a:pt x="4560334" y="944910"/>
                    <a:pt x="4553604" y="956351"/>
                  </a:cubicBezTo>
                  <a:cubicBezTo>
                    <a:pt x="4491687" y="1068071"/>
                    <a:pt x="4437173" y="1183829"/>
                    <a:pt x="4390735" y="1302280"/>
                  </a:cubicBezTo>
                  <a:cubicBezTo>
                    <a:pt x="4233250" y="1704068"/>
                    <a:pt x="4200273" y="2110568"/>
                    <a:pt x="4340260" y="2524471"/>
                  </a:cubicBezTo>
                  <a:cubicBezTo>
                    <a:pt x="4383332" y="2651670"/>
                    <a:pt x="4434481" y="2775505"/>
                    <a:pt x="4501109" y="2892609"/>
                  </a:cubicBezTo>
                  <a:cubicBezTo>
                    <a:pt x="4559885" y="3012069"/>
                    <a:pt x="4611035" y="3088344"/>
                    <a:pt x="4692918" y="3241230"/>
                  </a:cubicBezTo>
                  <a:cubicBezTo>
                    <a:pt x="4774801" y="3394116"/>
                    <a:pt x="4908955" y="3611386"/>
                    <a:pt x="4992409" y="3809925"/>
                  </a:cubicBezTo>
                  <a:cubicBezTo>
                    <a:pt x="4997120" y="3822040"/>
                    <a:pt x="5006542" y="3833481"/>
                    <a:pt x="5000485" y="3847614"/>
                  </a:cubicBezTo>
                  <a:cubicBezTo>
                    <a:pt x="5005196" y="3857036"/>
                    <a:pt x="4997120" y="3853671"/>
                    <a:pt x="4993755" y="3855017"/>
                  </a:cubicBezTo>
                  <a:lnTo>
                    <a:pt x="4993082" y="3855690"/>
                  </a:lnTo>
                  <a:cubicBezTo>
                    <a:pt x="4992409" y="3862421"/>
                    <a:pt x="4989717" y="3866458"/>
                    <a:pt x="4982313" y="3867131"/>
                  </a:cubicBezTo>
                  <a:cubicBezTo>
                    <a:pt x="4858479" y="3998369"/>
                    <a:pt x="4740029" y="4134317"/>
                    <a:pt x="4626290" y="4274977"/>
                  </a:cubicBezTo>
                  <a:cubicBezTo>
                    <a:pt x="4452652" y="4490341"/>
                    <a:pt x="4294494" y="4715127"/>
                    <a:pt x="4180755" y="4968853"/>
                  </a:cubicBezTo>
                  <a:cubicBezTo>
                    <a:pt x="4053556" y="5252192"/>
                    <a:pt x="4002407" y="5545625"/>
                    <a:pt x="4071727" y="5853192"/>
                  </a:cubicBezTo>
                  <a:cubicBezTo>
                    <a:pt x="4079803" y="5887516"/>
                    <a:pt x="4069708" y="5898284"/>
                    <a:pt x="4040769" y="5907706"/>
                  </a:cubicBezTo>
                  <a:cubicBezTo>
                    <a:pt x="4013175" y="5916455"/>
                    <a:pt x="4003753" y="5911071"/>
                    <a:pt x="4005099" y="5881459"/>
                  </a:cubicBezTo>
                  <a:cubicBezTo>
                    <a:pt x="4005772" y="5864634"/>
                    <a:pt x="4008464" y="5847808"/>
                    <a:pt x="4007791" y="5830983"/>
                  </a:cubicBezTo>
                  <a:cubicBezTo>
                    <a:pt x="4007118" y="5820214"/>
                    <a:pt x="4001734" y="5802043"/>
                    <a:pt x="3990293" y="5807427"/>
                  </a:cubicBezTo>
                  <a:cubicBezTo>
                    <a:pt x="3966064" y="5818196"/>
                    <a:pt x="3967410" y="5800697"/>
                    <a:pt x="3964045" y="5789256"/>
                  </a:cubicBezTo>
                  <a:cubicBezTo>
                    <a:pt x="3955969" y="5761662"/>
                    <a:pt x="3946547" y="5733396"/>
                    <a:pt x="3941836" y="5705129"/>
                  </a:cubicBezTo>
                  <a:cubicBezTo>
                    <a:pt x="3915588" y="5549663"/>
                    <a:pt x="3911550" y="5392851"/>
                    <a:pt x="3908185" y="5236040"/>
                  </a:cubicBezTo>
                  <a:cubicBezTo>
                    <a:pt x="3902128" y="4902898"/>
                    <a:pt x="3918953" y="4569757"/>
                    <a:pt x="3918953" y="4237288"/>
                  </a:cubicBezTo>
                  <a:cubicBezTo>
                    <a:pt x="3918953" y="3860401"/>
                    <a:pt x="3890687" y="3486879"/>
                    <a:pt x="3786370" y="3122779"/>
                  </a:cubicBezTo>
                  <a:cubicBezTo>
                    <a:pt x="3731856" y="2931644"/>
                    <a:pt x="3660517" y="2747238"/>
                    <a:pt x="3570333" y="2570236"/>
                  </a:cubicBezTo>
                  <a:cubicBezTo>
                    <a:pt x="3507743" y="2428679"/>
                    <a:pt x="3437301" y="2330307"/>
                    <a:pt x="3410829" y="2273437"/>
                  </a:cubicBezTo>
                  <a:cubicBezTo>
                    <a:pt x="3401406" y="2257285"/>
                    <a:pt x="3399387" y="2245844"/>
                    <a:pt x="3411502" y="2229018"/>
                  </a:cubicBezTo>
                  <a:cubicBezTo>
                    <a:pt x="3434384" y="2198733"/>
                    <a:pt x="3444479" y="2163736"/>
                    <a:pt x="3451209" y="2126720"/>
                  </a:cubicBezTo>
                  <a:cubicBezTo>
                    <a:pt x="3466016" y="2047978"/>
                    <a:pt x="3451209" y="1971254"/>
                    <a:pt x="3431692" y="1895877"/>
                  </a:cubicBezTo>
                  <a:cubicBezTo>
                    <a:pt x="3383908" y="1714837"/>
                    <a:pt x="3289686" y="1556006"/>
                    <a:pt x="3186715" y="1401886"/>
                  </a:cubicBezTo>
                  <a:cubicBezTo>
                    <a:pt x="3007021" y="1132681"/>
                    <a:pt x="2776851" y="909913"/>
                    <a:pt x="2531874" y="701952"/>
                  </a:cubicBezTo>
                  <a:cubicBezTo>
                    <a:pt x="2268053" y="477166"/>
                    <a:pt x="1992791" y="267186"/>
                    <a:pt x="1731662" y="39035"/>
                  </a:cubicBezTo>
                  <a:cubicBezTo>
                    <a:pt x="1729643" y="37016"/>
                    <a:pt x="1726278" y="37016"/>
                    <a:pt x="1722913" y="36343"/>
                  </a:cubicBezTo>
                  <a:cubicBezTo>
                    <a:pt x="1722913" y="41054"/>
                    <a:pt x="1722913" y="44419"/>
                    <a:pt x="1723586" y="47111"/>
                  </a:cubicBezTo>
                  <a:cubicBezTo>
                    <a:pt x="1774735" y="333141"/>
                    <a:pt x="1868283" y="605712"/>
                    <a:pt x="1984042" y="871552"/>
                  </a:cubicBezTo>
                  <a:cubicBezTo>
                    <a:pt x="2177869" y="1315067"/>
                    <a:pt x="2432268" y="1718875"/>
                    <a:pt x="2773486" y="2064130"/>
                  </a:cubicBezTo>
                  <a:cubicBezTo>
                    <a:pt x="2858958" y="2150276"/>
                    <a:pt x="2949142" y="2231037"/>
                    <a:pt x="3058170" y="2286897"/>
                  </a:cubicBezTo>
                  <a:cubicBezTo>
                    <a:pt x="3114030" y="2315164"/>
                    <a:pt x="3172582" y="2333335"/>
                    <a:pt x="3235845" y="2329297"/>
                  </a:cubicBezTo>
                  <a:cubicBezTo>
                    <a:pt x="3272861" y="2327278"/>
                    <a:pt x="3273534" y="2326605"/>
                    <a:pt x="3256709" y="2294974"/>
                  </a:cubicBezTo>
                  <a:cubicBezTo>
                    <a:pt x="3202195" y="2194695"/>
                    <a:pt x="3143643" y="2096435"/>
                    <a:pt x="3083072" y="1999521"/>
                  </a:cubicBezTo>
                  <a:cubicBezTo>
                    <a:pt x="2887225" y="1686570"/>
                    <a:pt x="2666477" y="1391117"/>
                    <a:pt x="2450440" y="1092973"/>
                  </a:cubicBezTo>
                  <a:cubicBezTo>
                    <a:pt x="2443709" y="1083551"/>
                    <a:pt x="2433614" y="1075474"/>
                    <a:pt x="2432941" y="1062014"/>
                  </a:cubicBezTo>
                  <a:cubicBezTo>
                    <a:pt x="2447074" y="1060668"/>
                    <a:pt x="2449766" y="1070763"/>
                    <a:pt x="2454478" y="1076820"/>
                  </a:cubicBezTo>
                  <a:cubicBezTo>
                    <a:pt x="2627442" y="1296223"/>
                    <a:pt x="2802425" y="1514279"/>
                    <a:pt x="2967986" y="1739738"/>
                  </a:cubicBezTo>
                  <a:cubicBezTo>
                    <a:pt x="3072303" y="1881744"/>
                    <a:pt x="3172582" y="2026442"/>
                    <a:pt x="3266131" y="2175850"/>
                  </a:cubicBezTo>
                  <a:cubicBezTo>
                    <a:pt x="3334105" y="2284878"/>
                    <a:pt x="3396022" y="2397272"/>
                    <a:pt x="3457939" y="2509665"/>
                  </a:cubicBezTo>
                  <a:cubicBezTo>
                    <a:pt x="3535896" y="2688687"/>
                    <a:pt x="3672967" y="2941627"/>
                    <a:pt x="3733875" y="3249979"/>
                  </a:cubicBezTo>
                  <a:cubicBezTo>
                    <a:pt x="3819347" y="3615425"/>
                    <a:pt x="3832808" y="3986928"/>
                    <a:pt x="3823385" y="4359777"/>
                  </a:cubicBezTo>
                  <a:cubicBezTo>
                    <a:pt x="3823385" y="4363142"/>
                    <a:pt x="3825405" y="4369199"/>
                    <a:pt x="3816655" y="4369199"/>
                  </a:cubicBezTo>
                  <a:lnTo>
                    <a:pt x="3800503" y="4322761"/>
                  </a:lnTo>
                  <a:cubicBezTo>
                    <a:pt x="3713684" y="4076438"/>
                    <a:pt x="3615329" y="3882849"/>
                    <a:pt x="3407464" y="3663208"/>
                  </a:cubicBezTo>
                  <a:cubicBezTo>
                    <a:pt x="3199599" y="3443567"/>
                    <a:pt x="2778657" y="3171259"/>
                    <a:pt x="2553310" y="3004913"/>
                  </a:cubicBezTo>
                  <a:cubicBezTo>
                    <a:pt x="2327963" y="2838567"/>
                    <a:pt x="2235619" y="2807795"/>
                    <a:pt x="2055381" y="2665131"/>
                  </a:cubicBezTo>
                  <a:cubicBezTo>
                    <a:pt x="1875143" y="2522467"/>
                    <a:pt x="1648208" y="2341411"/>
                    <a:pt x="1471879" y="2148930"/>
                  </a:cubicBezTo>
                  <a:cubicBezTo>
                    <a:pt x="1461784" y="2138162"/>
                    <a:pt x="1448323" y="2130759"/>
                    <a:pt x="1461111" y="2109895"/>
                  </a:cubicBezTo>
                  <a:cubicBezTo>
                    <a:pt x="1496780" y="2051343"/>
                    <a:pt x="1505530" y="1986734"/>
                    <a:pt x="1501492" y="1918759"/>
                  </a:cubicBezTo>
                  <a:cubicBezTo>
                    <a:pt x="1494088" y="1794252"/>
                    <a:pt x="1446304" y="1681859"/>
                    <a:pt x="1395155" y="1570812"/>
                  </a:cubicBezTo>
                  <a:cubicBezTo>
                    <a:pt x="1276705" y="1312375"/>
                    <a:pt x="1113836" y="1082205"/>
                    <a:pt x="937507" y="860783"/>
                  </a:cubicBezTo>
                  <a:cubicBezTo>
                    <a:pt x="841266" y="738295"/>
                    <a:pt x="749736" y="612442"/>
                    <a:pt x="682435" y="471109"/>
                  </a:cubicBezTo>
                  <a:cubicBezTo>
                    <a:pt x="643400" y="389001"/>
                    <a:pt x="613788" y="304202"/>
                    <a:pt x="590905" y="214691"/>
                  </a:cubicBezTo>
                  <a:cubicBezTo>
                    <a:pt x="586194" y="218729"/>
                    <a:pt x="583502" y="220748"/>
                    <a:pt x="581483" y="222767"/>
                  </a:cubicBezTo>
                  <a:cubicBezTo>
                    <a:pt x="572734" y="235554"/>
                    <a:pt x="563985" y="249015"/>
                    <a:pt x="555909" y="262475"/>
                  </a:cubicBezTo>
                  <a:cubicBezTo>
                    <a:pt x="489280" y="373522"/>
                    <a:pt x="446880" y="493318"/>
                    <a:pt x="423998" y="619845"/>
                  </a:cubicBezTo>
                  <a:cubicBezTo>
                    <a:pt x="386982" y="823768"/>
                    <a:pt x="405154" y="1026344"/>
                    <a:pt x="443515" y="1227575"/>
                  </a:cubicBezTo>
                  <a:cubicBezTo>
                    <a:pt x="498702" y="1514952"/>
                    <a:pt x="613115" y="1774062"/>
                    <a:pt x="806942" y="1996156"/>
                  </a:cubicBezTo>
                  <a:cubicBezTo>
                    <a:pt x="886358" y="2087013"/>
                    <a:pt x="975195" y="2167101"/>
                    <a:pt x="1087589" y="2216231"/>
                  </a:cubicBezTo>
                  <a:cubicBezTo>
                    <a:pt x="1161620" y="2248536"/>
                    <a:pt x="1237670" y="2259304"/>
                    <a:pt x="1317086" y="2233729"/>
                  </a:cubicBezTo>
                  <a:cubicBezTo>
                    <a:pt x="1341987" y="2225653"/>
                    <a:pt x="1343334" y="2218250"/>
                    <a:pt x="1327181" y="2198060"/>
                  </a:cubicBezTo>
                  <a:cubicBezTo>
                    <a:pt x="1115855" y="1930874"/>
                    <a:pt x="948948" y="1637440"/>
                    <a:pt x="816364" y="1324489"/>
                  </a:cubicBezTo>
                  <a:cubicBezTo>
                    <a:pt x="775311" y="1228248"/>
                    <a:pt x="734257" y="1131335"/>
                    <a:pt x="702625" y="1031056"/>
                  </a:cubicBezTo>
                  <a:cubicBezTo>
                    <a:pt x="725508" y="1078166"/>
                    <a:pt x="746371" y="1125950"/>
                    <a:pt x="767908" y="1173061"/>
                  </a:cubicBezTo>
                  <a:cubicBezTo>
                    <a:pt x="940872" y="1558025"/>
                    <a:pt x="1158255" y="1913375"/>
                    <a:pt x="1444285" y="2226326"/>
                  </a:cubicBezTo>
                  <a:cubicBezTo>
                    <a:pt x="1671764" y="2475341"/>
                    <a:pt x="2060092" y="2752174"/>
                    <a:pt x="2209501" y="2876457"/>
                  </a:cubicBezTo>
                  <a:cubicBezTo>
                    <a:pt x="2358910" y="3000740"/>
                    <a:pt x="2331316" y="2956882"/>
                    <a:pt x="2340738" y="2972025"/>
                  </a:cubicBezTo>
                  <a:lnTo>
                    <a:pt x="2266034" y="2967313"/>
                  </a:lnTo>
                  <a:cubicBezTo>
                    <a:pt x="2113260" y="2959910"/>
                    <a:pt x="1964524" y="2985485"/>
                    <a:pt x="1817807" y="3025866"/>
                  </a:cubicBezTo>
                  <a:cubicBezTo>
                    <a:pt x="1541199" y="3102589"/>
                    <a:pt x="1276032" y="3210944"/>
                    <a:pt x="1007500" y="3309877"/>
                  </a:cubicBezTo>
                  <a:cubicBezTo>
                    <a:pt x="985291" y="3317953"/>
                    <a:pt x="972503" y="3320645"/>
                    <a:pt x="960389" y="3293725"/>
                  </a:cubicBezTo>
                  <a:cubicBezTo>
                    <a:pt x="865494" y="3082399"/>
                    <a:pt x="617153" y="3022500"/>
                    <a:pt x="446207" y="3134221"/>
                  </a:cubicBezTo>
                  <a:cubicBezTo>
                    <a:pt x="376214" y="3179312"/>
                    <a:pt x="299491" y="3210944"/>
                    <a:pt x="217383" y="3227096"/>
                  </a:cubicBezTo>
                  <a:cubicBezTo>
                    <a:pt x="145371" y="3241230"/>
                    <a:pt x="72685" y="3237865"/>
                    <a:pt x="0" y="3236518"/>
                  </a:cubicBezTo>
                  <a:lnTo>
                    <a:pt x="0" y="3330740"/>
                  </a:lnTo>
                  <a:cubicBezTo>
                    <a:pt x="8749" y="3332759"/>
                    <a:pt x="8076" y="3340835"/>
                    <a:pt x="9422" y="3346892"/>
                  </a:cubicBezTo>
                  <a:cubicBezTo>
                    <a:pt x="43073" y="3502359"/>
                    <a:pt x="126526" y="3625520"/>
                    <a:pt x="255072" y="3717723"/>
                  </a:cubicBezTo>
                  <a:cubicBezTo>
                    <a:pt x="403135" y="3824059"/>
                    <a:pt x="565331" y="3869823"/>
                    <a:pt x="747044" y="3826078"/>
                  </a:cubicBezTo>
                  <a:cubicBezTo>
                    <a:pt x="930777" y="3781659"/>
                    <a:pt x="1026344" y="3661862"/>
                    <a:pt x="1016249" y="3490244"/>
                  </a:cubicBezTo>
                  <a:cubicBezTo>
                    <a:pt x="1014903" y="3464670"/>
                    <a:pt x="1009519" y="3455921"/>
                    <a:pt x="981253" y="3461305"/>
                  </a:cubicBezTo>
                  <a:cubicBezTo>
                    <a:pt x="843285" y="3487552"/>
                    <a:pt x="703971" y="3500339"/>
                    <a:pt x="563312" y="3490917"/>
                  </a:cubicBezTo>
                  <a:cubicBezTo>
                    <a:pt x="506779" y="3487552"/>
                    <a:pt x="450246" y="3478803"/>
                    <a:pt x="390347" y="3460632"/>
                  </a:cubicBezTo>
                  <a:cubicBezTo>
                    <a:pt x="428036" y="3453228"/>
                    <a:pt x="458995" y="3462651"/>
                    <a:pt x="489953" y="3463997"/>
                  </a:cubicBezTo>
                  <a:cubicBezTo>
                    <a:pt x="631286" y="3470727"/>
                    <a:pt x="767235" y="3443133"/>
                    <a:pt x="903183" y="3408137"/>
                  </a:cubicBezTo>
                  <a:cubicBezTo>
                    <a:pt x="949621" y="3396023"/>
                    <a:pt x="997405" y="3385927"/>
                    <a:pt x="1043170" y="3372467"/>
                  </a:cubicBezTo>
                  <a:cubicBezTo>
                    <a:pt x="1200655" y="3328048"/>
                    <a:pt x="1354102" y="3270842"/>
                    <a:pt x="1508895" y="3218347"/>
                  </a:cubicBezTo>
                  <a:cubicBezTo>
                    <a:pt x="1641478" y="3173255"/>
                    <a:pt x="1776081" y="3134893"/>
                    <a:pt x="1912029" y="3101243"/>
                  </a:cubicBezTo>
                  <a:lnTo>
                    <a:pt x="1912029" y="3101243"/>
                  </a:lnTo>
                  <a:lnTo>
                    <a:pt x="2113933" y="3072976"/>
                  </a:lnTo>
                  <a:cubicBezTo>
                    <a:pt x="2220786" y="3077800"/>
                    <a:pt x="2358418" y="3030663"/>
                    <a:pt x="2553150" y="3130187"/>
                  </a:cubicBezTo>
                  <a:cubicBezTo>
                    <a:pt x="2747882" y="3229711"/>
                    <a:pt x="3111111" y="3510502"/>
                    <a:pt x="3282324" y="3670118"/>
                  </a:cubicBezTo>
                  <a:cubicBezTo>
                    <a:pt x="3453537" y="3829734"/>
                    <a:pt x="3498103" y="3928518"/>
                    <a:pt x="3580428" y="4087880"/>
                  </a:cubicBezTo>
                  <a:cubicBezTo>
                    <a:pt x="3662753" y="4247242"/>
                    <a:pt x="3724453" y="4441884"/>
                    <a:pt x="3776274" y="4626290"/>
                  </a:cubicBezTo>
                  <a:cubicBezTo>
                    <a:pt x="3792427" y="4684169"/>
                    <a:pt x="3815982" y="4741375"/>
                    <a:pt x="3813963" y="4802619"/>
                  </a:cubicBezTo>
                  <a:cubicBezTo>
                    <a:pt x="3807906" y="5004523"/>
                    <a:pt x="3803868" y="5206427"/>
                    <a:pt x="3811944" y="5407658"/>
                  </a:cubicBezTo>
                  <a:cubicBezTo>
                    <a:pt x="3818001" y="5565143"/>
                    <a:pt x="3820020" y="5723974"/>
                    <a:pt x="3881265" y="5874056"/>
                  </a:cubicBezTo>
                  <a:cubicBezTo>
                    <a:pt x="3884630" y="5882805"/>
                    <a:pt x="3885303" y="5890208"/>
                    <a:pt x="3879919" y="5898957"/>
                  </a:cubicBezTo>
                  <a:cubicBezTo>
                    <a:pt x="3850979" y="5945395"/>
                    <a:pt x="3808579" y="5962220"/>
                    <a:pt x="3757430" y="5946068"/>
                  </a:cubicBezTo>
                  <a:cubicBezTo>
                    <a:pt x="3746662" y="5981065"/>
                    <a:pt x="3742624" y="6017407"/>
                    <a:pt x="3743970" y="6053750"/>
                  </a:cubicBezTo>
                  <a:cubicBezTo>
                    <a:pt x="3745316" y="6079998"/>
                    <a:pt x="3777621" y="6099515"/>
                    <a:pt x="3803195" y="6092112"/>
                  </a:cubicBezTo>
                  <a:cubicBezTo>
                    <a:pt x="3842230" y="6080671"/>
                    <a:pt x="3871842" y="6055769"/>
                    <a:pt x="3896071" y="6023464"/>
                  </a:cubicBezTo>
                  <a:cubicBezTo>
                    <a:pt x="3903474" y="6013369"/>
                    <a:pt x="3910204" y="6004620"/>
                    <a:pt x="3920972" y="5996544"/>
                  </a:cubicBezTo>
                  <a:cubicBezTo>
                    <a:pt x="3931741" y="6017407"/>
                    <a:pt x="3912223" y="6034906"/>
                    <a:pt x="3918953" y="6053077"/>
                  </a:cubicBezTo>
                  <a:cubicBezTo>
                    <a:pt x="3922318" y="6061826"/>
                    <a:pt x="3921645" y="6076633"/>
                    <a:pt x="3931741" y="6077978"/>
                  </a:cubicBezTo>
                  <a:cubicBezTo>
                    <a:pt x="3944528" y="6079324"/>
                    <a:pt x="3948566" y="6067210"/>
                    <a:pt x="3951931" y="6055769"/>
                  </a:cubicBezTo>
                  <a:cubicBezTo>
                    <a:pt x="3957988" y="6032887"/>
                    <a:pt x="3964045" y="6010677"/>
                    <a:pt x="3972121" y="5988468"/>
                  </a:cubicBezTo>
                  <a:cubicBezTo>
                    <a:pt x="3975486" y="5978372"/>
                    <a:pt x="3979524" y="5965585"/>
                    <a:pt x="3994331" y="5968277"/>
                  </a:cubicBezTo>
                  <a:cubicBezTo>
                    <a:pt x="4011156" y="5971642"/>
                    <a:pt x="4005099" y="5985776"/>
                    <a:pt x="4005099" y="5995198"/>
                  </a:cubicBezTo>
                  <a:cubicBezTo>
                    <a:pt x="4005099" y="6063172"/>
                    <a:pt x="3999042" y="6064518"/>
                    <a:pt x="4071054" y="6040290"/>
                  </a:cubicBezTo>
                  <a:cubicBezTo>
                    <a:pt x="4081150" y="6036925"/>
                    <a:pt x="4093264" y="6036925"/>
                    <a:pt x="4100667" y="6026829"/>
                  </a:cubicBezTo>
                  <a:cubicBezTo>
                    <a:pt x="4086534" y="6014042"/>
                    <a:pt x="4086534" y="6014042"/>
                    <a:pt x="4110089" y="5993179"/>
                  </a:cubicBezTo>
                  <a:cubicBezTo>
                    <a:pt x="4118838" y="6004620"/>
                    <a:pt x="4122876" y="6018080"/>
                    <a:pt x="4124895" y="6032214"/>
                  </a:cubicBezTo>
                  <a:cubicBezTo>
                    <a:pt x="4146431" y="6054423"/>
                    <a:pt x="4145086" y="6076633"/>
                    <a:pt x="4117492" y="6106918"/>
                  </a:cubicBezTo>
                  <a:cubicBezTo>
                    <a:pt x="4106051" y="6119032"/>
                    <a:pt x="4091245" y="6127781"/>
                    <a:pt x="4080476" y="6141242"/>
                  </a:cubicBezTo>
                  <a:cubicBezTo>
                    <a:pt x="4118838" y="6152683"/>
                    <a:pt x="4149796" y="6167489"/>
                    <a:pt x="4176717" y="6189025"/>
                  </a:cubicBezTo>
                  <a:cubicBezTo>
                    <a:pt x="4219790" y="6223349"/>
                    <a:pt x="4218444" y="6244213"/>
                    <a:pt x="4170660" y="6271133"/>
                  </a:cubicBezTo>
                  <a:cubicBezTo>
                    <a:pt x="4178063" y="6278536"/>
                    <a:pt x="4184793" y="6286612"/>
                    <a:pt x="4195562" y="6277863"/>
                  </a:cubicBezTo>
                  <a:cubicBezTo>
                    <a:pt x="4215752" y="6261711"/>
                    <a:pt x="4237288" y="6259692"/>
                    <a:pt x="4261517" y="6267768"/>
                  </a:cubicBezTo>
                  <a:cubicBezTo>
                    <a:pt x="4277669" y="6273152"/>
                    <a:pt x="4289784" y="6269787"/>
                    <a:pt x="4289784" y="6247578"/>
                  </a:cubicBezTo>
                  <a:cubicBezTo>
                    <a:pt x="4289784" y="6233444"/>
                    <a:pt x="4293821" y="6218638"/>
                    <a:pt x="4295840" y="6204505"/>
                  </a:cubicBezTo>
                  <a:cubicBezTo>
                    <a:pt x="4297187" y="6196429"/>
                    <a:pt x="4293149" y="6184315"/>
                    <a:pt x="4305936" y="6182969"/>
                  </a:cubicBezTo>
                  <a:cubicBezTo>
                    <a:pt x="4316704" y="6181622"/>
                    <a:pt x="4320742" y="6191718"/>
                    <a:pt x="4324107" y="6199794"/>
                  </a:cubicBezTo>
                  <a:cubicBezTo>
                    <a:pt x="4328818" y="6209889"/>
                    <a:pt x="4332183" y="6219984"/>
                    <a:pt x="4336894" y="6230752"/>
                  </a:cubicBezTo>
                  <a:cubicBezTo>
                    <a:pt x="4339586" y="6228733"/>
                    <a:pt x="4341605" y="6228060"/>
                    <a:pt x="4342951" y="6226714"/>
                  </a:cubicBezTo>
                  <a:cubicBezTo>
                    <a:pt x="4350355" y="6211235"/>
                    <a:pt x="4352374" y="6182969"/>
                    <a:pt x="4369872" y="6185660"/>
                  </a:cubicBezTo>
                  <a:cubicBezTo>
                    <a:pt x="4394101" y="6189699"/>
                    <a:pt x="4381986" y="6217292"/>
                    <a:pt x="4382659" y="6234791"/>
                  </a:cubicBezTo>
                  <a:cubicBezTo>
                    <a:pt x="4383332" y="6253635"/>
                    <a:pt x="4388716" y="6269114"/>
                    <a:pt x="4406888" y="6265749"/>
                  </a:cubicBezTo>
                  <a:cubicBezTo>
                    <a:pt x="4434481" y="6261038"/>
                    <a:pt x="4459382" y="6262384"/>
                    <a:pt x="4484284" y="6275171"/>
                  </a:cubicBezTo>
                  <a:cubicBezTo>
                    <a:pt x="4488322" y="6277190"/>
                    <a:pt x="4495052" y="6277190"/>
                    <a:pt x="4499090" y="6272479"/>
                  </a:cubicBezTo>
                  <a:cubicBezTo>
                    <a:pt x="4458710" y="6233444"/>
                    <a:pt x="4461402" y="6209216"/>
                    <a:pt x="4512551" y="6181622"/>
                  </a:cubicBezTo>
                  <a:cubicBezTo>
                    <a:pt x="4532068" y="6170854"/>
                    <a:pt x="4549566" y="6157394"/>
                    <a:pt x="4572449" y="6153356"/>
                  </a:cubicBezTo>
                  <a:cubicBezTo>
                    <a:pt x="4591293" y="6149991"/>
                    <a:pt x="4593312" y="6140569"/>
                    <a:pt x="4575814" y="6127781"/>
                  </a:cubicBezTo>
                  <a:cubicBezTo>
                    <a:pt x="4558989" y="6114994"/>
                    <a:pt x="4548220" y="6095477"/>
                    <a:pt x="4538125" y="6076633"/>
                  </a:cubicBezTo>
                  <a:cubicBezTo>
                    <a:pt x="4532068" y="6065191"/>
                    <a:pt x="4527357" y="6053750"/>
                    <a:pt x="4536779" y="6042309"/>
                  </a:cubicBezTo>
                  <a:cubicBezTo>
                    <a:pt x="4546201" y="6030867"/>
                    <a:pt x="4558989" y="6028176"/>
                    <a:pt x="4573122" y="6032214"/>
                  </a:cubicBezTo>
                  <a:cubicBezTo>
                    <a:pt x="4594658" y="6038271"/>
                    <a:pt x="4616195" y="6044328"/>
                    <a:pt x="4637731" y="6051058"/>
                  </a:cubicBezTo>
                  <a:cubicBezTo>
                    <a:pt x="4659267" y="6058461"/>
                    <a:pt x="4667344" y="6051058"/>
                    <a:pt x="4665997" y="6029522"/>
                  </a:cubicBezTo>
                  <a:cubicBezTo>
                    <a:pt x="4665325" y="6014715"/>
                    <a:pt x="4665325" y="6000582"/>
                    <a:pt x="4665997" y="5985776"/>
                  </a:cubicBezTo>
                  <a:cubicBezTo>
                    <a:pt x="4665997" y="5975681"/>
                    <a:pt x="4671381" y="5968277"/>
                    <a:pt x="4681477" y="5966931"/>
                  </a:cubicBezTo>
                  <a:cubicBezTo>
                    <a:pt x="4692245" y="5964912"/>
                    <a:pt x="4698975" y="5971642"/>
                    <a:pt x="4701667" y="5981065"/>
                  </a:cubicBezTo>
                  <a:cubicBezTo>
                    <a:pt x="4709743" y="6005293"/>
                    <a:pt x="4717147" y="6030195"/>
                    <a:pt x="4724550" y="6054423"/>
                  </a:cubicBezTo>
                  <a:cubicBezTo>
                    <a:pt x="4727242" y="6064518"/>
                    <a:pt x="4730607" y="6075959"/>
                    <a:pt x="4743394" y="6073268"/>
                  </a:cubicBezTo>
                  <a:cubicBezTo>
                    <a:pt x="4754835" y="6071248"/>
                    <a:pt x="4752143" y="6059134"/>
                    <a:pt x="4752143" y="6050385"/>
                  </a:cubicBezTo>
                  <a:lnTo>
                    <a:pt x="4752143" y="5996544"/>
                  </a:lnTo>
                  <a:cubicBezTo>
                    <a:pt x="4775698" y="6008658"/>
                    <a:pt x="4783775" y="6032214"/>
                    <a:pt x="4800600" y="6046347"/>
                  </a:cubicBezTo>
                  <a:cubicBezTo>
                    <a:pt x="4819444" y="6061826"/>
                    <a:pt x="4835597" y="6080671"/>
                    <a:pt x="4859825" y="6088747"/>
                  </a:cubicBezTo>
                  <a:cubicBezTo>
                    <a:pt x="4901552" y="6102880"/>
                    <a:pt x="4935203" y="6080671"/>
                    <a:pt x="4932511" y="6036252"/>
                  </a:cubicBezTo>
                  <a:cubicBezTo>
                    <a:pt x="4930491" y="6003947"/>
                    <a:pt x="4923761" y="5972316"/>
                    <a:pt x="4919050" y="5940011"/>
                  </a:cubicBezTo>
                  <a:cubicBezTo>
                    <a:pt x="4887419" y="5962893"/>
                    <a:pt x="4858479" y="5956836"/>
                    <a:pt x="4830213" y="5933281"/>
                  </a:cubicBezTo>
                  <a:cubicBezTo>
                    <a:pt x="4810022" y="5916455"/>
                    <a:pt x="4795216" y="5895592"/>
                    <a:pt x="4779064" y="5876074"/>
                  </a:cubicBezTo>
                  <a:cubicBezTo>
                    <a:pt x="4765603" y="5859249"/>
                    <a:pt x="4766949" y="5847135"/>
                    <a:pt x="4778391" y="5829637"/>
                  </a:cubicBezTo>
                  <a:cubicBezTo>
                    <a:pt x="4900879" y="5641866"/>
                    <a:pt x="5008561" y="5446020"/>
                    <a:pt x="5091342" y="5236712"/>
                  </a:cubicBezTo>
                  <a:cubicBezTo>
                    <a:pt x="5096726" y="5222579"/>
                    <a:pt x="5104129" y="5211138"/>
                    <a:pt x="5116243" y="5202389"/>
                  </a:cubicBezTo>
                  <a:cubicBezTo>
                    <a:pt x="5168738" y="5166046"/>
                    <a:pt x="5216522" y="5122973"/>
                    <a:pt x="5269690" y="5086631"/>
                  </a:cubicBezTo>
                  <a:cubicBezTo>
                    <a:pt x="5423810" y="4982314"/>
                    <a:pt x="5582641" y="4886746"/>
                    <a:pt x="5744837" y="4795889"/>
                  </a:cubicBezTo>
                  <a:cubicBezTo>
                    <a:pt x="5767047" y="4783775"/>
                    <a:pt x="5789929" y="4777718"/>
                    <a:pt x="5814830" y="4775699"/>
                  </a:cubicBezTo>
                  <a:cubicBezTo>
                    <a:pt x="5911071" y="4769642"/>
                    <a:pt x="6007312" y="4767623"/>
                    <a:pt x="6103553" y="4765603"/>
                  </a:cubicBezTo>
                  <a:cubicBezTo>
                    <a:pt x="6432656" y="4758200"/>
                    <a:pt x="6759067" y="4795216"/>
                    <a:pt x="7086824" y="4811369"/>
                  </a:cubicBezTo>
                  <a:cubicBezTo>
                    <a:pt x="7221427" y="4818099"/>
                    <a:pt x="7355357" y="4819444"/>
                    <a:pt x="7489959" y="4805311"/>
                  </a:cubicBezTo>
                  <a:cubicBezTo>
                    <a:pt x="7497362" y="4790505"/>
                    <a:pt x="7506784" y="4792524"/>
                    <a:pt x="7516880" y="4801946"/>
                  </a:cubicBezTo>
                  <a:cubicBezTo>
                    <a:pt x="7523610" y="4801273"/>
                    <a:pt x="7530340" y="4801273"/>
                    <a:pt x="7536397" y="4800600"/>
                  </a:cubicBezTo>
                  <a:cubicBezTo>
                    <a:pt x="7563991" y="4797908"/>
                    <a:pt x="7592257" y="4796562"/>
                    <a:pt x="7619850" y="4791178"/>
                  </a:cubicBezTo>
                  <a:cubicBezTo>
                    <a:pt x="7642060" y="4787140"/>
                    <a:pt x="7652828" y="4789832"/>
                    <a:pt x="7661577" y="4813388"/>
                  </a:cubicBezTo>
                  <a:cubicBezTo>
                    <a:pt x="7705996" y="4932511"/>
                    <a:pt x="7794161" y="4997793"/>
                    <a:pt x="7920014" y="5004523"/>
                  </a:cubicBezTo>
                  <a:cubicBezTo>
                    <a:pt x="8090959" y="5013945"/>
                    <a:pt x="8235657" y="4952701"/>
                    <a:pt x="8354780" y="4830886"/>
                  </a:cubicBezTo>
                  <a:cubicBezTo>
                    <a:pt x="8470538" y="4712436"/>
                    <a:pt x="8539186" y="4568411"/>
                    <a:pt x="8579567" y="4409580"/>
                  </a:cubicBezTo>
                  <a:cubicBezTo>
                    <a:pt x="8593027" y="4357085"/>
                    <a:pt x="8602448" y="4303244"/>
                    <a:pt x="8613217" y="4250076"/>
                  </a:cubicBezTo>
                  <a:lnTo>
                    <a:pt x="8613217" y="4196235"/>
                  </a:lnTo>
                  <a:cubicBezTo>
                    <a:pt x="8549954" y="4202292"/>
                    <a:pt x="8484671" y="4207003"/>
                    <a:pt x="8420062" y="4211041"/>
                  </a:cubicBezTo>
                  <a:close/>
                  <a:moveTo>
                    <a:pt x="4571776" y="915970"/>
                  </a:moveTo>
                  <a:cubicBezTo>
                    <a:pt x="4567065" y="903183"/>
                    <a:pt x="4575141" y="897126"/>
                    <a:pt x="4583890" y="888377"/>
                  </a:cubicBezTo>
                  <a:cubicBezTo>
                    <a:pt x="4586582" y="902510"/>
                    <a:pt x="4580525" y="909240"/>
                    <a:pt x="4571776" y="915970"/>
                  </a:cubicBezTo>
                  <a:close/>
                  <a:moveTo>
                    <a:pt x="2362948" y="965100"/>
                  </a:moveTo>
                  <a:cubicBezTo>
                    <a:pt x="2362948" y="964427"/>
                    <a:pt x="2363621" y="963081"/>
                    <a:pt x="2363621" y="962408"/>
                  </a:cubicBezTo>
                  <a:lnTo>
                    <a:pt x="2368332" y="967119"/>
                  </a:lnTo>
                  <a:cubicBezTo>
                    <a:pt x="2366313" y="969138"/>
                    <a:pt x="2364294" y="968465"/>
                    <a:pt x="2362948" y="965100"/>
                  </a:cubicBezTo>
                  <a:close/>
                  <a:moveTo>
                    <a:pt x="2435633" y="1055284"/>
                  </a:moveTo>
                  <a:cubicBezTo>
                    <a:pt x="2431595" y="1059995"/>
                    <a:pt x="2428903" y="1055957"/>
                    <a:pt x="2426211" y="1053265"/>
                  </a:cubicBezTo>
                  <a:cubicBezTo>
                    <a:pt x="2406694" y="1025671"/>
                    <a:pt x="2379773" y="1002789"/>
                    <a:pt x="2370351" y="968465"/>
                  </a:cubicBezTo>
                  <a:cubicBezTo>
                    <a:pt x="2394579" y="991348"/>
                    <a:pt x="2413424" y="1018268"/>
                    <a:pt x="2432268" y="1045862"/>
                  </a:cubicBezTo>
                  <a:cubicBezTo>
                    <a:pt x="2434287" y="1048554"/>
                    <a:pt x="2438998" y="1050573"/>
                    <a:pt x="2435633" y="1055284"/>
                  </a:cubicBezTo>
                  <a:close/>
                  <a:moveTo>
                    <a:pt x="695895" y="1016922"/>
                  </a:moveTo>
                  <a:cubicBezTo>
                    <a:pt x="694549" y="1012884"/>
                    <a:pt x="693876" y="1009519"/>
                    <a:pt x="692530" y="1005481"/>
                  </a:cubicBezTo>
                  <a:cubicBezTo>
                    <a:pt x="695222" y="1008846"/>
                    <a:pt x="699260" y="1012211"/>
                    <a:pt x="695895" y="1016922"/>
                  </a:cubicBezTo>
                  <a:close/>
                  <a:moveTo>
                    <a:pt x="4511205" y="6014042"/>
                  </a:moveTo>
                  <a:cubicBezTo>
                    <a:pt x="4518608" y="5993179"/>
                    <a:pt x="4526684" y="5972988"/>
                    <a:pt x="4537452" y="5944049"/>
                  </a:cubicBezTo>
                  <a:cubicBezTo>
                    <a:pt x="4556969" y="5983757"/>
                    <a:pt x="4521973" y="5995198"/>
                    <a:pt x="4511205" y="6014042"/>
                  </a:cubicBezTo>
                  <a:close/>
                  <a:moveTo>
                    <a:pt x="4750797" y="5917128"/>
                  </a:moveTo>
                  <a:cubicBezTo>
                    <a:pt x="4750124" y="5925878"/>
                    <a:pt x="4751470" y="5935300"/>
                    <a:pt x="4741375" y="5939338"/>
                  </a:cubicBezTo>
                  <a:cubicBezTo>
                    <a:pt x="4739356" y="5940011"/>
                    <a:pt x="4734645" y="5937992"/>
                    <a:pt x="4732626" y="5935300"/>
                  </a:cubicBezTo>
                  <a:cubicBezTo>
                    <a:pt x="4726569" y="5927224"/>
                    <a:pt x="4721857" y="5917801"/>
                    <a:pt x="4727915" y="5907706"/>
                  </a:cubicBezTo>
                  <a:cubicBezTo>
                    <a:pt x="4733299" y="5899630"/>
                    <a:pt x="4739356" y="5891554"/>
                    <a:pt x="4750797" y="5875402"/>
                  </a:cubicBezTo>
                  <a:cubicBezTo>
                    <a:pt x="4750797" y="5896265"/>
                    <a:pt x="4751470" y="5907033"/>
                    <a:pt x="4750797" y="5917128"/>
                  </a:cubicBezTo>
                  <a:close/>
                  <a:moveTo>
                    <a:pt x="4875978" y="5457461"/>
                  </a:moveTo>
                  <a:cubicBezTo>
                    <a:pt x="4798581" y="5602831"/>
                    <a:pt x="4710417" y="5741472"/>
                    <a:pt x="4616868" y="5877421"/>
                  </a:cubicBezTo>
                  <a:cubicBezTo>
                    <a:pt x="4598696" y="5903668"/>
                    <a:pt x="4582544" y="5885497"/>
                    <a:pt x="4562354" y="5884824"/>
                  </a:cubicBezTo>
                  <a:cubicBezTo>
                    <a:pt x="4641096" y="5709841"/>
                    <a:pt x="4748778" y="5558413"/>
                    <a:pt x="4880015" y="5419772"/>
                  </a:cubicBezTo>
                  <a:cubicBezTo>
                    <a:pt x="4891457" y="5437270"/>
                    <a:pt x="4881362" y="5447366"/>
                    <a:pt x="4875978" y="5457461"/>
                  </a:cubicBezTo>
                  <a:close/>
                  <a:moveTo>
                    <a:pt x="5020675" y="5141145"/>
                  </a:moveTo>
                  <a:cubicBezTo>
                    <a:pt x="5014618" y="5157970"/>
                    <a:pt x="5003177" y="5168738"/>
                    <a:pt x="4989717" y="5179506"/>
                  </a:cubicBezTo>
                  <a:cubicBezTo>
                    <a:pt x="4756854" y="5372661"/>
                    <a:pt x="4566392" y="5598794"/>
                    <a:pt x="4445922" y="5878767"/>
                  </a:cubicBezTo>
                  <a:cubicBezTo>
                    <a:pt x="4435154" y="5903668"/>
                    <a:pt x="4427078" y="5929243"/>
                    <a:pt x="4415637" y="5953471"/>
                  </a:cubicBezTo>
                  <a:cubicBezTo>
                    <a:pt x="4396120" y="5993852"/>
                    <a:pt x="4398138" y="6043655"/>
                    <a:pt x="4357085" y="6075286"/>
                  </a:cubicBezTo>
                  <a:cubicBezTo>
                    <a:pt x="4344970" y="6084036"/>
                    <a:pt x="4344297" y="6107591"/>
                    <a:pt x="4338240" y="6125762"/>
                  </a:cubicBezTo>
                  <a:cubicBezTo>
                    <a:pt x="4332856" y="6109610"/>
                    <a:pt x="4328145" y="6094804"/>
                    <a:pt x="4322761" y="6080671"/>
                  </a:cubicBezTo>
                  <a:cubicBezTo>
                    <a:pt x="4319396" y="6072594"/>
                    <a:pt x="4316704" y="6061153"/>
                    <a:pt x="4306609" y="6061826"/>
                  </a:cubicBezTo>
                  <a:cubicBezTo>
                    <a:pt x="4295168" y="6062499"/>
                    <a:pt x="4296514" y="6074613"/>
                    <a:pt x="4295168" y="6082689"/>
                  </a:cubicBezTo>
                  <a:cubicBezTo>
                    <a:pt x="4293821" y="6092785"/>
                    <a:pt x="4293149" y="6102207"/>
                    <a:pt x="4292475" y="6112302"/>
                  </a:cubicBezTo>
                  <a:cubicBezTo>
                    <a:pt x="4279688" y="6114321"/>
                    <a:pt x="4280361" y="6102880"/>
                    <a:pt x="4277669" y="6097496"/>
                  </a:cubicBezTo>
                  <a:cubicBezTo>
                    <a:pt x="4149796" y="5837040"/>
                    <a:pt x="4118165" y="5565143"/>
                    <a:pt x="4183447" y="5282478"/>
                  </a:cubicBezTo>
                  <a:cubicBezTo>
                    <a:pt x="4227866" y="5089323"/>
                    <a:pt x="4311320" y="4912321"/>
                    <a:pt x="4412945" y="4743394"/>
                  </a:cubicBezTo>
                  <a:cubicBezTo>
                    <a:pt x="4589274" y="4449961"/>
                    <a:pt x="4810022" y="4190177"/>
                    <a:pt x="5036828" y="3935106"/>
                  </a:cubicBezTo>
                  <a:cubicBezTo>
                    <a:pt x="5050288" y="3941836"/>
                    <a:pt x="5050961" y="3955296"/>
                    <a:pt x="5054999" y="3966064"/>
                  </a:cubicBezTo>
                  <a:cubicBezTo>
                    <a:pt x="5190947" y="4362469"/>
                    <a:pt x="5167392" y="4753489"/>
                    <a:pt x="5020675" y="5141145"/>
                  </a:cubicBezTo>
                  <a:close/>
                </a:path>
              </a:pathLst>
            </a:custGeom>
            <a:solidFill>
              <a:srgbClr val="729702"/>
            </a:solidFill>
            <a:ln w="6727" cap="flat">
              <a:noFill/>
              <a:prstDash val="solid"/>
              <a:miter/>
            </a:ln>
          </p:spPr>
          <p:txBody>
            <a:bodyPr rtlCol="0" anchor="ctr"/>
            <a:lstStyle/>
            <a:p>
              <a:endParaRPr lang="en-US" dirty="0"/>
            </a:p>
          </p:txBody>
        </p:sp>
        <p:sp>
          <p:nvSpPr>
            <p:cNvPr id="37" name="Freeform: Shape 36">
              <a:extLst>
                <a:ext uri="{FF2B5EF4-FFF2-40B4-BE49-F238E27FC236}">
                  <a16:creationId xmlns:a16="http://schemas.microsoft.com/office/drawing/2014/main" id="{F999B0F2-3FDB-4AAE-ACF5-9CD8814BDEAE}"/>
                </a:ext>
              </a:extLst>
            </p:cNvPr>
            <p:cNvSpPr/>
            <p:nvPr/>
          </p:nvSpPr>
          <p:spPr>
            <a:xfrm>
              <a:off x="2490299" y="5690409"/>
              <a:ext cx="7268540" cy="1164310"/>
            </a:xfrm>
            <a:custGeom>
              <a:avLst/>
              <a:gdLst>
                <a:gd name="connsiteX0" fmla="*/ 7261508 w 7268537"/>
                <a:gd name="connsiteY0" fmla="*/ 1038374 h 1164312"/>
                <a:gd name="connsiteX1" fmla="*/ 7246702 w 7268537"/>
                <a:gd name="connsiteY1" fmla="*/ 1000012 h 1164312"/>
                <a:gd name="connsiteX2" fmla="*/ 7192861 w 7268537"/>
                <a:gd name="connsiteY2" fmla="*/ 836470 h 1164312"/>
                <a:gd name="connsiteX3" fmla="*/ 7119502 w 7268537"/>
                <a:gd name="connsiteY3" fmla="*/ 823683 h 1164312"/>
                <a:gd name="connsiteX4" fmla="*/ 7047490 w 7268537"/>
                <a:gd name="connsiteY4" fmla="*/ 883581 h 1164312"/>
                <a:gd name="connsiteX5" fmla="*/ 7019897 w 7268537"/>
                <a:gd name="connsiteY5" fmla="*/ 874159 h 1164312"/>
                <a:gd name="connsiteX6" fmla="*/ 6933751 w 7268537"/>
                <a:gd name="connsiteY6" fmla="*/ 837816 h 1164312"/>
                <a:gd name="connsiteX7" fmla="*/ 6848278 w 7268537"/>
                <a:gd name="connsiteY7" fmla="*/ 829067 h 1164312"/>
                <a:gd name="connsiteX8" fmla="*/ 6843567 w 7268537"/>
                <a:gd name="connsiteY8" fmla="*/ 741575 h 1164312"/>
                <a:gd name="connsiteX9" fmla="*/ 6809243 w 7268537"/>
                <a:gd name="connsiteY9" fmla="*/ 759074 h 1164312"/>
                <a:gd name="connsiteX10" fmla="*/ 6781650 w 7268537"/>
                <a:gd name="connsiteY10" fmla="*/ 708598 h 1164312"/>
                <a:gd name="connsiteX11" fmla="*/ 6716367 w 7268537"/>
                <a:gd name="connsiteY11" fmla="*/ 648026 h 1164312"/>
                <a:gd name="connsiteX12" fmla="*/ 6714349 w 7268537"/>
                <a:gd name="connsiteY12" fmla="*/ 705232 h 1164312"/>
                <a:gd name="connsiteX13" fmla="*/ 6716367 w 7268537"/>
                <a:gd name="connsiteY13" fmla="*/ 732153 h 1164312"/>
                <a:gd name="connsiteX14" fmla="*/ 6707619 w 7268537"/>
                <a:gd name="connsiteY14" fmla="*/ 777245 h 1164312"/>
                <a:gd name="connsiteX15" fmla="*/ 6663873 w 7268537"/>
                <a:gd name="connsiteY15" fmla="*/ 761092 h 1164312"/>
                <a:gd name="connsiteX16" fmla="*/ 6634933 w 7268537"/>
                <a:gd name="connsiteY16" fmla="*/ 738210 h 1164312"/>
                <a:gd name="connsiteX17" fmla="*/ 6527251 w 7268537"/>
                <a:gd name="connsiteY17" fmla="*/ 732153 h 1164312"/>
                <a:gd name="connsiteX18" fmla="*/ 6444471 w 7268537"/>
                <a:gd name="connsiteY18" fmla="*/ 775226 h 1164312"/>
                <a:gd name="connsiteX19" fmla="*/ 6382553 w 7268537"/>
                <a:gd name="connsiteY19" fmla="*/ 760420 h 1164312"/>
                <a:gd name="connsiteX20" fmla="*/ 6398706 w 7268537"/>
                <a:gd name="connsiteY20" fmla="*/ 706579 h 1164312"/>
                <a:gd name="connsiteX21" fmla="*/ 6408128 w 7268537"/>
                <a:gd name="connsiteY21" fmla="*/ 671582 h 1164312"/>
                <a:gd name="connsiteX22" fmla="*/ 6390630 w 7268537"/>
                <a:gd name="connsiteY22" fmla="*/ 648026 h 1164312"/>
                <a:gd name="connsiteX23" fmla="*/ 6367747 w 7268537"/>
                <a:gd name="connsiteY23" fmla="*/ 650719 h 1164312"/>
                <a:gd name="connsiteX24" fmla="*/ 6272179 w 7268537"/>
                <a:gd name="connsiteY24" fmla="*/ 553132 h 1164312"/>
                <a:gd name="connsiteX25" fmla="*/ 6283621 w 7268537"/>
                <a:gd name="connsiteY25" fmla="*/ 526211 h 1164312"/>
                <a:gd name="connsiteX26" fmla="*/ 6291696 w 7268537"/>
                <a:gd name="connsiteY26" fmla="*/ 487177 h 1164312"/>
                <a:gd name="connsiteX27" fmla="*/ 6276218 w 7268537"/>
                <a:gd name="connsiteY27" fmla="*/ 426605 h 1164312"/>
                <a:gd name="connsiteX28" fmla="*/ 6161805 w 7268537"/>
                <a:gd name="connsiteY28" fmla="*/ 474389 h 1164312"/>
                <a:gd name="connsiteX29" fmla="*/ 6141615 w 7268537"/>
                <a:gd name="connsiteY29" fmla="*/ 518808 h 1164312"/>
                <a:gd name="connsiteX30" fmla="*/ 6109983 w 7268537"/>
                <a:gd name="connsiteY30" fmla="*/ 639950 h 1164312"/>
                <a:gd name="connsiteX31" fmla="*/ 5951825 w 7268537"/>
                <a:gd name="connsiteY31" fmla="*/ 668890 h 1164312"/>
                <a:gd name="connsiteX32" fmla="*/ 5920866 w 7268537"/>
                <a:gd name="connsiteY32" fmla="*/ 626490 h 1164312"/>
                <a:gd name="connsiteX33" fmla="*/ 5934327 w 7268537"/>
                <a:gd name="connsiteY33" fmla="*/ 571303 h 1164312"/>
                <a:gd name="connsiteX34" fmla="*/ 5922213 w 7268537"/>
                <a:gd name="connsiteY34" fmla="*/ 526884 h 1164312"/>
                <a:gd name="connsiteX35" fmla="*/ 5915482 w 7268537"/>
                <a:gd name="connsiteY35" fmla="*/ 526884 h 1164312"/>
                <a:gd name="connsiteX36" fmla="*/ 5865679 w 7268537"/>
                <a:gd name="connsiteY36" fmla="*/ 471024 h 1164312"/>
                <a:gd name="connsiteX37" fmla="*/ 5855584 w 7268537"/>
                <a:gd name="connsiteY37" fmla="*/ 435355 h 1164312"/>
                <a:gd name="connsiteX38" fmla="*/ 5825299 w 7268537"/>
                <a:gd name="connsiteY38" fmla="*/ 450834 h 1164312"/>
                <a:gd name="connsiteX39" fmla="*/ 5759343 w 7268537"/>
                <a:gd name="connsiteY39" fmla="*/ 547074 h 1164312"/>
                <a:gd name="connsiteX40" fmla="*/ 5704156 w 7268537"/>
                <a:gd name="connsiteY40" fmla="*/ 574668 h 1164312"/>
                <a:gd name="connsiteX41" fmla="*/ 5646950 w 7268537"/>
                <a:gd name="connsiteY41" fmla="*/ 497272 h 1164312"/>
                <a:gd name="connsiteX42" fmla="*/ 5653007 w 7268537"/>
                <a:gd name="connsiteY42" fmla="*/ 438720 h 1164312"/>
                <a:gd name="connsiteX43" fmla="*/ 5472640 w 7268537"/>
                <a:gd name="connsiteY43" fmla="*/ 503329 h 1164312"/>
                <a:gd name="connsiteX44" fmla="*/ 5406685 w 7268537"/>
                <a:gd name="connsiteY44" fmla="*/ 478427 h 1164312"/>
                <a:gd name="connsiteX45" fmla="*/ 5423510 w 7268537"/>
                <a:gd name="connsiteY45" fmla="*/ 415164 h 1164312"/>
                <a:gd name="connsiteX46" fmla="*/ 5465910 w 7268537"/>
                <a:gd name="connsiteY46" fmla="*/ 384205 h 1164312"/>
                <a:gd name="connsiteX47" fmla="*/ 5494176 w 7268537"/>
                <a:gd name="connsiteY47" fmla="*/ 346517 h 1164312"/>
                <a:gd name="connsiteX48" fmla="*/ 5452450 w 7268537"/>
                <a:gd name="connsiteY48" fmla="*/ 359304 h 1164312"/>
                <a:gd name="connsiteX49" fmla="*/ 5403993 w 7268537"/>
                <a:gd name="connsiteY49" fmla="*/ 345171 h 1164312"/>
                <a:gd name="connsiteX50" fmla="*/ 5396589 w 7268537"/>
                <a:gd name="connsiteY50" fmla="*/ 273831 h 1164312"/>
                <a:gd name="connsiteX51" fmla="*/ 5396589 w 7268537"/>
                <a:gd name="connsiteY51" fmla="*/ 253641 h 1164312"/>
                <a:gd name="connsiteX52" fmla="*/ 5294965 w 7268537"/>
                <a:gd name="connsiteY52" fmla="*/ 184321 h 1164312"/>
                <a:gd name="connsiteX53" fmla="*/ 5274774 w 7268537"/>
                <a:gd name="connsiteY53" fmla="*/ 205184 h 1164312"/>
                <a:gd name="connsiteX54" fmla="*/ 5261314 w 7268537"/>
                <a:gd name="connsiteY54" fmla="*/ 221337 h 1164312"/>
                <a:gd name="connsiteX55" fmla="*/ 5248527 w 7268537"/>
                <a:gd name="connsiteY55" fmla="*/ 203165 h 1164312"/>
                <a:gd name="connsiteX56" fmla="*/ 5228336 w 7268537"/>
                <a:gd name="connsiteY56" fmla="*/ 82696 h 1164312"/>
                <a:gd name="connsiteX57" fmla="*/ 5202089 w 7268537"/>
                <a:gd name="connsiteY57" fmla="*/ 146632 h 1164312"/>
                <a:gd name="connsiteX58" fmla="*/ 5198051 w 7268537"/>
                <a:gd name="connsiteY58" fmla="*/ 159419 h 1164312"/>
                <a:gd name="connsiteX59" fmla="*/ 5169784 w 7268537"/>
                <a:gd name="connsiteY59" fmla="*/ 201819 h 1164312"/>
                <a:gd name="connsiteX60" fmla="*/ 5131423 w 7268537"/>
                <a:gd name="connsiteY60" fmla="*/ 166149 h 1164312"/>
                <a:gd name="connsiteX61" fmla="*/ 5054699 w 7268537"/>
                <a:gd name="connsiteY61" fmla="*/ 149324 h 1164312"/>
                <a:gd name="connsiteX62" fmla="*/ 4948363 w 7268537"/>
                <a:gd name="connsiteY62" fmla="*/ 230086 h 1164312"/>
                <a:gd name="connsiteX63" fmla="*/ 4918750 w 7268537"/>
                <a:gd name="connsiteY63" fmla="*/ 246238 h 1164312"/>
                <a:gd name="connsiteX64" fmla="*/ 4897887 w 7268537"/>
                <a:gd name="connsiteY64" fmla="*/ 213260 h 1164312"/>
                <a:gd name="connsiteX65" fmla="*/ 4884427 w 7268537"/>
                <a:gd name="connsiteY65" fmla="*/ 123750 h 1164312"/>
                <a:gd name="connsiteX66" fmla="*/ 4850103 w 7268537"/>
                <a:gd name="connsiteY66" fmla="*/ 105578 h 1164312"/>
                <a:gd name="connsiteX67" fmla="*/ 4774053 w 7268537"/>
                <a:gd name="connsiteY67" fmla="*/ 88753 h 1164312"/>
                <a:gd name="connsiteX68" fmla="*/ 4689253 w 7268537"/>
                <a:gd name="connsiteY68" fmla="*/ 13375 h 1164312"/>
                <a:gd name="connsiteX69" fmla="*/ 4617914 w 7268537"/>
                <a:gd name="connsiteY69" fmla="*/ 20778 h 1164312"/>
                <a:gd name="connsiteX70" fmla="*/ 4578206 w 7268537"/>
                <a:gd name="connsiteY70" fmla="*/ 66544 h 1164312"/>
                <a:gd name="connsiteX71" fmla="*/ 4570803 w 7268537"/>
                <a:gd name="connsiteY71" fmla="*/ 103559 h 1164312"/>
                <a:gd name="connsiteX72" fmla="*/ 4562727 w 7268537"/>
                <a:gd name="connsiteY72" fmla="*/ 136537 h 1164312"/>
                <a:gd name="connsiteX73" fmla="*/ 4531768 w 7268537"/>
                <a:gd name="connsiteY73" fmla="*/ 124423 h 1164312"/>
                <a:gd name="connsiteX74" fmla="*/ 4483984 w 7268537"/>
                <a:gd name="connsiteY74" fmla="*/ 76639 h 1164312"/>
                <a:gd name="connsiteX75" fmla="*/ 4437546 w 7268537"/>
                <a:gd name="connsiteY75" fmla="*/ 63851 h 1164312"/>
                <a:gd name="connsiteX76" fmla="*/ 4425432 w 7268537"/>
                <a:gd name="connsiteY76" fmla="*/ 102213 h 1164312"/>
                <a:gd name="connsiteX77" fmla="*/ 4425432 w 7268537"/>
                <a:gd name="connsiteY77" fmla="*/ 152016 h 1164312"/>
                <a:gd name="connsiteX78" fmla="*/ 4385725 w 7268537"/>
                <a:gd name="connsiteY78" fmla="*/ 117692 h 1164312"/>
                <a:gd name="connsiteX79" fmla="*/ 4325153 w 7268537"/>
                <a:gd name="connsiteY79" fmla="*/ 96829 h 1164312"/>
                <a:gd name="connsiteX80" fmla="*/ 4297560 w 7268537"/>
                <a:gd name="connsiteY80" fmla="*/ 144613 h 1164312"/>
                <a:gd name="connsiteX81" fmla="*/ 4270639 w 7268537"/>
                <a:gd name="connsiteY81" fmla="*/ 176245 h 1164312"/>
                <a:gd name="connsiteX82" fmla="*/ 4232277 w 7268537"/>
                <a:gd name="connsiteY82" fmla="*/ 208549 h 1164312"/>
                <a:gd name="connsiteX83" fmla="*/ 4217471 w 7268537"/>
                <a:gd name="connsiteY83" fmla="*/ 250276 h 1164312"/>
                <a:gd name="connsiteX84" fmla="*/ 4230932 w 7268537"/>
                <a:gd name="connsiteY84" fmla="*/ 346517 h 1164312"/>
                <a:gd name="connsiteX85" fmla="*/ 4158246 w 7268537"/>
                <a:gd name="connsiteY85" fmla="*/ 399012 h 1164312"/>
                <a:gd name="connsiteX86" fmla="*/ 4099021 w 7268537"/>
                <a:gd name="connsiteY86" fmla="*/ 356612 h 1164312"/>
                <a:gd name="connsiteX87" fmla="*/ 4050564 w 7268537"/>
                <a:gd name="connsiteY87" fmla="*/ 306809 h 1164312"/>
                <a:gd name="connsiteX88" fmla="*/ 4050564 w 7268537"/>
                <a:gd name="connsiteY88" fmla="*/ 360650 h 1164312"/>
                <a:gd name="connsiteX89" fmla="*/ 4041815 w 7268537"/>
                <a:gd name="connsiteY89" fmla="*/ 383532 h 1164312"/>
                <a:gd name="connsiteX90" fmla="*/ 4022970 w 7268537"/>
                <a:gd name="connsiteY90" fmla="*/ 364688 h 1164312"/>
                <a:gd name="connsiteX91" fmla="*/ 4000088 w 7268537"/>
                <a:gd name="connsiteY91" fmla="*/ 291330 h 1164312"/>
                <a:gd name="connsiteX92" fmla="*/ 3979897 w 7268537"/>
                <a:gd name="connsiteY92" fmla="*/ 277197 h 1164312"/>
                <a:gd name="connsiteX93" fmla="*/ 3964418 w 7268537"/>
                <a:gd name="connsiteY93" fmla="*/ 296041 h 1164312"/>
                <a:gd name="connsiteX94" fmla="*/ 3964418 w 7268537"/>
                <a:gd name="connsiteY94" fmla="*/ 339787 h 1164312"/>
                <a:gd name="connsiteX95" fmla="*/ 3936152 w 7268537"/>
                <a:gd name="connsiteY95" fmla="*/ 361323 h 1164312"/>
                <a:gd name="connsiteX96" fmla="*/ 3871543 w 7268537"/>
                <a:gd name="connsiteY96" fmla="*/ 342479 h 1164312"/>
                <a:gd name="connsiteX97" fmla="*/ 3835200 w 7268537"/>
                <a:gd name="connsiteY97" fmla="*/ 352574 h 1164312"/>
                <a:gd name="connsiteX98" fmla="*/ 3836546 w 7268537"/>
                <a:gd name="connsiteY98" fmla="*/ 386898 h 1164312"/>
                <a:gd name="connsiteX99" fmla="*/ 3874235 w 7268537"/>
                <a:gd name="connsiteY99" fmla="*/ 438046 h 1164312"/>
                <a:gd name="connsiteX100" fmla="*/ 3870870 w 7268537"/>
                <a:gd name="connsiteY100" fmla="*/ 463621 h 1164312"/>
                <a:gd name="connsiteX101" fmla="*/ 3810971 w 7268537"/>
                <a:gd name="connsiteY101" fmla="*/ 491887 h 1164312"/>
                <a:gd name="connsiteX102" fmla="*/ 3797511 w 7268537"/>
                <a:gd name="connsiteY102" fmla="*/ 582744 h 1164312"/>
                <a:gd name="connsiteX103" fmla="*/ 3782705 w 7268537"/>
                <a:gd name="connsiteY103" fmla="*/ 585436 h 1164312"/>
                <a:gd name="connsiteX104" fmla="*/ 3705308 w 7268537"/>
                <a:gd name="connsiteY104" fmla="*/ 576014 h 1164312"/>
                <a:gd name="connsiteX105" fmla="*/ 3681080 w 7268537"/>
                <a:gd name="connsiteY105" fmla="*/ 545056 h 1164312"/>
                <a:gd name="connsiteX106" fmla="*/ 3668293 w 7268537"/>
                <a:gd name="connsiteY106" fmla="*/ 495926 h 1164312"/>
                <a:gd name="connsiteX107" fmla="*/ 3641372 w 7268537"/>
                <a:gd name="connsiteY107" fmla="*/ 536979 h 1164312"/>
                <a:gd name="connsiteX108" fmla="*/ 3635315 w 7268537"/>
                <a:gd name="connsiteY108" fmla="*/ 541018 h 1164312"/>
                <a:gd name="connsiteX109" fmla="*/ 3622528 w 7268537"/>
                <a:gd name="connsiteY109" fmla="*/ 510059 h 1164312"/>
                <a:gd name="connsiteX110" fmla="*/ 3604356 w 7268537"/>
                <a:gd name="connsiteY110" fmla="*/ 493233 h 1164312"/>
                <a:gd name="connsiteX111" fmla="*/ 3594261 w 7268537"/>
                <a:gd name="connsiteY111" fmla="*/ 514770 h 1164312"/>
                <a:gd name="connsiteX112" fmla="*/ 3588204 w 7268537"/>
                <a:gd name="connsiteY112" fmla="*/ 557843 h 1164312"/>
                <a:gd name="connsiteX113" fmla="*/ 3559938 w 7268537"/>
                <a:gd name="connsiteY113" fmla="*/ 578033 h 1164312"/>
                <a:gd name="connsiteX114" fmla="*/ 3493983 w 7268537"/>
                <a:gd name="connsiteY114" fmla="*/ 588129 h 1164312"/>
                <a:gd name="connsiteX115" fmla="*/ 3469081 w 7268537"/>
                <a:gd name="connsiteY115" fmla="*/ 581398 h 1164312"/>
                <a:gd name="connsiteX116" fmla="*/ 3475138 w 7268537"/>
                <a:gd name="connsiteY116" fmla="*/ 499291 h 1164312"/>
                <a:gd name="connsiteX117" fmla="*/ 3378897 w 7268537"/>
                <a:gd name="connsiteY117" fmla="*/ 451507 h 1164312"/>
                <a:gd name="connsiteX118" fmla="*/ 3415913 w 7268537"/>
                <a:gd name="connsiteY118" fmla="*/ 417183 h 1164312"/>
                <a:gd name="connsiteX119" fmla="*/ 3423316 w 7268537"/>
                <a:gd name="connsiteY119" fmla="*/ 342479 h 1164312"/>
                <a:gd name="connsiteX120" fmla="*/ 3399088 w 7268537"/>
                <a:gd name="connsiteY120" fmla="*/ 336422 h 1164312"/>
                <a:gd name="connsiteX121" fmla="*/ 3369475 w 7268537"/>
                <a:gd name="connsiteY121" fmla="*/ 349882 h 1164312"/>
                <a:gd name="connsiteX122" fmla="*/ 3303520 w 7268537"/>
                <a:gd name="connsiteY122" fmla="*/ 304790 h 1164312"/>
                <a:gd name="connsiteX123" fmla="*/ 3292752 w 7268537"/>
                <a:gd name="connsiteY123" fmla="*/ 277869 h 1164312"/>
                <a:gd name="connsiteX124" fmla="*/ 3270542 w 7268537"/>
                <a:gd name="connsiteY124" fmla="*/ 298060 h 1164312"/>
                <a:gd name="connsiteX125" fmla="*/ 3250352 w 7268537"/>
                <a:gd name="connsiteY125" fmla="*/ 365361 h 1164312"/>
                <a:gd name="connsiteX126" fmla="*/ 3230162 w 7268537"/>
                <a:gd name="connsiteY126" fmla="*/ 387570 h 1164312"/>
                <a:gd name="connsiteX127" fmla="*/ 3217374 w 7268537"/>
                <a:gd name="connsiteY127" fmla="*/ 362669 h 1164312"/>
                <a:gd name="connsiteX128" fmla="*/ 3219393 w 7268537"/>
                <a:gd name="connsiteY128" fmla="*/ 306136 h 1164312"/>
                <a:gd name="connsiteX129" fmla="*/ 3194492 w 7268537"/>
                <a:gd name="connsiteY129" fmla="*/ 333056 h 1164312"/>
                <a:gd name="connsiteX130" fmla="*/ 3101616 w 7268537"/>
                <a:gd name="connsiteY130" fmla="*/ 401704 h 1164312"/>
                <a:gd name="connsiteX131" fmla="*/ 3042391 w 7268537"/>
                <a:gd name="connsiteY131" fmla="*/ 363342 h 1164312"/>
                <a:gd name="connsiteX132" fmla="*/ 3055851 w 7268537"/>
                <a:gd name="connsiteY132" fmla="*/ 255660 h 1164312"/>
                <a:gd name="connsiteX133" fmla="*/ 3040372 w 7268537"/>
                <a:gd name="connsiteY133" fmla="*/ 208549 h 1164312"/>
                <a:gd name="connsiteX134" fmla="*/ 2977108 w 7268537"/>
                <a:gd name="connsiteY134" fmla="*/ 160092 h 1164312"/>
                <a:gd name="connsiteX135" fmla="*/ 2969033 w 7268537"/>
                <a:gd name="connsiteY135" fmla="*/ 139229 h 1164312"/>
                <a:gd name="connsiteX136" fmla="*/ 2919902 w 7268537"/>
                <a:gd name="connsiteY136" fmla="*/ 98175 h 1164312"/>
                <a:gd name="connsiteX137" fmla="*/ 2860677 w 7268537"/>
                <a:gd name="connsiteY137" fmla="*/ 139902 h 1164312"/>
                <a:gd name="connsiteX138" fmla="*/ 2843852 w 7268537"/>
                <a:gd name="connsiteY138" fmla="*/ 151343 h 1164312"/>
                <a:gd name="connsiteX139" fmla="*/ 2841160 w 7268537"/>
                <a:gd name="connsiteY139" fmla="*/ 133172 h 1164312"/>
                <a:gd name="connsiteX140" fmla="*/ 2829046 w 7268537"/>
                <a:gd name="connsiteY140" fmla="*/ 61159 h 1164312"/>
                <a:gd name="connsiteX141" fmla="*/ 2767802 w 7268537"/>
                <a:gd name="connsiteY141" fmla="*/ 91445 h 1164312"/>
                <a:gd name="connsiteX142" fmla="*/ 2728767 w 7268537"/>
                <a:gd name="connsiteY142" fmla="*/ 128460 h 1164312"/>
                <a:gd name="connsiteX143" fmla="*/ 2704539 w 7268537"/>
                <a:gd name="connsiteY143" fmla="*/ 133172 h 1164312"/>
                <a:gd name="connsiteX144" fmla="*/ 2699154 w 7268537"/>
                <a:gd name="connsiteY144" fmla="*/ 111635 h 1164312"/>
                <a:gd name="connsiteX145" fmla="*/ 2632526 w 7268537"/>
                <a:gd name="connsiteY145" fmla="*/ 2607 h 1164312"/>
                <a:gd name="connsiteX146" fmla="*/ 2569936 w 7268537"/>
                <a:gd name="connsiteY146" fmla="*/ 19433 h 1164312"/>
                <a:gd name="connsiteX147" fmla="*/ 2487828 w 7268537"/>
                <a:gd name="connsiteY147" fmla="*/ 98175 h 1164312"/>
                <a:gd name="connsiteX148" fmla="*/ 2425911 w 7268537"/>
                <a:gd name="connsiteY148" fmla="*/ 108270 h 1164312"/>
                <a:gd name="connsiteX149" fmla="*/ 2386203 w 7268537"/>
                <a:gd name="connsiteY149" fmla="*/ 123076 h 1164312"/>
                <a:gd name="connsiteX150" fmla="*/ 2370051 w 7268537"/>
                <a:gd name="connsiteY150" fmla="*/ 211241 h 1164312"/>
                <a:gd name="connsiteX151" fmla="*/ 2314864 w 7268537"/>
                <a:gd name="connsiteY151" fmla="*/ 226721 h 1164312"/>
                <a:gd name="connsiteX152" fmla="*/ 2203144 w 7268537"/>
                <a:gd name="connsiteY152" fmla="*/ 143267 h 1164312"/>
                <a:gd name="connsiteX153" fmla="*/ 2138535 w 7268537"/>
                <a:gd name="connsiteY153" fmla="*/ 161438 h 1164312"/>
                <a:gd name="connsiteX154" fmla="*/ 2101519 w 7268537"/>
                <a:gd name="connsiteY154" fmla="*/ 199800 h 1164312"/>
                <a:gd name="connsiteX155" fmla="*/ 2067868 w 7268537"/>
                <a:gd name="connsiteY155" fmla="*/ 150670 h 1164312"/>
                <a:gd name="connsiteX156" fmla="*/ 2044313 w 7268537"/>
                <a:gd name="connsiteY156" fmla="*/ 82696 h 1164312"/>
                <a:gd name="connsiteX157" fmla="*/ 2036237 w 7268537"/>
                <a:gd name="connsiteY157" fmla="*/ 83369 h 1164312"/>
                <a:gd name="connsiteX158" fmla="*/ 2026142 w 7268537"/>
                <a:gd name="connsiteY158" fmla="*/ 160765 h 1164312"/>
                <a:gd name="connsiteX159" fmla="*/ 2021431 w 7268537"/>
                <a:gd name="connsiteY159" fmla="*/ 197108 h 1164312"/>
                <a:gd name="connsiteX160" fmla="*/ 2005278 w 7268537"/>
                <a:gd name="connsiteY160" fmla="*/ 218644 h 1164312"/>
                <a:gd name="connsiteX161" fmla="*/ 1991818 w 7268537"/>
                <a:gd name="connsiteY161" fmla="*/ 199127 h 1164312"/>
                <a:gd name="connsiteX162" fmla="*/ 1878752 w 7268537"/>
                <a:gd name="connsiteY162" fmla="*/ 180956 h 1164312"/>
                <a:gd name="connsiteX163" fmla="*/ 1872695 w 7268537"/>
                <a:gd name="connsiteY163" fmla="*/ 201819 h 1164312"/>
                <a:gd name="connsiteX164" fmla="*/ 1876733 w 7268537"/>
                <a:gd name="connsiteY164" fmla="*/ 333056 h 1164312"/>
                <a:gd name="connsiteX165" fmla="*/ 1865965 w 7268537"/>
                <a:gd name="connsiteY165" fmla="*/ 349209 h 1164312"/>
                <a:gd name="connsiteX166" fmla="*/ 1784530 w 7268537"/>
                <a:gd name="connsiteY166" fmla="*/ 348536 h 1164312"/>
                <a:gd name="connsiteX167" fmla="*/ 1783184 w 7268537"/>
                <a:gd name="connsiteY167" fmla="*/ 349882 h 1164312"/>
                <a:gd name="connsiteX168" fmla="*/ 1806740 w 7268537"/>
                <a:gd name="connsiteY168" fmla="*/ 381513 h 1164312"/>
                <a:gd name="connsiteX169" fmla="*/ 1851158 w 7268537"/>
                <a:gd name="connsiteY169" fmla="*/ 415837 h 1164312"/>
                <a:gd name="connsiteX170" fmla="*/ 1860581 w 7268537"/>
                <a:gd name="connsiteY170" fmla="*/ 477081 h 1164312"/>
                <a:gd name="connsiteX171" fmla="*/ 1796644 w 7268537"/>
                <a:gd name="connsiteY171" fmla="*/ 501310 h 1164312"/>
                <a:gd name="connsiteX172" fmla="*/ 1615604 w 7268537"/>
                <a:gd name="connsiteY172" fmla="*/ 436701 h 1164312"/>
                <a:gd name="connsiteX173" fmla="*/ 1614258 w 7268537"/>
                <a:gd name="connsiteY173" fmla="*/ 442757 h 1164312"/>
                <a:gd name="connsiteX174" fmla="*/ 1623680 w 7268537"/>
                <a:gd name="connsiteY174" fmla="*/ 522173 h 1164312"/>
                <a:gd name="connsiteX175" fmla="*/ 1557725 w 7268537"/>
                <a:gd name="connsiteY175" fmla="*/ 576014 h 1164312"/>
                <a:gd name="connsiteX176" fmla="*/ 1514652 w 7268537"/>
                <a:gd name="connsiteY176" fmla="*/ 553805 h 1164312"/>
                <a:gd name="connsiteX177" fmla="*/ 1453408 w 7268537"/>
                <a:gd name="connsiteY177" fmla="*/ 458237 h 1164312"/>
                <a:gd name="connsiteX178" fmla="*/ 1417065 w 7268537"/>
                <a:gd name="connsiteY178" fmla="*/ 434681 h 1164312"/>
                <a:gd name="connsiteX179" fmla="*/ 1406970 w 7268537"/>
                <a:gd name="connsiteY179" fmla="*/ 476408 h 1164312"/>
                <a:gd name="connsiteX180" fmla="*/ 1411008 w 7268537"/>
                <a:gd name="connsiteY180" fmla="*/ 495926 h 1164312"/>
                <a:gd name="connsiteX181" fmla="*/ 1379376 w 7268537"/>
                <a:gd name="connsiteY181" fmla="*/ 526884 h 1164312"/>
                <a:gd name="connsiteX182" fmla="*/ 1349091 w 7268537"/>
                <a:gd name="connsiteY182" fmla="*/ 525538 h 1164312"/>
                <a:gd name="connsiteX183" fmla="*/ 1337650 w 7268537"/>
                <a:gd name="connsiteY183" fmla="*/ 569284 h 1164312"/>
                <a:gd name="connsiteX184" fmla="*/ 1350437 w 7268537"/>
                <a:gd name="connsiteY184" fmla="*/ 624471 h 1164312"/>
                <a:gd name="connsiteX185" fmla="*/ 1324189 w 7268537"/>
                <a:gd name="connsiteY185" fmla="*/ 666871 h 1164312"/>
                <a:gd name="connsiteX186" fmla="*/ 1151225 w 7268537"/>
                <a:gd name="connsiteY186" fmla="*/ 635239 h 1164312"/>
                <a:gd name="connsiteX187" fmla="*/ 1130362 w 7268537"/>
                <a:gd name="connsiteY187" fmla="*/ 518135 h 1164312"/>
                <a:gd name="connsiteX188" fmla="*/ 1110171 w 7268537"/>
                <a:gd name="connsiteY188" fmla="*/ 473043 h 1164312"/>
                <a:gd name="connsiteX189" fmla="*/ 995759 w 7268537"/>
                <a:gd name="connsiteY189" fmla="*/ 425259 h 1164312"/>
                <a:gd name="connsiteX190" fmla="*/ 978934 w 7268537"/>
                <a:gd name="connsiteY190" fmla="*/ 481119 h 1164312"/>
                <a:gd name="connsiteX191" fmla="*/ 989702 w 7268537"/>
                <a:gd name="connsiteY191" fmla="*/ 525538 h 1164312"/>
                <a:gd name="connsiteX192" fmla="*/ 973550 w 7268537"/>
                <a:gd name="connsiteY192" fmla="*/ 645335 h 1164312"/>
                <a:gd name="connsiteX193" fmla="*/ 909613 w 7268537"/>
                <a:gd name="connsiteY193" fmla="*/ 653410 h 1164312"/>
                <a:gd name="connsiteX194" fmla="*/ 880674 w 7268537"/>
                <a:gd name="connsiteY194" fmla="*/ 646680 h 1164312"/>
                <a:gd name="connsiteX195" fmla="*/ 868560 w 7268537"/>
                <a:gd name="connsiteY195" fmla="*/ 664852 h 1164312"/>
                <a:gd name="connsiteX196" fmla="*/ 874617 w 7268537"/>
                <a:gd name="connsiteY196" fmla="*/ 706579 h 1164312"/>
                <a:gd name="connsiteX197" fmla="*/ 887404 w 7268537"/>
                <a:gd name="connsiteY197" fmla="*/ 761766 h 1164312"/>
                <a:gd name="connsiteX198" fmla="*/ 812027 w 7268537"/>
                <a:gd name="connsiteY198" fmla="*/ 769842 h 1164312"/>
                <a:gd name="connsiteX199" fmla="*/ 713094 w 7268537"/>
                <a:gd name="connsiteY199" fmla="*/ 721385 h 1164312"/>
                <a:gd name="connsiteX200" fmla="*/ 630986 w 7268537"/>
                <a:gd name="connsiteY200" fmla="*/ 740229 h 1164312"/>
                <a:gd name="connsiteX201" fmla="*/ 578491 w 7268537"/>
                <a:gd name="connsiteY201" fmla="*/ 775899 h 1164312"/>
                <a:gd name="connsiteX202" fmla="*/ 552244 w 7268537"/>
                <a:gd name="connsiteY202" fmla="*/ 761092 h 1164312"/>
                <a:gd name="connsiteX203" fmla="*/ 559647 w 7268537"/>
                <a:gd name="connsiteY203" fmla="*/ 706579 h 1164312"/>
                <a:gd name="connsiteX204" fmla="*/ 555609 w 7268537"/>
                <a:gd name="connsiteY204" fmla="*/ 648026 h 1164312"/>
                <a:gd name="connsiteX205" fmla="*/ 488980 w 7268537"/>
                <a:gd name="connsiteY205" fmla="*/ 698502 h 1164312"/>
                <a:gd name="connsiteX206" fmla="*/ 484942 w 7268537"/>
                <a:gd name="connsiteY206" fmla="*/ 721385 h 1164312"/>
                <a:gd name="connsiteX207" fmla="*/ 424371 w 7268537"/>
                <a:gd name="connsiteY207" fmla="*/ 741575 h 1164312"/>
                <a:gd name="connsiteX208" fmla="*/ 423025 w 7268537"/>
                <a:gd name="connsiteY208" fmla="*/ 832432 h 1164312"/>
                <a:gd name="connsiteX209" fmla="*/ 335534 w 7268537"/>
                <a:gd name="connsiteY209" fmla="*/ 836470 h 1164312"/>
                <a:gd name="connsiteX210" fmla="*/ 252753 w 7268537"/>
                <a:gd name="connsiteY210" fmla="*/ 870121 h 1164312"/>
                <a:gd name="connsiteX211" fmla="*/ 223140 w 7268537"/>
                <a:gd name="connsiteY211" fmla="*/ 882235 h 1164312"/>
                <a:gd name="connsiteX212" fmla="*/ 153820 w 7268537"/>
                <a:gd name="connsiteY212" fmla="*/ 823683 h 1164312"/>
                <a:gd name="connsiteX213" fmla="*/ 80462 w 7268537"/>
                <a:gd name="connsiteY213" fmla="*/ 835124 h 1164312"/>
                <a:gd name="connsiteX214" fmla="*/ 29313 w 7268537"/>
                <a:gd name="connsiteY214" fmla="*/ 984533 h 1164312"/>
                <a:gd name="connsiteX215" fmla="*/ 9795 w 7268537"/>
                <a:gd name="connsiteY215" fmla="*/ 1059910 h 1164312"/>
                <a:gd name="connsiteX216" fmla="*/ 4411 w 7268537"/>
                <a:gd name="connsiteY216" fmla="*/ 1122500 h 1164312"/>
                <a:gd name="connsiteX217" fmla="*/ 13160 w 7268537"/>
                <a:gd name="connsiteY217" fmla="*/ 1164900 h 1164312"/>
                <a:gd name="connsiteX218" fmla="*/ 7261508 w 7268537"/>
                <a:gd name="connsiteY218" fmla="*/ 1164900 h 1164312"/>
                <a:gd name="connsiteX219" fmla="*/ 7261508 w 7268537"/>
                <a:gd name="connsiteY219" fmla="*/ 1038374 h 1164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Lst>
              <a:rect l="l" t="t" r="r" b="b"/>
              <a:pathLst>
                <a:path w="7268537" h="1164312">
                  <a:moveTo>
                    <a:pt x="7261508" y="1038374"/>
                  </a:moveTo>
                  <a:cubicBezTo>
                    <a:pt x="7256124" y="1026932"/>
                    <a:pt x="7248721" y="1015492"/>
                    <a:pt x="7246702" y="1000012"/>
                  </a:cubicBezTo>
                  <a:cubicBezTo>
                    <a:pt x="7238626" y="942806"/>
                    <a:pt x="7223819" y="886946"/>
                    <a:pt x="7192861" y="836470"/>
                  </a:cubicBezTo>
                  <a:cubicBezTo>
                    <a:pt x="7171324" y="800800"/>
                    <a:pt x="7151807" y="797435"/>
                    <a:pt x="7119502" y="823683"/>
                  </a:cubicBezTo>
                  <a:cubicBezTo>
                    <a:pt x="7095274" y="843200"/>
                    <a:pt x="7071718" y="864064"/>
                    <a:pt x="7047490" y="883581"/>
                  </a:cubicBezTo>
                  <a:cubicBezTo>
                    <a:pt x="7035375" y="893676"/>
                    <a:pt x="7025280" y="895695"/>
                    <a:pt x="7019897" y="874159"/>
                  </a:cubicBezTo>
                  <a:cubicBezTo>
                    <a:pt x="7006436" y="814261"/>
                    <a:pt x="6987592" y="806184"/>
                    <a:pt x="6933751" y="837816"/>
                  </a:cubicBezTo>
                  <a:cubicBezTo>
                    <a:pt x="6894043" y="861372"/>
                    <a:pt x="6881929" y="860025"/>
                    <a:pt x="6848278" y="829067"/>
                  </a:cubicBezTo>
                  <a:cubicBezTo>
                    <a:pt x="6845586" y="800128"/>
                    <a:pt x="6858374" y="769842"/>
                    <a:pt x="6843567" y="741575"/>
                  </a:cubicBezTo>
                  <a:cubicBezTo>
                    <a:pt x="6830779" y="744267"/>
                    <a:pt x="6828761" y="770515"/>
                    <a:pt x="6809243" y="759074"/>
                  </a:cubicBezTo>
                  <a:cubicBezTo>
                    <a:pt x="6789726" y="748305"/>
                    <a:pt x="6783668" y="729461"/>
                    <a:pt x="6781650" y="708598"/>
                  </a:cubicBezTo>
                  <a:cubicBezTo>
                    <a:pt x="6776938" y="661487"/>
                    <a:pt x="6762805" y="648026"/>
                    <a:pt x="6716367" y="648026"/>
                  </a:cubicBezTo>
                  <a:cubicBezTo>
                    <a:pt x="6711656" y="666871"/>
                    <a:pt x="6711656" y="686388"/>
                    <a:pt x="6714349" y="705232"/>
                  </a:cubicBezTo>
                  <a:cubicBezTo>
                    <a:pt x="6715022" y="713982"/>
                    <a:pt x="6713676" y="724077"/>
                    <a:pt x="6716367" y="732153"/>
                  </a:cubicBezTo>
                  <a:cubicBezTo>
                    <a:pt x="6722424" y="749652"/>
                    <a:pt x="6723771" y="768496"/>
                    <a:pt x="6707619" y="777245"/>
                  </a:cubicBezTo>
                  <a:cubicBezTo>
                    <a:pt x="6691466" y="786667"/>
                    <a:pt x="6677333" y="769842"/>
                    <a:pt x="6663873" y="761092"/>
                  </a:cubicBezTo>
                  <a:cubicBezTo>
                    <a:pt x="6653778" y="754362"/>
                    <a:pt x="6643682" y="746959"/>
                    <a:pt x="6634933" y="738210"/>
                  </a:cubicBezTo>
                  <a:cubicBezTo>
                    <a:pt x="6602629" y="703886"/>
                    <a:pt x="6561574" y="714655"/>
                    <a:pt x="6527251" y="732153"/>
                  </a:cubicBezTo>
                  <a:cubicBezTo>
                    <a:pt x="6499657" y="746287"/>
                    <a:pt x="6473410" y="765131"/>
                    <a:pt x="6444471" y="775226"/>
                  </a:cubicBezTo>
                  <a:cubicBezTo>
                    <a:pt x="6424280" y="781956"/>
                    <a:pt x="6395340" y="784648"/>
                    <a:pt x="6382553" y="760420"/>
                  </a:cubicBezTo>
                  <a:cubicBezTo>
                    <a:pt x="6371785" y="740902"/>
                    <a:pt x="6377169" y="719366"/>
                    <a:pt x="6398706" y="706579"/>
                  </a:cubicBezTo>
                  <a:cubicBezTo>
                    <a:pt x="6396013" y="693118"/>
                    <a:pt x="6405436" y="683696"/>
                    <a:pt x="6408128" y="671582"/>
                  </a:cubicBezTo>
                  <a:cubicBezTo>
                    <a:pt x="6410820" y="656775"/>
                    <a:pt x="6408128" y="647354"/>
                    <a:pt x="6390630" y="648026"/>
                  </a:cubicBezTo>
                  <a:cubicBezTo>
                    <a:pt x="6383226" y="648700"/>
                    <a:pt x="6375150" y="649373"/>
                    <a:pt x="6367747" y="650719"/>
                  </a:cubicBezTo>
                  <a:cubicBezTo>
                    <a:pt x="6299773" y="666871"/>
                    <a:pt x="6256700" y="623125"/>
                    <a:pt x="6272179" y="553132"/>
                  </a:cubicBezTo>
                  <a:cubicBezTo>
                    <a:pt x="6274198" y="543709"/>
                    <a:pt x="6279583" y="534960"/>
                    <a:pt x="6283621" y="526211"/>
                  </a:cubicBezTo>
                  <a:cubicBezTo>
                    <a:pt x="6286313" y="513424"/>
                    <a:pt x="6289004" y="499964"/>
                    <a:pt x="6291696" y="487177"/>
                  </a:cubicBezTo>
                  <a:cubicBezTo>
                    <a:pt x="6297081" y="464294"/>
                    <a:pt x="6297081" y="442757"/>
                    <a:pt x="6276218" y="426605"/>
                  </a:cubicBezTo>
                  <a:cubicBezTo>
                    <a:pt x="6232472" y="429297"/>
                    <a:pt x="6202186" y="462948"/>
                    <a:pt x="6161805" y="474389"/>
                  </a:cubicBezTo>
                  <a:cubicBezTo>
                    <a:pt x="6150364" y="487177"/>
                    <a:pt x="6139596" y="499964"/>
                    <a:pt x="6141615" y="518808"/>
                  </a:cubicBezTo>
                  <a:cubicBezTo>
                    <a:pt x="6173919" y="576687"/>
                    <a:pt x="6163824" y="602262"/>
                    <a:pt x="6109983" y="639950"/>
                  </a:cubicBezTo>
                  <a:cubicBezTo>
                    <a:pt x="6059507" y="674947"/>
                    <a:pt x="6009031" y="681677"/>
                    <a:pt x="5951825" y="668890"/>
                  </a:cubicBezTo>
                  <a:cubicBezTo>
                    <a:pt x="5928269" y="663506"/>
                    <a:pt x="5916155" y="651391"/>
                    <a:pt x="5920866" y="626490"/>
                  </a:cubicBezTo>
                  <a:cubicBezTo>
                    <a:pt x="5924232" y="607646"/>
                    <a:pt x="5930289" y="589474"/>
                    <a:pt x="5934327" y="571303"/>
                  </a:cubicBezTo>
                  <a:cubicBezTo>
                    <a:pt x="5935000" y="555151"/>
                    <a:pt x="5934327" y="539672"/>
                    <a:pt x="5922213" y="526884"/>
                  </a:cubicBezTo>
                  <a:cubicBezTo>
                    <a:pt x="5920194" y="526884"/>
                    <a:pt x="5917501" y="526884"/>
                    <a:pt x="5915482" y="526884"/>
                  </a:cubicBezTo>
                  <a:cubicBezTo>
                    <a:pt x="5856930" y="527557"/>
                    <a:pt x="5857603" y="528230"/>
                    <a:pt x="5865679" y="471024"/>
                  </a:cubicBezTo>
                  <a:cubicBezTo>
                    <a:pt x="5867698" y="458237"/>
                    <a:pt x="5871737" y="442757"/>
                    <a:pt x="5855584" y="435355"/>
                  </a:cubicBezTo>
                  <a:cubicBezTo>
                    <a:pt x="5841451" y="429297"/>
                    <a:pt x="5833375" y="442757"/>
                    <a:pt x="5825299" y="450834"/>
                  </a:cubicBezTo>
                  <a:cubicBezTo>
                    <a:pt x="5797032" y="479100"/>
                    <a:pt x="5783572" y="516789"/>
                    <a:pt x="5759343" y="547074"/>
                  </a:cubicBezTo>
                  <a:cubicBezTo>
                    <a:pt x="5745883" y="563900"/>
                    <a:pt x="5736461" y="589474"/>
                    <a:pt x="5704156" y="574668"/>
                  </a:cubicBezTo>
                  <a:cubicBezTo>
                    <a:pt x="5646950" y="547748"/>
                    <a:pt x="5636182" y="536979"/>
                    <a:pt x="5646950" y="497272"/>
                  </a:cubicBezTo>
                  <a:cubicBezTo>
                    <a:pt x="5652334" y="477754"/>
                    <a:pt x="5649642" y="458237"/>
                    <a:pt x="5653007" y="438720"/>
                  </a:cubicBezTo>
                  <a:cubicBezTo>
                    <a:pt x="5593782" y="462948"/>
                    <a:pt x="5536576" y="491887"/>
                    <a:pt x="5472640" y="503329"/>
                  </a:cubicBezTo>
                  <a:cubicBezTo>
                    <a:pt x="5443700" y="508713"/>
                    <a:pt x="5420145" y="502656"/>
                    <a:pt x="5406685" y="478427"/>
                  </a:cubicBezTo>
                  <a:cubicBezTo>
                    <a:pt x="5394570" y="455545"/>
                    <a:pt x="5406012" y="433336"/>
                    <a:pt x="5423510" y="415164"/>
                  </a:cubicBezTo>
                  <a:cubicBezTo>
                    <a:pt x="5435624" y="402377"/>
                    <a:pt x="5448411" y="389590"/>
                    <a:pt x="5465910" y="384205"/>
                  </a:cubicBezTo>
                  <a:cubicBezTo>
                    <a:pt x="5468602" y="367380"/>
                    <a:pt x="5489465" y="364688"/>
                    <a:pt x="5494176" y="346517"/>
                  </a:cubicBezTo>
                  <a:cubicBezTo>
                    <a:pt x="5479370" y="351228"/>
                    <a:pt x="5465910" y="355939"/>
                    <a:pt x="5452450" y="359304"/>
                  </a:cubicBezTo>
                  <a:cubicBezTo>
                    <a:pt x="5433605" y="364015"/>
                    <a:pt x="5414761" y="368726"/>
                    <a:pt x="5403993" y="345171"/>
                  </a:cubicBezTo>
                  <a:cubicBezTo>
                    <a:pt x="5387167" y="322961"/>
                    <a:pt x="5399954" y="297387"/>
                    <a:pt x="5396589" y="273831"/>
                  </a:cubicBezTo>
                  <a:cubicBezTo>
                    <a:pt x="5395917" y="267101"/>
                    <a:pt x="5396589" y="260371"/>
                    <a:pt x="5396589" y="253641"/>
                  </a:cubicBezTo>
                  <a:cubicBezTo>
                    <a:pt x="5396589" y="164803"/>
                    <a:pt x="5378418" y="152016"/>
                    <a:pt x="5294965" y="184321"/>
                  </a:cubicBezTo>
                  <a:cubicBezTo>
                    <a:pt x="5284869" y="188359"/>
                    <a:pt x="5277466" y="194416"/>
                    <a:pt x="5274774" y="205184"/>
                  </a:cubicBezTo>
                  <a:cubicBezTo>
                    <a:pt x="5272755" y="213260"/>
                    <a:pt x="5270736" y="222009"/>
                    <a:pt x="5261314" y="221337"/>
                  </a:cubicBezTo>
                  <a:cubicBezTo>
                    <a:pt x="5251892" y="220663"/>
                    <a:pt x="5251219" y="209895"/>
                    <a:pt x="5248527" y="203165"/>
                  </a:cubicBezTo>
                  <a:cubicBezTo>
                    <a:pt x="5233721" y="165476"/>
                    <a:pt x="5249200" y="123076"/>
                    <a:pt x="5228336" y="82696"/>
                  </a:cubicBezTo>
                  <a:cubicBezTo>
                    <a:pt x="5212184" y="102213"/>
                    <a:pt x="5211511" y="126441"/>
                    <a:pt x="5202089" y="146632"/>
                  </a:cubicBezTo>
                  <a:cubicBezTo>
                    <a:pt x="5200070" y="150670"/>
                    <a:pt x="5200743" y="155381"/>
                    <a:pt x="5198051" y="159419"/>
                  </a:cubicBezTo>
                  <a:cubicBezTo>
                    <a:pt x="5189302" y="174226"/>
                    <a:pt x="5188629" y="199127"/>
                    <a:pt x="5169784" y="201819"/>
                  </a:cubicBezTo>
                  <a:cubicBezTo>
                    <a:pt x="5148248" y="205184"/>
                    <a:pt x="5141518" y="180956"/>
                    <a:pt x="5131423" y="166149"/>
                  </a:cubicBezTo>
                  <a:cubicBezTo>
                    <a:pt x="5106521" y="129807"/>
                    <a:pt x="5093734" y="125769"/>
                    <a:pt x="5054699" y="149324"/>
                  </a:cubicBezTo>
                  <a:cubicBezTo>
                    <a:pt x="5016337" y="172206"/>
                    <a:pt x="4982014" y="201146"/>
                    <a:pt x="4948363" y="230086"/>
                  </a:cubicBezTo>
                  <a:cubicBezTo>
                    <a:pt x="4939614" y="237489"/>
                    <a:pt x="4934230" y="253641"/>
                    <a:pt x="4918750" y="246238"/>
                  </a:cubicBezTo>
                  <a:cubicBezTo>
                    <a:pt x="4905963" y="240181"/>
                    <a:pt x="4900579" y="226721"/>
                    <a:pt x="4897887" y="213260"/>
                  </a:cubicBezTo>
                  <a:cubicBezTo>
                    <a:pt x="4893176" y="183648"/>
                    <a:pt x="4887119" y="154035"/>
                    <a:pt x="4884427" y="123750"/>
                  </a:cubicBezTo>
                  <a:cubicBezTo>
                    <a:pt x="4882408" y="97502"/>
                    <a:pt x="4872986" y="93464"/>
                    <a:pt x="4850103" y="105578"/>
                  </a:cubicBezTo>
                  <a:cubicBezTo>
                    <a:pt x="4807030" y="129134"/>
                    <a:pt x="4804338" y="128460"/>
                    <a:pt x="4774053" y="88753"/>
                  </a:cubicBezTo>
                  <a:cubicBezTo>
                    <a:pt x="4750497" y="57794"/>
                    <a:pt x="4720885" y="34912"/>
                    <a:pt x="4689253" y="13375"/>
                  </a:cubicBezTo>
                  <a:cubicBezTo>
                    <a:pt x="4663679" y="-4123"/>
                    <a:pt x="4639450" y="-4796"/>
                    <a:pt x="4617914" y="20778"/>
                  </a:cubicBezTo>
                  <a:cubicBezTo>
                    <a:pt x="4605127" y="36258"/>
                    <a:pt x="4591666" y="51064"/>
                    <a:pt x="4578206" y="66544"/>
                  </a:cubicBezTo>
                  <a:cubicBezTo>
                    <a:pt x="4568784" y="77312"/>
                    <a:pt x="4564746" y="89426"/>
                    <a:pt x="4570803" y="103559"/>
                  </a:cubicBezTo>
                  <a:cubicBezTo>
                    <a:pt x="4576187" y="116346"/>
                    <a:pt x="4575514" y="129134"/>
                    <a:pt x="4562727" y="136537"/>
                  </a:cubicBezTo>
                  <a:cubicBezTo>
                    <a:pt x="4548593" y="144613"/>
                    <a:pt x="4540518" y="132499"/>
                    <a:pt x="4531768" y="124423"/>
                  </a:cubicBezTo>
                  <a:cubicBezTo>
                    <a:pt x="4515616" y="108943"/>
                    <a:pt x="4500810" y="92118"/>
                    <a:pt x="4483984" y="76639"/>
                  </a:cubicBezTo>
                  <a:cubicBezTo>
                    <a:pt x="4471197" y="64524"/>
                    <a:pt x="4455045" y="57121"/>
                    <a:pt x="4437546" y="63851"/>
                  </a:cubicBezTo>
                  <a:cubicBezTo>
                    <a:pt x="4420048" y="70582"/>
                    <a:pt x="4426105" y="88753"/>
                    <a:pt x="4425432" y="102213"/>
                  </a:cubicBezTo>
                  <a:cubicBezTo>
                    <a:pt x="4424759" y="117692"/>
                    <a:pt x="4425432" y="133845"/>
                    <a:pt x="4425432" y="152016"/>
                  </a:cubicBezTo>
                  <a:cubicBezTo>
                    <a:pt x="4406588" y="145286"/>
                    <a:pt x="4397839" y="129134"/>
                    <a:pt x="4385725" y="117692"/>
                  </a:cubicBezTo>
                  <a:cubicBezTo>
                    <a:pt x="4368226" y="101540"/>
                    <a:pt x="4348709" y="89426"/>
                    <a:pt x="4325153" y="96829"/>
                  </a:cubicBezTo>
                  <a:cubicBezTo>
                    <a:pt x="4302944" y="103559"/>
                    <a:pt x="4296887" y="121730"/>
                    <a:pt x="4297560" y="144613"/>
                  </a:cubicBezTo>
                  <a:cubicBezTo>
                    <a:pt x="4298233" y="160765"/>
                    <a:pt x="4281408" y="167496"/>
                    <a:pt x="4270639" y="176245"/>
                  </a:cubicBezTo>
                  <a:cubicBezTo>
                    <a:pt x="4257179" y="186340"/>
                    <a:pt x="4245065" y="197781"/>
                    <a:pt x="4232277" y="208549"/>
                  </a:cubicBezTo>
                  <a:cubicBezTo>
                    <a:pt x="4222855" y="220663"/>
                    <a:pt x="4216798" y="234124"/>
                    <a:pt x="4217471" y="250276"/>
                  </a:cubicBezTo>
                  <a:cubicBezTo>
                    <a:pt x="4222182" y="282581"/>
                    <a:pt x="4228912" y="314212"/>
                    <a:pt x="4230932" y="346517"/>
                  </a:cubicBezTo>
                  <a:cubicBezTo>
                    <a:pt x="4233623" y="390935"/>
                    <a:pt x="4199973" y="413145"/>
                    <a:pt x="4158246" y="399012"/>
                  </a:cubicBezTo>
                  <a:cubicBezTo>
                    <a:pt x="4134018" y="390935"/>
                    <a:pt x="4117192" y="372764"/>
                    <a:pt x="4099021" y="356612"/>
                  </a:cubicBezTo>
                  <a:cubicBezTo>
                    <a:pt x="4082195" y="342479"/>
                    <a:pt x="4073446" y="318923"/>
                    <a:pt x="4050564" y="306809"/>
                  </a:cubicBezTo>
                  <a:cubicBezTo>
                    <a:pt x="4050564" y="326999"/>
                    <a:pt x="4050564" y="343825"/>
                    <a:pt x="4050564" y="360650"/>
                  </a:cubicBezTo>
                  <a:cubicBezTo>
                    <a:pt x="4050564" y="369399"/>
                    <a:pt x="4052583" y="380840"/>
                    <a:pt x="4041815" y="383532"/>
                  </a:cubicBezTo>
                  <a:cubicBezTo>
                    <a:pt x="4029028" y="386225"/>
                    <a:pt x="4025663" y="374783"/>
                    <a:pt x="4022970" y="364688"/>
                  </a:cubicBezTo>
                  <a:cubicBezTo>
                    <a:pt x="4015567" y="339787"/>
                    <a:pt x="4008164" y="315558"/>
                    <a:pt x="4000088" y="291330"/>
                  </a:cubicBezTo>
                  <a:cubicBezTo>
                    <a:pt x="3997396" y="282581"/>
                    <a:pt x="3990666" y="275178"/>
                    <a:pt x="3979897" y="277197"/>
                  </a:cubicBezTo>
                  <a:cubicBezTo>
                    <a:pt x="3969802" y="279215"/>
                    <a:pt x="3964418" y="286618"/>
                    <a:pt x="3964418" y="296041"/>
                  </a:cubicBezTo>
                  <a:cubicBezTo>
                    <a:pt x="3963745" y="310847"/>
                    <a:pt x="3963745" y="324980"/>
                    <a:pt x="3964418" y="339787"/>
                  </a:cubicBezTo>
                  <a:cubicBezTo>
                    <a:pt x="3965092" y="361323"/>
                    <a:pt x="3957015" y="368726"/>
                    <a:pt x="3936152" y="361323"/>
                  </a:cubicBezTo>
                  <a:cubicBezTo>
                    <a:pt x="3915288" y="353920"/>
                    <a:pt x="3893079" y="348536"/>
                    <a:pt x="3871543" y="342479"/>
                  </a:cubicBezTo>
                  <a:cubicBezTo>
                    <a:pt x="3857409" y="338441"/>
                    <a:pt x="3844622" y="341806"/>
                    <a:pt x="3835200" y="352574"/>
                  </a:cubicBezTo>
                  <a:cubicBezTo>
                    <a:pt x="3825778" y="364015"/>
                    <a:pt x="3830489" y="376129"/>
                    <a:pt x="3836546" y="386898"/>
                  </a:cubicBezTo>
                  <a:cubicBezTo>
                    <a:pt x="3846641" y="405742"/>
                    <a:pt x="3856736" y="425259"/>
                    <a:pt x="3874235" y="438046"/>
                  </a:cubicBezTo>
                  <a:cubicBezTo>
                    <a:pt x="3891060" y="450834"/>
                    <a:pt x="3889041" y="460256"/>
                    <a:pt x="3870870" y="463621"/>
                  </a:cubicBezTo>
                  <a:cubicBezTo>
                    <a:pt x="3847987" y="467659"/>
                    <a:pt x="3829816" y="481792"/>
                    <a:pt x="3810971" y="491887"/>
                  </a:cubicBezTo>
                  <a:cubicBezTo>
                    <a:pt x="3759823" y="519481"/>
                    <a:pt x="3757130" y="543709"/>
                    <a:pt x="3797511" y="582744"/>
                  </a:cubicBezTo>
                  <a:cubicBezTo>
                    <a:pt x="3793473" y="588129"/>
                    <a:pt x="3786743" y="587455"/>
                    <a:pt x="3782705" y="585436"/>
                  </a:cubicBezTo>
                  <a:cubicBezTo>
                    <a:pt x="3757803" y="572649"/>
                    <a:pt x="3732902" y="571303"/>
                    <a:pt x="3705308" y="576014"/>
                  </a:cubicBezTo>
                  <a:cubicBezTo>
                    <a:pt x="3686464" y="579379"/>
                    <a:pt x="3681080" y="563227"/>
                    <a:pt x="3681080" y="545056"/>
                  </a:cubicBezTo>
                  <a:cubicBezTo>
                    <a:pt x="3680407" y="528230"/>
                    <a:pt x="3692521" y="499964"/>
                    <a:pt x="3668293" y="495926"/>
                  </a:cubicBezTo>
                  <a:cubicBezTo>
                    <a:pt x="3650794" y="493233"/>
                    <a:pt x="3648776" y="521500"/>
                    <a:pt x="3641372" y="536979"/>
                  </a:cubicBezTo>
                  <a:cubicBezTo>
                    <a:pt x="3640699" y="538325"/>
                    <a:pt x="3638680" y="538998"/>
                    <a:pt x="3635315" y="541018"/>
                  </a:cubicBezTo>
                  <a:cubicBezTo>
                    <a:pt x="3631277" y="530249"/>
                    <a:pt x="3627239" y="520154"/>
                    <a:pt x="3622528" y="510059"/>
                  </a:cubicBezTo>
                  <a:cubicBezTo>
                    <a:pt x="3619163" y="501983"/>
                    <a:pt x="3615125" y="491887"/>
                    <a:pt x="3604356" y="493233"/>
                  </a:cubicBezTo>
                  <a:cubicBezTo>
                    <a:pt x="3591569" y="495252"/>
                    <a:pt x="3595607" y="506694"/>
                    <a:pt x="3594261" y="514770"/>
                  </a:cubicBezTo>
                  <a:cubicBezTo>
                    <a:pt x="3592242" y="528903"/>
                    <a:pt x="3588204" y="543709"/>
                    <a:pt x="3588204" y="557843"/>
                  </a:cubicBezTo>
                  <a:cubicBezTo>
                    <a:pt x="3588877" y="580052"/>
                    <a:pt x="3576090" y="583417"/>
                    <a:pt x="3559938" y="578033"/>
                  </a:cubicBezTo>
                  <a:cubicBezTo>
                    <a:pt x="3535709" y="569284"/>
                    <a:pt x="3514173" y="571976"/>
                    <a:pt x="3493983" y="588129"/>
                  </a:cubicBezTo>
                  <a:cubicBezTo>
                    <a:pt x="3483214" y="596204"/>
                    <a:pt x="3476484" y="588801"/>
                    <a:pt x="3469081" y="581398"/>
                  </a:cubicBezTo>
                  <a:cubicBezTo>
                    <a:pt x="3516865" y="554478"/>
                    <a:pt x="3518211" y="533614"/>
                    <a:pt x="3475138" y="499291"/>
                  </a:cubicBezTo>
                  <a:cubicBezTo>
                    <a:pt x="3448217" y="477754"/>
                    <a:pt x="3417259" y="462948"/>
                    <a:pt x="3378897" y="451507"/>
                  </a:cubicBezTo>
                  <a:cubicBezTo>
                    <a:pt x="3389666" y="438046"/>
                    <a:pt x="3404472" y="429297"/>
                    <a:pt x="3415913" y="417183"/>
                  </a:cubicBezTo>
                  <a:cubicBezTo>
                    <a:pt x="3443507" y="387570"/>
                    <a:pt x="3444852" y="364688"/>
                    <a:pt x="3423316" y="342479"/>
                  </a:cubicBezTo>
                  <a:cubicBezTo>
                    <a:pt x="3415240" y="340459"/>
                    <a:pt x="3407164" y="338441"/>
                    <a:pt x="3399088" y="336422"/>
                  </a:cubicBezTo>
                  <a:cubicBezTo>
                    <a:pt x="3391685" y="346517"/>
                    <a:pt x="3379570" y="346517"/>
                    <a:pt x="3369475" y="349882"/>
                  </a:cubicBezTo>
                  <a:cubicBezTo>
                    <a:pt x="3297463" y="374110"/>
                    <a:pt x="3304193" y="373437"/>
                    <a:pt x="3303520" y="304790"/>
                  </a:cubicBezTo>
                  <a:cubicBezTo>
                    <a:pt x="3303520" y="294695"/>
                    <a:pt x="3309577" y="280562"/>
                    <a:pt x="3292752" y="277869"/>
                  </a:cubicBezTo>
                  <a:cubicBezTo>
                    <a:pt x="3277272" y="275178"/>
                    <a:pt x="3273907" y="287965"/>
                    <a:pt x="3270542" y="298060"/>
                  </a:cubicBezTo>
                  <a:cubicBezTo>
                    <a:pt x="3263139" y="320269"/>
                    <a:pt x="3256409" y="342479"/>
                    <a:pt x="3250352" y="365361"/>
                  </a:cubicBezTo>
                  <a:cubicBezTo>
                    <a:pt x="3246987" y="376802"/>
                    <a:pt x="3242949" y="389590"/>
                    <a:pt x="3230162" y="387570"/>
                  </a:cubicBezTo>
                  <a:cubicBezTo>
                    <a:pt x="3219393" y="386225"/>
                    <a:pt x="3220739" y="371418"/>
                    <a:pt x="3217374" y="362669"/>
                  </a:cubicBezTo>
                  <a:cubicBezTo>
                    <a:pt x="3210644" y="344498"/>
                    <a:pt x="3230162" y="326999"/>
                    <a:pt x="3219393" y="306136"/>
                  </a:cubicBezTo>
                  <a:cubicBezTo>
                    <a:pt x="3208625" y="314212"/>
                    <a:pt x="3201895" y="323634"/>
                    <a:pt x="3194492" y="333056"/>
                  </a:cubicBezTo>
                  <a:cubicBezTo>
                    <a:pt x="3170263" y="364688"/>
                    <a:pt x="3141324" y="390263"/>
                    <a:pt x="3101616" y="401704"/>
                  </a:cubicBezTo>
                  <a:cubicBezTo>
                    <a:pt x="3075369" y="409107"/>
                    <a:pt x="3043064" y="389590"/>
                    <a:pt x="3042391" y="363342"/>
                  </a:cubicBezTo>
                  <a:cubicBezTo>
                    <a:pt x="3041045" y="326999"/>
                    <a:pt x="3045083" y="290657"/>
                    <a:pt x="3055851" y="255660"/>
                  </a:cubicBezTo>
                  <a:cubicBezTo>
                    <a:pt x="3055178" y="238835"/>
                    <a:pt x="3051140" y="222682"/>
                    <a:pt x="3040372" y="208549"/>
                  </a:cubicBezTo>
                  <a:cubicBezTo>
                    <a:pt x="3014797" y="198454"/>
                    <a:pt x="3000664" y="173552"/>
                    <a:pt x="2977108" y="160092"/>
                  </a:cubicBezTo>
                  <a:cubicBezTo>
                    <a:pt x="2969706" y="156054"/>
                    <a:pt x="2968359" y="148651"/>
                    <a:pt x="2969033" y="139229"/>
                  </a:cubicBezTo>
                  <a:cubicBezTo>
                    <a:pt x="2972398" y="105578"/>
                    <a:pt x="2952207" y="89426"/>
                    <a:pt x="2919902" y="98175"/>
                  </a:cubicBezTo>
                  <a:cubicBezTo>
                    <a:pt x="2895674" y="104905"/>
                    <a:pt x="2876157" y="119039"/>
                    <a:pt x="2860677" y="139902"/>
                  </a:cubicBezTo>
                  <a:cubicBezTo>
                    <a:pt x="2855966" y="145959"/>
                    <a:pt x="2853947" y="156727"/>
                    <a:pt x="2843852" y="151343"/>
                  </a:cubicBezTo>
                  <a:cubicBezTo>
                    <a:pt x="2837795" y="147978"/>
                    <a:pt x="2839814" y="139229"/>
                    <a:pt x="2841160" y="133172"/>
                  </a:cubicBezTo>
                  <a:cubicBezTo>
                    <a:pt x="2847890" y="106924"/>
                    <a:pt x="2857986" y="76639"/>
                    <a:pt x="2829046" y="61159"/>
                  </a:cubicBezTo>
                  <a:cubicBezTo>
                    <a:pt x="2802125" y="47026"/>
                    <a:pt x="2786646" y="78658"/>
                    <a:pt x="2767802" y="91445"/>
                  </a:cubicBezTo>
                  <a:cubicBezTo>
                    <a:pt x="2752995" y="101540"/>
                    <a:pt x="2741554" y="116346"/>
                    <a:pt x="2728767" y="128460"/>
                  </a:cubicBezTo>
                  <a:cubicBezTo>
                    <a:pt x="2722037" y="135191"/>
                    <a:pt x="2713288" y="138556"/>
                    <a:pt x="2704539" y="133172"/>
                  </a:cubicBezTo>
                  <a:cubicBezTo>
                    <a:pt x="2696462" y="128460"/>
                    <a:pt x="2698481" y="119711"/>
                    <a:pt x="2699154" y="111635"/>
                  </a:cubicBezTo>
                  <a:cubicBezTo>
                    <a:pt x="2702519" y="75293"/>
                    <a:pt x="2665504" y="14048"/>
                    <a:pt x="2632526" y="2607"/>
                  </a:cubicBezTo>
                  <a:cubicBezTo>
                    <a:pt x="2608971" y="-5469"/>
                    <a:pt x="2588780" y="6645"/>
                    <a:pt x="2569936" y="19433"/>
                  </a:cubicBezTo>
                  <a:cubicBezTo>
                    <a:pt x="2538977" y="41642"/>
                    <a:pt x="2510038" y="66544"/>
                    <a:pt x="2487828" y="98175"/>
                  </a:cubicBezTo>
                  <a:cubicBezTo>
                    <a:pt x="2470330" y="123076"/>
                    <a:pt x="2450813" y="128460"/>
                    <a:pt x="2425911" y="108270"/>
                  </a:cubicBezTo>
                  <a:cubicBezTo>
                    <a:pt x="2405048" y="91445"/>
                    <a:pt x="2390915" y="91445"/>
                    <a:pt x="2386203" y="123076"/>
                  </a:cubicBezTo>
                  <a:cubicBezTo>
                    <a:pt x="2382165" y="152689"/>
                    <a:pt x="2377454" y="182301"/>
                    <a:pt x="2370051" y="211241"/>
                  </a:cubicBezTo>
                  <a:cubicBezTo>
                    <a:pt x="2358610" y="254314"/>
                    <a:pt x="2346496" y="257006"/>
                    <a:pt x="2314864" y="226721"/>
                  </a:cubicBezTo>
                  <a:cubicBezTo>
                    <a:pt x="2281214" y="193743"/>
                    <a:pt x="2244198" y="165476"/>
                    <a:pt x="2203144" y="143267"/>
                  </a:cubicBezTo>
                  <a:cubicBezTo>
                    <a:pt x="2175550" y="128460"/>
                    <a:pt x="2155360" y="134518"/>
                    <a:pt x="2138535" y="161438"/>
                  </a:cubicBezTo>
                  <a:cubicBezTo>
                    <a:pt x="2129113" y="176245"/>
                    <a:pt x="2123056" y="202492"/>
                    <a:pt x="2101519" y="199800"/>
                  </a:cubicBezTo>
                  <a:cubicBezTo>
                    <a:pt x="2076617" y="197108"/>
                    <a:pt x="2075272" y="169514"/>
                    <a:pt x="2067868" y="150670"/>
                  </a:cubicBezTo>
                  <a:cubicBezTo>
                    <a:pt x="2059792" y="128460"/>
                    <a:pt x="2052389" y="105578"/>
                    <a:pt x="2044313" y="82696"/>
                  </a:cubicBezTo>
                  <a:cubicBezTo>
                    <a:pt x="2041621" y="82696"/>
                    <a:pt x="2038929" y="83369"/>
                    <a:pt x="2036237" y="83369"/>
                  </a:cubicBezTo>
                  <a:cubicBezTo>
                    <a:pt x="2032872" y="108943"/>
                    <a:pt x="2028834" y="135191"/>
                    <a:pt x="2026142" y="160765"/>
                  </a:cubicBezTo>
                  <a:cubicBezTo>
                    <a:pt x="2024796" y="172880"/>
                    <a:pt x="2026815" y="184994"/>
                    <a:pt x="2021431" y="197108"/>
                  </a:cubicBezTo>
                  <a:cubicBezTo>
                    <a:pt x="2017392" y="205857"/>
                    <a:pt x="2019411" y="219317"/>
                    <a:pt x="2005278" y="218644"/>
                  </a:cubicBezTo>
                  <a:cubicBezTo>
                    <a:pt x="1993837" y="217971"/>
                    <a:pt x="1995183" y="207203"/>
                    <a:pt x="1991818" y="199127"/>
                  </a:cubicBezTo>
                  <a:cubicBezTo>
                    <a:pt x="1981050" y="172880"/>
                    <a:pt x="1907691" y="162111"/>
                    <a:pt x="1878752" y="180956"/>
                  </a:cubicBezTo>
                  <a:cubicBezTo>
                    <a:pt x="1876733" y="187686"/>
                    <a:pt x="1874714" y="194416"/>
                    <a:pt x="1872695" y="201819"/>
                  </a:cubicBezTo>
                  <a:cubicBezTo>
                    <a:pt x="1874041" y="245565"/>
                    <a:pt x="1876060" y="289311"/>
                    <a:pt x="1876733" y="333056"/>
                  </a:cubicBezTo>
                  <a:cubicBezTo>
                    <a:pt x="1876733" y="338441"/>
                    <a:pt x="1870003" y="343825"/>
                    <a:pt x="1865965" y="349209"/>
                  </a:cubicBezTo>
                  <a:cubicBezTo>
                    <a:pt x="1838371" y="376129"/>
                    <a:pt x="1811450" y="348536"/>
                    <a:pt x="1784530" y="348536"/>
                  </a:cubicBezTo>
                  <a:lnTo>
                    <a:pt x="1783184" y="349882"/>
                  </a:lnTo>
                  <a:cubicBezTo>
                    <a:pt x="1791260" y="360650"/>
                    <a:pt x="1799336" y="370745"/>
                    <a:pt x="1806740" y="381513"/>
                  </a:cubicBezTo>
                  <a:cubicBezTo>
                    <a:pt x="1825584" y="387570"/>
                    <a:pt x="1840390" y="400358"/>
                    <a:pt x="1851158" y="415837"/>
                  </a:cubicBezTo>
                  <a:cubicBezTo>
                    <a:pt x="1863946" y="434008"/>
                    <a:pt x="1876733" y="454199"/>
                    <a:pt x="1860581" y="477081"/>
                  </a:cubicBezTo>
                  <a:cubicBezTo>
                    <a:pt x="1845101" y="499291"/>
                    <a:pt x="1822892" y="505348"/>
                    <a:pt x="1796644" y="501310"/>
                  </a:cubicBezTo>
                  <a:cubicBezTo>
                    <a:pt x="1732035" y="491887"/>
                    <a:pt x="1674829" y="460929"/>
                    <a:pt x="1615604" y="436701"/>
                  </a:cubicBezTo>
                  <a:cubicBezTo>
                    <a:pt x="1614258" y="438720"/>
                    <a:pt x="1614258" y="440739"/>
                    <a:pt x="1614258" y="442757"/>
                  </a:cubicBezTo>
                  <a:cubicBezTo>
                    <a:pt x="1625699" y="468332"/>
                    <a:pt x="1624353" y="495926"/>
                    <a:pt x="1623680" y="522173"/>
                  </a:cubicBezTo>
                  <a:cubicBezTo>
                    <a:pt x="1622334" y="559189"/>
                    <a:pt x="1583299" y="562554"/>
                    <a:pt x="1557725" y="576014"/>
                  </a:cubicBezTo>
                  <a:cubicBezTo>
                    <a:pt x="1536861" y="586782"/>
                    <a:pt x="1524747" y="568611"/>
                    <a:pt x="1514652" y="553805"/>
                  </a:cubicBezTo>
                  <a:cubicBezTo>
                    <a:pt x="1493789" y="522173"/>
                    <a:pt x="1472925" y="490542"/>
                    <a:pt x="1453408" y="458237"/>
                  </a:cubicBezTo>
                  <a:cubicBezTo>
                    <a:pt x="1444659" y="444104"/>
                    <a:pt x="1432544" y="429970"/>
                    <a:pt x="1417065" y="434681"/>
                  </a:cubicBezTo>
                  <a:cubicBezTo>
                    <a:pt x="1397548" y="440739"/>
                    <a:pt x="1407643" y="461602"/>
                    <a:pt x="1406970" y="476408"/>
                  </a:cubicBezTo>
                  <a:cubicBezTo>
                    <a:pt x="1406297" y="482465"/>
                    <a:pt x="1410335" y="489196"/>
                    <a:pt x="1411008" y="495926"/>
                  </a:cubicBezTo>
                  <a:cubicBezTo>
                    <a:pt x="1416392" y="523519"/>
                    <a:pt x="1408316" y="530922"/>
                    <a:pt x="1379376" y="526884"/>
                  </a:cubicBezTo>
                  <a:cubicBezTo>
                    <a:pt x="1369281" y="525538"/>
                    <a:pt x="1359186" y="525538"/>
                    <a:pt x="1349091" y="525538"/>
                  </a:cubicBezTo>
                  <a:cubicBezTo>
                    <a:pt x="1337650" y="538325"/>
                    <a:pt x="1336303" y="553132"/>
                    <a:pt x="1337650" y="569284"/>
                  </a:cubicBezTo>
                  <a:cubicBezTo>
                    <a:pt x="1341688" y="587455"/>
                    <a:pt x="1346399" y="605627"/>
                    <a:pt x="1350437" y="624471"/>
                  </a:cubicBezTo>
                  <a:cubicBezTo>
                    <a:pt x="1355148" y="646680"/>
                    <a:pt x="1345726" y="662160"/>
                    <a:pt x="1324189" y="666871"/>
                  </a:cubicBezTo>
                  <a:cubicBezTo>
                    <a:pt x="1262945" y="679658"/>
                    <a:pt x="1204393" y="676966"/>
                    <a:pt x="1151225" y="635239"/>
                  </a:cubicBezTo>
                  <a:cubicBezTo>
                    <a:pt x="1106806" y="600243"/>
                    <a:pt x="1098730" y="566592"/>
                    <a:pt x="1130362" y="518135"/>
                  </a:cubicBezTo>
                  <a:cubicBezTo>
                    <a:pt x="1131708" y="499291"/>
                    <a:pt x="1120267" y="486503"/>
                    <a:pt x="1110171" y="473043"/>
                  </a:cubicBezTo>
                  <a:cubicBezTo>
                    <a:pt x="1069791" y="461602"/>
                    <a:pt x="1038832" y="429297"/>
                    <a:pt x="995759" y="425259"/>
                  </a:cubicBezTo>
                  <a:cubicBezTo>
                    <a:pt x="976915" y="439392"/>
                    <a:pt x="974223" y="458910"/>
                    <a:pt x="978934" y="481119"/>
                  </a:cubicBezTo>
                  <a:cubicBezTo>
                    <a:pt x="982299" y="495926"/>
                    <a:pt x="985664" y="510732"/>
                    <a:pt x="989702" y="525538"/>
                  </a:cubicBezTo>
                  <a:cubicBezTo>
                    <a:pt x="1011911" y="570630"/>
                    <a:pt x="1006527" y="611684"/>
                    <a:pt x="973550" y="645335"/>
                  </a:cubicBezTo>
                  <a:cubicBezTo>
                    <a:pt x="955378" y="663506"/>
                    <a:pt x="931150" y="652738"/>
                    <a:pt x="909613" y="653410"/>
                  </a:cubicBezTo>
                  <a:cubicBezTo>
                    <a:pt x="900191" y="654084"/>
                    <a:pt x="890096" y="649373"/>
                    <a:pt x="880674" y="646680"/>
                  </a:cubicBezTo>
                  <a:cubicBezTo>
                    <a:pt x="866541" y="645335"/>
                    <a:pt x="867887" y="656103"/>
                    <a:pt x="868560" y="664852"/>
                  </a:cubicBezTo>
                  <a:cubicBezTo>
                    <a:pt x="869906" y="678985"/>
                    <a:pt x="872598" y="693118"/>
                    <a:pt x="874617" y="706579"/>
                  </a:cubicBezTo>
                  <a:cubicBezTo>
                    <a:pt x="888077" y="723404"/>
                    <a:pt x="906248" y="741575"/>
                    <a:pt x="887404" y="761766"/>
                  </a:cubicBezTo>
                  <a:cubicBezTo>
                    <a:pt x="866541" y="784648"/>
                    <a:pt x="837601" y="777918"/>
                    <a:pt x="812027" y="769842"/>
                  </a:cubicBezTo>
                  <a:cubicBezTo>
                    <a:pt x="777030" y="758401"/>
                    <a:pt x="748763" y="732826"/>
                    <a:pt x="713094" y="721385"/>
                  </a:cubicBezTo>
                  <a:cubicBezTo>
                    <a:pt x="680789" y="711290"/>
                    <a:pt x="654542" y="715328"/>
                    <a:pt x="630986" y="740229"/>
                  </a:cubicBezTo>
                  <a:cubicBezTo>
                    <a:pt x="616180" y="755708"/>
                    <a:pt x="597336" y="765804"/>
                    <a:pt x="578491" y="775899"/>
                  </a:cubicBezTo>
                  <a:cubicBezTo>
                    <a:pt x="560993" y="785321"/>
                    <a:pt x="551571" y="778591"/>
                    <a:pt x="552244" y="761092"/>
                  </a:cubicBezTo>
                  <a:cubicBezTo>
                    <a:pt x="552917" y="742921"/>
                    <a:pt x="544168" y="722731"/>
                    <a:pt x="559647" y="706579"/>
                  </a:cubicBezTo>
                  <a:cubicBezTo>
                    <a:pt x="559647" y="687061"/>
                    <a:pt x="561666" y="666871"/>
                    <a:pt x="555609" y="648026"/>
                  </a:cubicBezTo>
                  <a:cubicBezTo>
                    <a:pt x="507152" y="647354"/>
                    <a:pt x="500422" y="652065"/>
                    <a:pt x="488980" y="698502"/>
                  </a:cubicBezTo>
                  <a:cubicBezTo>
                    <a:pt x="486961" y="705906"/>
                    <a:pt x="486288" y="713982"/>
                    <a:pt x="484942" y="721385"/>
                  </a:cubicBezTo>
                  <a:cubicBezTo>
                    <a:pt x="477539" y="759747"/>
                    <a:pt x="458695" y="765804"/>
                    <a:pt x="424371" y="741575"/>
                  </a:cubicBezTo>
                  <a:cubicBezTo>
                    <a:pt x="423698" y="771861"/>
                    <a:pt x="423698" y="802146"/>
                    <a:pt x="423025" y="832432"/>
                  </a:cubicBezTo>
                  <a:cubicBezTo>
                    <a:pt x="394759" y="858679"/>
                    <a:pt x="367165" y="857334"/>
                    <a:pt x="335534" y="836470"/>
                  </a:cubicBezTo>
                  <a:cubicBezTo>
                    <a:pt x="287077" y="805512"/>
                    <a:pt x="262848" y="815607"/>
                    <a:pt x="252753" y="870121"/>
                  </a:cubicBezTo>
                  <a:cubicBezTo>
                    <a:pt x="248042" y="894349"/>
                    <a:pt x="238620" y="895022"/>
                    <a:pt x="223140" y="882235"/>
                  </a:cubicBezTo>
                  <a:cubicBezTo>
                    <a:pt x="199585" y="863390"/>
                    <a:pt x="177376" y="843200"/>
                    <a:pt x="153820" y="823683"/>
                  </a:cubicBezTo>
                  <a:cubicBezTo>
                    <a:pt x="121516" y="796762"/>
                    <a:pt x="101325" y="798781"/>
                    <a:pt x="80462" y="835124"/>
                  </a:cubicBezTo>
                  <a:cubicBezTo>
                    <a:pt x="53541" y="881562"/>
                    <a:pt x="36716" y="931365"/>
                    <a:pt x="29313" y="984533"/>
                  </a:cubicBezTo>
                  <a:cubicBezTo>
                    <a:pt x="25948" y="1010107"/>
                    <a:pt x="22583" y="1038374"/>
                    <a:pt x="9795" y="1059910"/>
                  </a:cubicBezTo>
                  <a:cubicBezTo>
                    <a:pt x="-3665" y="1082793"/>
                    <a:pt x="-973" y="1100964"/>
                    <a:pt x="4411" y="1122500"/>
                  </a:cubicBezTo>
                  <a:cubicBezTo>
                    <a:pt x="7776" y="1136634"/>
                    <a:pt x="10468" y="1150767"/>
                    <a:pt x="13160" y="1164900"/>
                  </a:cubicBezTo>
                  <a:cubicBezTo>
                    <a:pt x="2429276" y="1164900"/>
                    <a:pt x="4845392" y="1164900"/>
                    <a:pt x="7261508" y="1164900"/>
                  </a:cubicBezTo>
                  <a:cubicBezTo>
                    <a:pt x="7266219" y="1123847"/>
                    <a:pt x="7283044" y="1082120"/>
                    <a:pt x="7261508" y="1038374"/>
                  </a:cubicBezTo>
                  <a:close/>
                </a:path>
              </a:pathLst>
            </a:custGeom>
            <a:solidFill>
              <a:srgbClr val="729702"/>
            </a:solidFill>
            <a:ln w="6727"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05DA6D9E-0236-40DB-B98D-CA191B9F8C41}"/>
                </a:ext>
              </a:extLst>
            </p:cNvPr>
            <p:cNvSpPr/>
            <p:nvPr/>
          </p:nvSpPr>
          <p:spPr>
            <a:xfrm>
              <a:off x="8143304" y="6127781"/>
              <a:ext cx="6730" cy="6730"/>
            </a:xfrm>
            <a:custGeom>
              <a:avLst/>
              <a:gdLst>
                <a:gd name="connsiteX0" fmla="*/ 0 w 0"/>
                <a:gd name="connsiteY0" fmla="*/ 0 h 0"/>
                <a:gd name="connsiteX1" fmla="*/ 0 w 0"/>
                <a:gd name="connsiteY1" fmla="*/ 673 h 0"/>
                <a:gd name="connsiteX2" fmla="*/ 673 w 0"/>
                <a:gd name="connsiteY2" fmla="*/ 673 h 0"/>
                <a:gd name="connsiteX3" fmla="*/ 0 w 0"/>
                <a:gd name="connsiteY3" fmla="*/ 0 h 0"/>
              </a:gdLst>
              <a:ahLst/>
              <a:cxnLst>
                <a:cxn ang="0">
                  <a:pos x="connsiteX0" y="connsiteY0"/>
                </a:cxn>
                <a:cxn ang="0">
                  <a:pos x="connsiteX1" y="connsiteY1"/>
                </a:cxn>
                <a:cxn ang="0">
                  <a:pos x="connsiteX2" y="connsiteY2"/>
                </a:cxn>
                <a:cxn ang="0">
                  <a:pos x="connsiteX3" y="connsiteY3"/>
                </a:cxn>
              </a:cxnLst>
              <a:rect l="l" t="t" r="r" b="b"/>
              <a:pathLst>
                <a:path>
                  <a:moveTo>
                    <a:pt x="0" y="0"/>
                  </a:moveTo>
                  <a:cubicBezTo>
                    <a:pt x="0" y="0"/>
                    <a:pt x="0" y="673"/>
                    <a:pt x="0" y="673"/>
                  </a:cubicBezTo>
                  <a:cubicBezTo>
                    <a:pt x="0" y="673"/>
                    <a:pt x="673" y="673"/>
                    <a:pt x="673" y="673"/>
                  </a:cubicBezTo>
                  <a:cubicBezTo>
                    <a:pt x="673" y="0"/>
                    <a:pt x="0" y="0"/>
                    <a:pt x="0" y="0"/>
                  </a:cubicBezTo>
                  <a:close/>
                </a:path>
              </a:pathLst>
            </a:custGeom>
            <a:solidFill>
              <a:srgbClr val="729702"/>
            </a:solidFill>
            <a:ln w="6727" cap="flat">
              <a:noFill/>
              <a:prstDash val="solid"/>
              <a:miter/>
            </a:ln>
          </p:spPr>
          <p:txBody>
            <a:bodyPr rtlCol="0" anchor="ctr"/>
            <a:lstStyle/>
            <a:p>
              <a:endParaRPr lang="en-US"/>
            </a:p>
          </p:txBody>
        </p:sp>
      </p:grpSp>
      <p:sp>
        <p:nvSpPr>
          <p:cNvPr id="5" name="TextBox 4"/>
          <p:cNvSpPr txBox="1"/>
          <p:nvPr/>
        </p:nvSpPr>
        <p:spPr>
          <a:xfrm>
            <a:off x="404949" y="418011"/>
            <a:ext cx="6165668" cy="769441"/>
          </a:xfrm>
          <a:prstGeom prst="rect">
            <a:avLst/>
          </a:prstGeom>
          <a:noFill/>
        </p:spPr>
        <p:txBody>
          <a:bodyPr wrap="square" rtlCol="0">
            <a:spAutoFit/>
          </a:bodyPr>
          <a:lstStyle/>
          <a:p>
            <a:r>
              <a:rPr lang="en-US" sz="4400" b="1" dirty="0">
                <a:solidFill>
                  <a:srgbClr val="33CC33"/>
                </a:solidFill>
              </a:rPr>
              <a:t>ABSTRACT</a:t>
            </a:r>
            <a:endParaRPr lang="en-IN" sz="4400" dirty="0">
              <a:solidFill>
                <a:srgbClr val="33CC33"/>
              </a:solidFill>
            </a:endParaRPr>
          </a:p>
        </p:txBody>
      </p:sp>
      <p:sp>
        <p:nvSpPr>
          <p:cNvPr id="6" name="TextBox 5"/>
          <p:cNvSpPr txBox="1"/>
          <p:nvPr/>
        </p:nvSpPr>
        <p:spPr>
          <a:xfrm>
            <a:off x="2377440" y="2155371"/>
            <a:ext cx="9814560" cy="4154984"/>
          </a:xfrm>
          <a:prstGeom prst="rect">
            <a:avLst/>
          </a:prstGeom>
          <a:noFill/>
        </p:spPr>
        <p:txBody>
          <a:bodyPr wrap="square" rtlCol="0">
            <a:spAutoFit/>
          </a:bodyPr>
          <a:lstStyle/>
          <a:p>
            <a:pPr marL="285750" indent="-285750" algn="just">
              <a:buFont typeface="Arial" panose="020B0604020202020204" pitchFamily="34" charset="0"/>
              <a:buChar char="•"/>
            </a:pPr>
            <a:r>
              <a:rPr lang="en-IN" sz="2400" dirty="0">
                <a:solidFill>
                  <a:schemeClr val="bg1"/>
                </a:solidFill>
                <a:latin typeface="Times New Roman" panose="02020603050405020304" pitchFamily="18" charset="0"/>
                <a:cs typeface="Times New Roman" panose="02020603050405020304" pitchFamily="18" charset="0"/>
              </a:rPr>
              <a:t>Internet of Things (</a:t>
            </a:r>
            <a:r>
              <a:rPr lang="en-IN" sz="2400" dirty="0" err="1">
                <a:solidFill>
                  <a:schemeClr val="bg1"/>
                </a:solidFill>
                <a:latin typeface="Times New Roman" panose="02020603050405020304" pitchFamily="18" charset="0"/>
                <a:cs typeface="Times New Roman" panose="02020603050405020304" pitchFamily="18" charset="0"/>
              </a:rPr>
              <a:t>Iot</a:t>
            </a:r>
            <a:r>
              <a:rPr lang="en-IN" sz="2400" dirty="0">
                <a:solidFill>
                  <a:schemeClr val="bg1"/>
                </a:solidFill>
                <a:latin typeface="Times New Roman" panose="02020603050405020304" pitchFamily="18" charset="0"/>
                <a:cs typeface="Times New Roman" panose="02020603050405020304" pitchFamily="18" charset="0"/>
              </a:rPr>
              <a:t>) technology has been identified as one of the emerging technologies which is widely used in all walks of life in the world. It has a wide range of applications in agriculture and food industry.</a:t>
            </a:r>
          </a:p>
          <a:p>
            <a:pPr marL="285750" indent="-285750" algn="just">
              <a:buFont typeface="Arial" panose="020B0604020202020204" pitchFamily="34" charset="0"/>
              <a:buChar char="•"/>
            </a:pPr>
            <a:endParaRPr lang="en-US" sz="2400" dirty="0">
              <a:solidFill>
                <a:schemeClr val="bg1"/>
              </a:solidFill>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IN" sz="2400" dirty="0">
                <a:solidFill>
                  <a:schemeClr val="bg1"/>
                </a:solidFill>
                <a:latin typeface="Times New Roman" panose="02020603050405020304" pitchFamily="18" charset="0"/>
                <a:cs typeface="Times New Roman" panose="02020603050405020304" pitchFamily="18" charset="0"/>
              </a:rPr>
              <a:t>By using </a:t>
            </a:r>
            <a:r>
              <a:rPr lang="en-IN" sz="2400" dirty="0" err="1">
                <a:solidFill>
                  <a:schemeClr val="bg1"/>
                </a:solidFill>
                <a:latin typeface="Times New Roman" panose="02020603050405020304" pitchFamily="18" charset="0"/>
                <a:cs typeface="Times New Roman" panose="02020603050405020304" pitchFamily="18" charset="0"/>
              </a:rPr>
              <a:t>IoT</a:t>
            </a:r>
            <a:r>
              <a:rPr lang="en-IN" sz="2400" dirty="0">
                <a:solidFill>
                  <a:schemeClr val="bg1"/>
                </a:solidFill>
                <a:latin typeface="Times New Roman" panose="02020603050405020304" pitchFamily="18" charset="0"/>
                <a:cs typeface="Times New Roman" panose="02020603050405020304" pitchFamily="18" charset="0"/>
              </a:rPr>
              <a:t>, we can monitor the fruits and vegetables and determine it is organic or not. With the help of a </a:t>
            </a:r>
            <a:r>
              <a:rPr lang="en-IN" sz="2400" dirty="0" err="1">
                <a:solidFill>
                  <a:schemeClr val="bg1"/>
                </a:solidFill>
                <a:latin typeface="Times New Roman" panose="02020603050405020304" pitchFamily="18" charset="0"/>
                <a:cs typeface="Times New Roman" panose="02020603050405020304" pitchFamily="18" charset="0"/>
              </a:rPr>
              <a:t>ph</a:t>
            </a:r>
            <a:r>
              <a:rPr lang="en-IN" sz="2400" dirty="0">
                <a:solidFill>
                  <a:schemeClr val="bg1"/>
                </a:solidFill>
                <a:latin typeface="Times New Roman" panose="02020603050405020304" pitchFamily="18" charset="0"/>
                <a:cs typeface="Times New Roman" panose="02020603050405020304" pitchFamily="18" charset="0"/>
              </a:rPr>
              <a:t> sensor and a gas sensor, we are detecting the chemical contents in each fruit and vegetable. The results should be stored in our computer, it can be analysed and we can select the fruit/vegetable that is harmless to our health.</a:t>
            </a:r>
          </a:p>
          <a:p>
            <a:pPr marL="285750" indent="-285750" algn="just">
              <a:buFont typeface="Arial" panose="020B0604020202020204" pitchFamily="34" charset="0"/>
              <a:buChar char="•"/>
            </a:pPr>
            <a:endParaRPr lang="en-IN" sz="2400" dirty="0">
              <a:solidFill>
                <a:schemeClr val="bg1"/>
              </a:solidFill>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endParaRPr lang="en-IN" sz="2400" dirty="0">
              <a:solidFill>
                <a:schemeClr val="bg1"/>
              </a:solidFill>
            </a:endParaRPr>
          </a:p>
        </p:txBody>
      </p:sp>
    </p:spTree>
    <p:extLst>
      <p:ext uri="{BB962C8B-B14F-4D97-AF65-F5344CB8AC3E}">
        <p14:creationId xmlns:p14="http://schemas.microsoft.com/office/powerpoint/2010/main" val="9637215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119745" y="1"/>
            <a:ext cx="10072256" cy="1138424"/>
          </a:xfrm>
          <a:solidFill>
            <a:srgbClr val="66FF66"/>
          </a:solidFill>
        </p:spPr>
        <p:txBody>
          <a:bodyPr>
            <a:normAutofit/>
          </a:bodyPr>
          <a:lstStyle/>
          <a:p>
            <a:r>
              <a:rPr lang="en-US" b="1" dirty="0">
                <a:solidFill>
                  <a:schemeClr val="tx1"/>
                </a:solidFill>
              </a:rPr>
              <a:t>EXISTING SYSTEM</a:t>
            </a:r>
            <a:endParaRPr lang="en-US" dirty="0">
              <a:solidFill>
                <a:schemeClr val="tx1"/>
              </a:solidFill>
            </a:endParaRPr>
          </a:p>
        </p:txBody>
      </p:sp>
      <p:sp>
        <p:nvSpPr>
          <p:cNvPr id="5" name="Content Placeholder 4"/>
          <p:cNvSpPr>
            <a:spLocks noGrp="1"/>
          </p:cNvSpPr>
          <p:nvPr>
            <p:ph idx="1"/>
          </p:nvPr>
        </p:nvSpPr>
        <p:spPr>
          <a:xfrm>
            <a:off x="2119744" y="1138425"/>
            <a:ext cx="10072255" cy="5719575"/>
          </a:xfrm>
          <a:solidFill>
            <a:srgbClr val="FFD54F"/>
          </a:solidFill>
        </p:spPr>
        <p:txBody>
          <a:bodyPr>
            <a:normAutofit/>
          </a:bodyPr>
          <a:lstStyle/>
          <a:p>
            <a:pPr marL="0" indent="0" algn="just">
              <a:buNone/>
            </a:pPr>
            <a:r>
              <a:rPr lang="en-IN" sz="2800" dirty="0">
                <a:latin typeface="Times New Roman" panose="02020603050405020304" pitchFamily="18" charset="0"/>
                <a:cs typeface="Times New Roman" panose="02020603050405020304" pitchFamily="18" charset="0"/>
              </a:rPr>
              <a:t>	Monitoring of chemicals in fruits and vegetable sample uses gas chromatography and liquid chromatography or its combination are the traditional analytical techniques for identification and quantity determination of chemical residues. Moreover, they are too complex and needs more human effort.</a:t>
            </a:r>
          </a:p>
          <a:p>
            <a:pPr marL="0" indent="0">
              <a:buNone/>
            </a:pPr>
            <a:r>
              <a:rPr lang="en-IN" sz="3200" b="1" dirty="0"/>
              <a:t>Drawbacks of the existing system</a:t>
            </a:r>
            <a:endParaRPr lang="en-IN" sz="3200" dirty="0"/>
          </a:p>
          <a:p>
            <a:pPr lvl="2"/>
            <a:r>
              <a:rPr lang="en-IN" sz="2800" dirty="0">
                <a:latin typeface="Times New Roman" panose="02020603050405020304" pitchFamily="18" charset="0"/>
                <a:cs typeface="Times New Roman" panose="02020603050405020304" pitchFamily="18" charset="0"/>
              </a:rPr>
              <a:t>Time consuming</a:t>
            </a:r>
          </a:p>
          <a:p>
            <a:pPr lvl="2"/>
            <a:r>
              <a:rPr lang="en-IN" sz="2800" dirty="0">
                <a:latin typeface="Times New Roman" panose="02020603050405020304" pitchFamily="18" charset="0"/>
                <a:cs typeface="Times New Roman" panose="02020603050405020304" pitchFamily="18" charset="0"/>
              </a:rPr>
              <a:t>More human effort</a:t>
            </a:r>
          </a:p>
          <a:p>
            <a:pPr lvl="2"/>
            <a:r>
              <a:rPr lang="en-IN" sz="2800" dirty="0">
                <a:latin typeface="Times New Roman" panose="02020603050405020304" pitchFamily="18" charset="0"/>
                <a:cs typeface="Times New Roman" panose="02020603050405020304" pitchFamily="18" charset="0"/>
              </a:rPr>
              <a:t>Lack of efficiency</a:t>
            </a:r>
          </a:p>
          <a:p>
            <a:pPr marL="0" indent="0" algn="just">
              <a:buNone/>
            </a:pPr>
            <a:endParaRPr lang="en-US" sz="2800" dirty="0">
              <a:latin typeface="Times New Roman" panose="02020603050405020304" pitchFamily="18" charset="0"/>
              <a:cs typeface="Times New Roman" panose="02020603050405020304" pitchFamily="18" charset="0"/>
            </a:endParaRPr>
          </a:p>
          <a:p>
            <a:pPr marL="0" indent="0" algn="just">
              <a:buNone/>
            </a:pPr>
            <a:endParaRPr lang="en-US" sz="2800" dirty="0"/>
          </a:p>
        </p:txBody>
      </p:sp>
    </p:spTree>
    <p:extLst>
      <p:ext uri="{BB962C8B-B14F-4D97-AF65-F5344CB8AC3E}">
        <p14:creationId xmlns:p14="http://schemas.microsoft.com/office/powerpoint/2010/main" val="27985088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idx="1"/>
          </p:nvPr>
        </p:nvSpPr>
        <p:spPr/>
        <p:txBody>
          <a:bodyPr/>
          <a:lstStyle/>
          <a:p>
            <a:r>
              <a:rPr lang="en-US" dirty="0">
                <a:solidFill>
                  <a:srgbClr val="FF0066"/>
                </a:solidFill>
                <a:latin typeface="Times New Roman" panose="02020603050405020304" pitchFamily="18" charset="0"/>
                <a:cs typeface="Times New Roman" panose="02020603050405020304" pitchFamily="18" charset="0"/>
              </a:rPr>
              <a:t>Gas chromatography</a:t>
            </a:r>
            <a:endParaRPr lang="en-US" dirty="0">
              <a:solidFill>
                <a:srgbClr val="FF0066"/>
              </a:solidFill>
            </a:endParaRPr>
          </a:p>
        </p:txBody>
      </p:sp>
      <p:sp>
        <p:nvSpPr>
          <p:cNvPr id="7" name="Text Placeholder 6"/>
          <p:cNvSpPr>
            <a:spLocks noGrp="1"/>
          </p:cNvSpPr>
          <p:nvPr>
            <p:ph type="body" sz="quarter" idx="3"/>
          </p:nvPr>
        </p:nvSpPr>
        <p:spPr/>
        <p:txBody>
          <a:bodyPr/>
          <a:lstStyle/>
          <a:p>
            <a:r>
              <a:rPr lang="en-US" dirty="0">
                <a:solidFill>
                  <a:srgbClr val="FF0066"/>
                </a:solidFill>
                <a:latin typeface="Times New Roman" panose="02020603050405020304" pitchFamily="18" charset="0"/>
                <a:cs typeface="Times New Roman" panose="02020603050405020304" pitchFamily="18" charset="0"/>
              </a:rPr>
              <a:t>Liquid chromatography</a:t>
            </a:r>
            <a:endParaRPr lang="en-US" dirty="0">
              <a:solidFill>
                <a:srgbClr val="FF0066"/>
              </a:solidFill>
            </a:endParaRPr>
          </a:p>
        </p:txBody>
      </p:sp>
      <p:pic>
        <p:nvPicPr>
          <p:cNvPr id="9" name="Content Placeholder 8"/>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942109" y="2978727"/>
            <a:ext cx="4946073" cy="3089563"/>
          </a:xfrm>
          <a:prstGeom prst="rect">
            <a:avLst/>
          </a:prstGeom>
        </p:spPr>
      </p:pic>
      <p:pic>
        <p:nvPicPr>
          <p:cNvPr id="10" name="Content Placeholder 9"/>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6553201" y="2978727"/>
            <a:ext cx="4931834" cy="3089563"/>
          </a:xfrm>
          <a:prstGeom prst="rect">
            <a:avLst/>
          </a:prstGeom>
        </p:spPr>
      </p:pic>
    </p:spTree>
    <p:extLst>
      <p:ext uri="{BB962C8B-B14F-4D97-AF65-F5344CB8AC3E}">
        <p14:creationId xmlns:p14="http://schemas.microsoft.com/office/powerpoint/2010/main" val="6065990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226054" y="0"/>
            <a:ext cx="8378376" cy="967132"/>
          </a:xfrm>
        </p:spPr>
        <p:txBody>
          <a:bodyPr>
            <a:normAutofit/>
          </a:bodyPr>
          <a:lstStyle/>
          <a:p>
            <a:r>
              <a:rPr lang="en-US" b="1" dirty="0">
                <a:solidFill>
                  <a:schemeClr val="tx1"/>
                </a:solidFill>
              </a:rPr>
              <a:t>PROPOSED SYSTEM</a:t>
            </a:r>
            <a:endParaRPr lang="en-US" dirty="0">
              <a:solidFill>
                <a:schemeClr val="tx1"/>
              </a:solidFill>
            </a:endParaRPr>
          </a:p>
        </p:txBody>
      </p:sp>
      <p:sp>
        <p:nvSpPr>
          <p:cNvPr id="5" name="Content Placeholder 4"/>
          <p:cNvSpPr>
            <a:spLocks noGrp="1"/>
          </p:cNvSpPr>
          <p:nvPr>
            <p:ph idx="1"/>
          </p:nvPr>
        </p:nvSpPr>
        <p:spPr>
          <a:xfrm>
            <a:off x="3592286" y="967132"/>
            <a:ext cx="8599713" cy="5890867"/>
          </a:xfrm>
        </p:spPr>
        <p:txBody>
          <a:bodyPr>
            <a:normAutofit fontScale="92500" lnSpcReduction="20000"/>
          </a:bodyPr>
          <a:lstStyle/>
          <a:p>
            <a:pPr marL="0" indent="0" algn="just">
              <a:buNone/>
            </a:pPr>
            <a:r>
              <a:rPr lang="en-IN" sz="3300" dirty="0">
                <a:latin typeface="Times New Roman" panose="02020603050405020304" pitchFamily="18" charset="0"/>
                <a:cs typeface="Times New Roman" panose="02020603050405020304" pitchFamily="18" charset="0"/>
              </a:rPr>
              <a:t>The main objective of the proposed system is to reduce the diseases that causes in our human health. However, we have solution to reduce the chemicals in fruits and vegetables which cause severe damage to our health. The farmers use the chemicals and pesticides to get more profit. So we develop an </a:t>
            </a:r>
            <a:r>
              <a:rPr lang="en-IN" sz="3300" dirty="0" err="1">
                <a:latin typeface="Times New Roman" panose="02020603050405020304" pitchFamily="18" charset="0"/>
                <a:cs typeface="Times New Roman" panose="02020603050405020304" pitchFamily="18" charset="0"/>
              </a:rPr>
              <a:t>IoT</a:t>
            </a:r>
            <a:r>
              <a:rPr lang="en-IN" sz="3300" dirty="0">
                <a:latin typeface="Times New Roman" panose="02020603050405020304" pitchFamily="18" charset="0"/>
                <a:cs typeface="Times New Roman" panose="02020603050405020304" pitchFamily="18" charset="0"/>
              </a:rPr>
              <a:t> based chemical detection system to monitor  the chemicals present in the fruits and vegetables</a:t>
            </a:r>
            <a:r>
              <a:rPr lang="en-IN" sz="3300" dirty="0"/>
              <a:t>.</a:t>
            </a:r>
          </a:p>
          <a:p>
            <a:pPr marL="0" indent="0">
              <a:buNone/>
            </a:pPr>
            <a:r>
              <a:rPr lang="en-IN" sz="3300" b="1" dirty="0">
                <a:solidFill>
                  <a:schemeClr val="tx1"/>
                </a:solidFill>
                <a:latin typeface="Times New Roman" panose="02020603050405020304" pitchFamily="18" charset="0"/>
                <a:cs typeface="Times New Roman" panose="02020603050405020304" pitchFamily="18" charset="0"/>
              </a:rPr>
              <a:t>Advantages</a:t>
            </a:r>
            <a:endParaRPr lang="en-IN" sz="3300" dirty="0">
              <a:solidFill>
                <a:schemeClr val="tx1"/>
              </a:solidFill>
              <a:latin typeface="Times New Roman" panose="02020603050405020304" pitchFamily="18" charset="0"/>
              <a:cs typeface="Times New Roman" panose="02020603050405020304" pitchFamily="18" charset="0"/>
            </a:endParaRPr>
          </a:p>
          <a:p>
            <a:pPr lvl="2"/>
            <a:r>
              <a:rPr lang="en-IN" sz="3300" dirty="0">
                <a:latin typeface="Times New Roman" panose="02020603050405020304" pitchFamily="18" charset="0"/>
                <a:cs typeface="Times New Roman" panose="02020603050405020304" pitchFamily="18" charset="0"/>
              </a:rPr>
              <a:t>High efficiency.</a:t>
            </a:r>
          </a:p>
          <a:p>
            <a:pPr lvl="2"/>
            <a:r>
              <a:rPr lang="en-IN" sz="3300" dirty="0">
                <a:latin typeface="Times New Roman" panose="02020603050405020304" pitchFamily="18" charset="0"/>
                <a:cs typeface="Times New Roman" panose="02020603050405020304" pitchFamily="18" charset="0"/>
              </a:rPr>
              <a:t>Reduces the issues occurred while using chemical added food items.</a:t>
            </a:r>
          </a:p>
          <a:p>
            <a:pPr lvl="2"/>
            <a:r>
              <a:rPr lang="en-US" sz="3300" dirty="0">
                <a:latin typeface="Times New Roman" panose="02020603050405020304" pitchFamily="18" charset="0"/>
                <a:cs typeface="Times New Roman" panose="02020603050405020304" pitchFamily="18" charset="0"/>
              </a:rPr>
              <a:t>Gives actual data to the user.</a:t>
            </a:r>
            <a:endParaRPr lang="en-IN" sz="3300" dirty="0">
              <a:latin typeface="Times New Roman" panose="02020603050405020304" pitchFamily="18" charset="0"/>
              <a:cs typeface="Times New Roman" panose="02020603050405020304" pitchFamily="18" charset="0"/>
            </a:endParaRPr>
          </a:p>
          <a:p>
            <a:pPr lvl="2"/>
            <a:r>
              <a:rPr lang="en-IN" sz="3300" dirty="0">
                <a:latin typeface="Times New Roman" panose="02020603050405020304" pitchFamily="18" charset="0"/>
                <a:cs typeface="Times New Roman" panose="02020603050405020304" pitchFamily="18" charset="0"/>
              </a:rPr>
              <a:t>Reduces human effort.</a:t>
            </a:r>
          </a:p>
          <a:p>
            <a:pPr marL="0" indent="0">
              <a:buNone/>
            </a:pPr>
            <a:endParaRPr lang="en-US" dirty="0"/>
          </a:p>
        </p:txBody>
      </p:sp>
    </p:spTree>
    <p:extLst>
      <p:ext uri="{BB962C8B-B14F-4D97-AF65-F5344CB8AC3E}">
        <p14:creationId xmlns:p14="http://schemas.microsoft.com/office/powerpoint/2010/main" val="18694947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B0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29050" y="230648"/>
            <a:ext cx="9784080" cy="1508760"/>
          </a:xfrm>
        </p:spPr>
        <p:txBody>
          <a:bodyPr>
            <a:normAutofit/>
          </a:bodyPr>
          <a:lstStyle/>
          <a:p>
            <a:r>
              <a:rPr lang="en-US" sz="3600" b="1" dirty="0">
                <a:solidFill>
                  <a:srgbClr val="33CC33"/>
                </a:solidFill>
              </a:rPr>
              <a:t>BLOCK DIAGRAM</a:t>
            </a:r>
            <a:endParaRPr lang="en-IN" sz="3600" b="1" dirty="0">
              <a:solidFill>
                <a:srgbClr val="33CC33"/>
              </a:solidFill>
            </a:endParaRPr>
          </a:p>
        </p:txBody>
      </p:sp>
      <p:sp>
        <p:nvSpPr>
          <p:cNvPr id="5" name="Rectangle 4"/>
          <p:cNvSpPr/>
          <p:nvPr/>
        </p:nvSpPr>
        <p:spPr>
          <a:xfrm>
            <a:off x="5260197" y="1937701"/>
            <a:ext cx="4715691" cy="3811030"/>
          </a:xfrm>
          <a:prstGeom prst="rect">
            <a:avLst/>
          </a:prstGeom>
          <a:ln w="28575">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6" name="Rectangle 5"/>
          <p:cNvSpPr/>
          <p:nvPr/>
        </p:nvSpPr>
        <p:spPr>
          <a:xfrm>
            <a:off x="5447211" y="5917474"/>
            <a:ext cx="1763486" cy="757646"/>
          </a:xfrm>
          <a:prstGeom prst="rect">
            <a:avLst/>
          </a:prstGeom>
          <a:ln w="28575">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7" name="Rectangle 6"/>
          <p:cNvSpPr/>
          <p:nvPr/>
        </p:nvSpPr>
        <p:spPr>
          <a:xfrm>
            <a:off x="7968343" y="5930537"/>
            <a:ext cx="1867988" cy="757646"/>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8" name="Rectangle 7"/>
          <p:cNvSpPr/>
          <p:nvPr/>
        </p:nvSpPr>
        <p:spPr>
          <a:xfrm>
            <a:off x="5447211" y="2092490"/>
            <a:ext cx="2037807" cy="3028150"/>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9" name="Rectangle 8"/>
          <p:cNvSpPr/>
          <p:nvPr/>
        </p:nvSpPr>
        <p:spPr>
          <a:xfrm>
            <a:off x="8190409" y="2423991"/>
            <a:ext cx="1554480" cy="901337"/>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10" name="Rectangle 9"/>
          <p:cNvSpPr/>
          <p:nvPr/>
        </p:nvSpPr>
        <p:spPr>
          <a:xfrm>
            <a:off x="8190407" y="4081311"/>
            <a:ext cx="1554481" cy="888274"/>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11" name="Rectangle 10"/>
          <p:cNvSpPr/>
          <p:nvPr/>
        </p:nvSpPr>
        <p:spPr>
          <a:xfrm>
            <a:off x="1913694" y="2083912"/>
            <a:ext cx="2272937" cy="1566712"/>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12" name="Rectangle 11"/>
          <p:cNvSpPr/>
          <p:nvPr/>
        </p:nvSpPr>
        <p:spPr>
          <a:xfrm>
            <a:off x="2063932" y="4098486"/>
            <a:ext cx="1854925" cy="1336093"/>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15" name="TextBox 14"/>
          <p:cNvSpPr txBox="1"/>
          <p:nvPr/>
        </p:nvSpPr>
        <p:spPr>
          <a:xfrm>
            <a:off x="5447210" y="3184845"/>
            <a:ext cx="2037807" cy="707886"/>
          </a:xfrm>
          <a:prstGeom prst="rect">
            <a:avLst/>
          </a:prstGeom>
          <a:noFill/>
        </p:spPr>
        <p:txBody>
          <a:bodyPr wrap="square" rtlCol="0">
            <a:spAutoFit/>
          </a:bodyPr>
          <a:lstStyle/>
          <a:p>
            <a:pPr algn="ctr"/>
            <a:r>
              <a:rPr lang="en-US" sz="2000" b="1" dirty="0">
                <a:solidFill>
                  <a:schemeClr val="bg1"/>
                </a:solidFill>
                <a:latin typeface="Times New Roman" panose="02020603050405020304" pitchFamily="18" charset="0"/>
                <a:cs typeface="Times New Roman" panose="02020603050405020304" pitchFamily="18" charset="0"/>
              </a:rPr>
              <a:t>Arduino 2560</a:t>
            </a:r>
          </a:p>
          <a:p>
            <a:pPr algn="ctr"/>
            <a:r>
              <a:rPr lang="en-US" sz="2000" b="1" dirty="0">
                <a:solidFill>
                  <a:schemeClr val="bg1"/>
                </a:solidFill>
                <a:latin typeface="Times New Roman" panose="02020603050405020304" pitchFamily="18" charset="0"/>
                <a:cs typeface="Times New Roman" panose="02020603050405020304" pitchFamily="18" charset="0"/>
              </a:rPr>
              <a:t>Microcontroller</a:t>
            </a:r>
            <a:endParaRPr lang="en-IN" sz="2000" b="1" dirty="0">
              <a:latin typeface="Times New Roman" panose="02020603050405020304" pitchFamily="18" charset="0"/>
              <a:cs typeface="Times New Roman" panose="02020603050405020304" pitchFamily="18" charset="0"/>
            </a:endParaRPr>
          </a:p>
        </p:txBody>
      </p:sp>
      <p:sp>
        <p:nvSpPr>
          <p:cNvPr id="16" name="TextBox 15"/>
          <p:cNvSpPr txBox="1"/>
          <p:nvPr/>
        </p:nvSpPr>
        <p:spPr>
          <a:xfrm>
            <a:off x="8190408" y="2617442"/>
            <a:ext cx="1554481" cy="400110"/>
          </a:xfrm>
          <a:prstGeom prst="rect">
            <a:avLst/>
          </a:prstGeom>
          <a:noFill/>
        </p:spPr>
        <p:txBody>
          <a:bodyPr wrap="square" rtlCol="0">
            <a:spAutoFit/>
          </a:bodyPr>
          <a:lstStyle/>
          <a:p>
            <a:r>
              <a:rPr lang="en-US" sz="2000" b="1" dirty="0">
                <a:solidFill>
                  <a:schemeClr val="bg1"/>
                </a:solidFill>
                <a:latin typeface="Times New Roman" panose="02020603050405020304" pitchFamily="18" charset="0"/>
                <a:cs typeface="Times New Roman" panose="02020603050405020304" pitchFamily="18" charset="0"/>
              </a:rPr>
              <a:t>GAS sensor</a:t>
            </a:r>
            <a:endParaRPr lang="en-IN" sz="2000" b="1" dirty="0">
              <a:latin typeface="Times New Roman" panose="02020603050405020304" pitchFamily="18" charset="0"/>
              <a:cs typeface="Times New Roman" panose="02020603050405020304" pitchFamily="18" charset="0"/>
            </a:endParaRPr>
          </a:p>
        </p:txBody>
      </p:sp>
      <p:sp>
        <p:nvSpPr>
          <p:cNvPr id="17" name="TextBox 16"/>
          <p:cNvSpPr txBox="1"/>
          <p:nvPr/>
        </p:nvSpPr>
        <p:spPr>
          <a:xfrm>
            <a:off x="8164286" y="4271554"/>
            <a:ext cx="1358537" cy="400110"/>
          </a:xfrm>
          <a:prstGeom prst="rect">
            <a:avLst/>
          </a:prstGeom>
          <a:noFill/>
        </p:spPr>
        <p:txBody>
          <a:bodyPr wrap="square" rtlCol="0">
            <a:spAutoFit/>
          </a:bodyPr>
          <a:lstStyle/>
          <a:p>
            <a:r>
              <a:rPr lang="en-US" sz="2000" b="1" dirty="0">
                <a:solidFill>
                  <a:schemeClr val="bg1"/>
                </a:solidFill>
                <a:latin typeface="Times New Roman" panose="02020603050405020304" pitchFamily="18" charset="0"/>
                <a:cs typeface="Times New Roman" panose="02020603050405020304" pitchFamily="18" charset="0"/>
              </a:rPr>
              <a:t> Ph sensor</a:t>
            </a:r>
            <a:endParaRPr lang="en-IN" sz="2000" b="1" dirty="0">
              <a:solidFill>
                <a:schemeClr val="bg1"/>
              </a:solidFill>
              <a:latin typeface="Times New Roman" panose="02020603050405020304" pitchFamily="18" charset="0"/>
              <a:cs typeface="Times New Roman" panose="02020603050405020304" pitchFamily="18" charset="0"/>
            </a:endParaRPr>
          </a:p>
        </p:txBody>
      </p:sp>
      <p:sp>
        <p:nvSpPr>
          <p:cNvPr id="18" name="TextBox 17"/>
          <p:cNvSpPr txBox="1"/>
          <p:nvPr/>
        </p:nvSpPr>
        <p:spPr>
          <a:xfrm>
            <a:off x="2645218" y="2520841"/>
            <a:ext cx="836023" cy="523220"/>
          </a:xfrm>
          <a:prstGeom prst="rect">
            <a:avLst/>
          </a:prstGeom>
          <a:noFill/>
        </p:spPr>
        <p:txBody>
          <a:bodyPr wrap="square" rtlCol="0">
            <a:spAutoFit/>
          </a:bodyPr>
          <a:lstStyle/>
          <a:p>
            <a:pPr algn="ctr"/>
            <a:r>
              <a:rPr lang="en-US" sz="2800" b="1" dirty="0">
                <a:solidFill>
                  <a:schemeClr val="bg1"/>
                </a:solidFill>
                <a:latin typeface="Times New Roman" panose="02020603050405020304" pitchFamily="18" charset="0"/>
                <a:cs typeface="Times New Roman" panose="02020603050405020304" pitchFamily="18" charset="0"/>
              </a:rPr>
              <a:t>PC</a:t>
            </a:r>
            <a:endParaRPr lang="en-IN" sz="2800" b="1" dirty="0">
              <a:solidFill>
                <a:schemeClr val="bg1"/>
              </a:solidFill>
              <a:latin typeface="Times New Roman" panose="02020603050405020304" pitchFamily="18" charset="0"/>
              <a:cs typeface="Times New Roman" panose="02020603050405020304" pitchFamily="18" charset="0"/>
            </a:endParaRPr>
          </a:p>
        </p:txBody>
      </p:sp>
      <p:sp>
        <p:nvSpPr>
          <p:cNvPr id="19" name="TextBox 18"/>
          <p:cNvSpPr txBox="1"/>
          <p:nvPr/>
        </p:nvSpPr>
        <p:spPr>
          <a:xfrm>
            <a:off x="2269671" y="4471609"/>
            <a:ext cx="1325880" cy="461665"/>
          </a:xfrm>
          <a:prstGeom prst="rect">
            <a:avLst/>
          </a:prstGeom>
          <a:noFill/>
        </p:spPr>
        <p:txBody>
          <a:bodyPr wrap="square" rtlCol="0">
            <a:spAutoFit/>
          </a:bodyPr>
          <a:lstStyle/>
          <a:p>
            <a:r>
              <a:rPr lang="en-US" sz="2400" b="1" dirty="0">
                <a:latin typeface="Times New Roman" panose="02020603050405020304" pitchFamily="18" charset="0"/>
                <a:cs typeface="Times New Roman" panose="02020603050405020304" pitchFamily="18" charset="0"/>
              </a:rPr>
              <a:t>B</a:t>
            </a:r>
            <a:r>
              <a:rPr lang="en-US" sz="2400" b="1" dirty="0">
                <a:solidFill>
                  <a:schemeClr val="bg1"/>
                </a:solidFill>
                <a:latin typeface="Times New Roman" panose="02020603050405020304" pitchFamily="18" charset="0"/>
                <a:cs typeface="Times New Roman" panose="02020603050405020304" pitchFamily="18" charset="0"/>
              </a:rPr>
              <a:t>LCD</a:t>
            </a:r>
            <a:endParaRPr lang="en-IN" sz="2400" b="1" dirty="0">
              <a:latin typeface="Times New Roman" panose="02020603050405020304" pitchFamily="18" charset="0"/>
              <a:cs typeface="Times New Roman" panose="02020603050405020304" pitchFamily="18" charset="0"/>
            </a:endParaRPr>
          </a:p>
        </p:txBody>
      </p:sp>
      <p:sp>
        <p:nvSpPr>
          <p:cNvPr id="20" name="TextBox 19"/>
          <p:cNvSpPr txBox="1"/>
          <p:nvPr/>
        </p:nvSpPr>
        <p:spPr>
          <a:xfrm>
            <a:off x="5479854" y="6030313"/>
            <a:ext cx="1561026" cy="461665"/>
          </a:xfrm>
          <a:prstGeom prst="rect">
            <a:avLst/>
          </a:prstGeom>
          <a:no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DC Motor</a:t>
            </a:r>
            <a:endParaRPr lang="en-IN" sz="2400" b="1" dirty="0">
              <a:solidFill>
                <a:schemeClr val="bg1"/>
              </a:solidFill>
              <a:latin typeface="Times New Roman" panose="02020603050405020304" pitchFamily="18" charset="0"/>
              <a:cs typeface="Times New Roman" panose="02020603050405020304" pitchFamily="18" charset="0"/>
            </a:endParaRPr>
          </a:p>
        </p:txBody>
      </p:sp>
      <p:sp>
        <p:nvSpPr>
          <p:cNvPr id="21" name="TextBox 20"/>
          <p:cNvSpPr txBox="1"/>
          <p:nvPr/>
        </p:nvSpPr>
        <p:spPr>
          <a:xfrm>
            <a:off x="8046720" y="6124694"/>
            <a:ext cx="1711234" cy="369332"/>
          </a:xfrm>
          <a:prstGeom prst="rect">
            <a:avLst/>
          </a:prstGeom>
          <a:noFill/>
        </p:spPr>
        <p:txBody>
          <a:bodyPr wrap="square" rtlCol="0">
            <a:spAutoFit/>
          </a:bodyPr>
          <a:lstStyle/>
          <a:p>
            <a:r>
              <a:rPr lang="en-US" b="1" dirty="0">
                <a:solidFill>
                  <a:schemeClr val="bg1"/>
                </a:solidFill>
                <a:latin typeface="Times New Roman" panose="02020603050405020304" pitchFamily="18" charset="0"/>
                <a:cs typeface="Times New Roman" panose="02020603050405020304" pitchFamily="18" charset="0"/>
              </a:rPr>
              <a:t>Fruit/Vegetable</a:t>
            </a:r>
            <a:endParaRPr lang="en-IN" b="1" dirty="0">
              <a:solidFill>
                <a:schemeClr val="bg1"/>
              </a:solidFill>
              <a:latin typeface="Times New Roman" panose="02020603050405020304" pitchFamily="18" charset="0"/>
              <a:cs typeface="Times New Roman" panose="02020603050405020304" pitchFamily="18" charset="0"/>
            </a:endParaRPr>
          </a:p>
        </p:txBody>
      </p:sp>
      <p:sp>
        <p:nvSpPr>
          <p:cNvPr id="22" name="Right Arrow 21"/>
          <p:cNvSpPr/>
          <p:nvPr/>
        </p:nvSpPr>
        <p:spPr>
          <a:xfrm>
            <a:off x="7210697" y="6217027"/>
            <a:ext cx="757645" cy="184666"/>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23" name="Up Arrow 22"/>
          <p:cNvSpPr/>
          <p:nvPr/>
        </p:nvSpPr>
        <p:spPr>
          <a:xfrm>
            <a:off x="8712930" y="4982648"/>
            <a:ext cx="199204" cy="934826"/>
          </a:xfrm>
          <a:prstGeom prst="up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24" name="Down Arrow 23"/>
          <p:cNvSpPr/>
          <p:nvPr/>
        </p:nvSpPr>
        <p:spPr>
          <a:xfrm>
            <a:off x="6094959" y="5120639"/>
            <a:ext cx="299309" cy="809898"/>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25" name="Left Arrow 24"/>
          <p:cNvSpPr/>
          <p:nvPr/>
        </p:nvSpPr>
        <p:spPr>
          <a:xfrm>
            <a:off x="7485017" y="2782451"/>
            <a:ext cx="679269" cy="204789"/>
          </a:xfrm>
          <a:prstGeom prst="lef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26" name="Left Arrow 25"/>
          <p:cNvSpPr/>
          <p:nvPr/>
        </p:nvSpPr>
        <p:spPr>
          <a:xfrm>
            <a:off x="7485017" y="4428309"/>
            <a:ext cx="679269" cy="243355"/>
          </a:xfrm>
          <a:prstGeom prst="lef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27" name="Left Arrow 26"/>
          <p:cNvSpPr/>
          <p:nvPr/>
        </p:nvSpPr>
        <p:spPr>
          <a:xfrm>
            <a:off x="4186632" y="2710220"/>
            <a:ext cx="1293222" cy="273428"/>
          </a:xfrm>
          <a:prstGeom prst="lef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28" name="Left Arrow 27"/>
          <p:cNvSpPr/>
          <p:nvPr/>
        </p:nvSpPr>
        <p:spPr>
          <a:xfrm>
            <a:off x="3905793" y="4549986"/>
            <a:ext cx="1515297" cy="296334"/>
          </a:xfrm>
          <a:prstGeom prst="lef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30" name="Oval 26">
            <a:extLst>
              <a:ext uri="{FF2B5EF4-FFF2-40B4-BE49-F238E27FC236}">
                <a16:creationId xmlns:a16="http://schemas.microsoft.com/office/drawing/2014/main" id="{A8611118-4553-45C9-837B-A5EA5C617D63}"/>
              </a:ext>
            </a:extLst>
          </p:cNvPr>
          <p:cNvSpPr/>
          <p:nvPr/>
        </p:nvSpPr>
        <p:spPr>
          <a:xfrm>
            <a:off x="11719518" y="6309360"/>
            <a:ext cx="472482" cy="563852"/>
          </a:xfrm>
          <a:custGeom>
            <a:avLst/>
            <a:gdLst/>
            <a:ahLst/>
            <a:cxnLst/>
            <a:rect l="l" t="t" r="r" b="b"/>
            <a:pathLst>
              <a:path w="2543357" h="3035197">
                <a:moveTo>
                  <a:pt x="1932497" y="885460"/>
                </a:moveTo>
                <a:lnTo>
                  <a:pt x="1858608" y="981586"/>
                </a:lnTo>
                <a:cubicBezTo>
                  <a:pt x="2087948" y="1157874"/>
                  <a:pt x="2221364" y="1431493"/>
                  <a:pt x="2219022" y="1720748"/>
                </a:cubicBezTo>
                <a:lnTo>
                  <a:pt x="2340261" y="1721729"/>
                </a:lnTo>
                <a:cubicBezTo>
                  <a:pt x="2342911" y="1394473"/>
                  <a:pt x="2191967" y="1084907"/>
                  <a:pt x="1932497" y="885460"/>
                </a:cubicBezTo>
                <a:close/>
                <a:moveTo>
                  <a:pt x="1028922" y="281987"/>
                </a:moveTo>
                <a:cubicBezTo>
                  <a:pt x="1157068" y="321344"/>
                  <a:pt x="1128134" y="299573"/>
                  <a:pt x="1193247" y="332230"/>
                </a:cubicBezTo>
                <a:cubicBezTo>
                  <a:pt x="1269854" y="451410"/>
                  <a:pt x="1301375" y="602654"/>
                  <a:pt x="1295736" y="739575"/>
                </a:cubicBezTo>
                <a:cubicBezTo>
                  <a:pt x="1418781" y="730097"/>
                  <a:pt x="1391656" y="622269"/>
                  <a:pt x="1842154" y="674175"/>
                </a:cubicBezTo>
                <a:cubicBezTo>
                  <a:pt x="2251963" y="725703"/>
                  <a:pt x="2543357" y="1202505"/>
                  <a:pt x="2543357" y="1911138"/>
                </a:cubicBezTo>
                <a:cubicBezTo>
                  <a:pt x="2543357" y="2619771"/>
                  <a:pt x="2228290" y="3174439"/>
                  <a:pt x="1189012" y="3004227"/>
                </a:cubicBezTo>
                <a:cubicBezTo>
                  <a:pt x="266689" y="3142266"/>
                  <a:pt x="99973" y="2479414"/>
                  <a:pt x="24671" y="2089269"/>
                </a:cubicBezTo>
                <a:cubicBezTo>
                  <a:pt x="-50631" y="1699124"/>
                  <a:pt x="9514" y="922425"/>
                  <a:pt x="737199" y="663358"/>
                </a:cubicBezTo>
                <a:cubicBezTo>
                  <a:pt x="1021153" y="585721"/>
                  <a:pt x="1093645" y="690425"/>
                  <a:pt x="1216376" y="728497"/>
                </a:cubicBezTo>
                <a:cubicBezTo>
                  <a:pt x="1183268" y="569368"/>
                  <a:pt x="1135766" y="458984"/>
                  <a:pt x="1028922" y="281987"/>
                </a:cubicBezTo>
                <a:close/>
                <a:moveTo>
                  <a:pt x="1919942" y="47"/>
                </a:moveTo>
                <a:cubicBezTo>
                  <a:pt x="2086542" y="1491"/>
                  <a:pt x="2263938" y="35583"/>
                  <a:pt x="2350876" y="60453"/>
                </a:cubicBezTo>
                <a:cubicBezTo>
                  <a:pt x="2672784" y="174000"/>
                  <a:pt x="2321773" y="213881"/>
                  <a:pt x="2220060" y="345654"/>
                </a:cubicBezTo>
                <a:cubicBezTo>
                  <a:pt x="2118347" y="477427"/>
                  <a:pt x="2005019" y="609932"/>
                  <a:pt x="1770740" y="609932"/>
                </a:cubicBezTo>
                <a:lnTo>
                  <a:pt x="1326444" y="614956"/>
                </a:lnTo>
                <a:lnTo>
                  <a:pt x="1346541" y="320533"/>
                </a:lnTo>
                <a:cubicBezTo>
                  <a:pt x="1401807" y="115484"/>
                  <a:pt x="1563158" y="44336"/>
                  <a:pt x="1760692" y="11037"/>
                </a:cubicBezTo>
                <a:cubicBezTo>
                  <a:pt x="1810076" y="2712"/>
                  <a:pt x="1864409" y="-434"/>
                  <a:pt x="1919942" y="47"/>
                </a:cubicBezTo>
                <a:close/>
              </a:path>
            </a:pathLst>
          </a:cu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grpSp>
        <p:nvGrpSpPr>
          <p:cNvPr id="32" name="Group 31">
            <a:extLst>
              <a:ext uri="{FF2B5EF4-FFF2-40B4-BE49-F238E27FC236}">
                <a16:creationId xmlns:a16="http://schemas.microsoft.com/office/drawing/2014/main" id="{E5AD0E5C-C67F-4CCB-8463-353C452FFD51}"/>
              </a:ext>
            </a:extLst>
          </p:cNvPr>
          <p:cNvGrpSpPr/>
          <p:nvPr/>
        </p:nvGrpSpPr>
        <p:grpSpPr>
          <a:xfrm>
            <a:off x="11719518" y="4671664"/>
            <a:ext cx="417545" cy="663509"/>
            <a:chOff x="6463812" y="2951406"/>
            <a:chExt cx="898103" cy="1007790"/>
          </a:xfrm>
        </p:grpSpPr>
        <p:sp>
          <p:nvSpPr>
            <p:cNvPr id="33" name="Freeform: Shape 107">
              <a:extLst>
                <a:ext uri="{FF2B5EF4-FFF2-40B4-BE49-F238E27FC236}">
                  <a16:creationId xmlns:a16="http://schemas.microsoft.com/office/drawing/2014/main" id="{D1496791-C60B-4AA0-AD09-1A282B09D156}"/>
                </a:ext>
              </a:extLst>
            </p:cNvPr>
            <p:cNvSpPr/>
            <p:nvPr/>
          </p:nvSpPr>
          <p:spPr>
            <a:xfrm>
              <a:off x="6773796" y="3381422"/>
              <a:ext cx="297113" cy="283400"/>
            </a:xfrm>
            <a:custGeom>
              <a:avLst/>
              <a:gdLst>
                <a:gd name="connsiteX0" fmla="*/ 569039 w 619125"/>
                <a:gd name="connsiteY0" fmla="*/ 109306 h 590550"/>
                <a:gd name="connsiteX1" fmla="*/ 381397 w 619125"/>
                <a:gd name="connsiteY1" fmla="*/ 74063 h 590550"/>
                <a:gd name="connsiteX2" fmla="*/ 340439 w 619125"/>
                <a:gd name="connsiteY2" fmla="*/ 61681 h 590550"/>
                <a:gd name="connsiteX3" fmla="*/ 167084 w 619125"/>
                <a:gd name="connsiteY3" fmla="*/ 12151 h 590550"/>
                <a:gd name="connsiteX4" fmla="*/ 397 w 619125"/>
                <a:gd name="connsiteY4" fmla="*/ 265516 h 590550"/>
                <a:gd name="connsiteX5" fmla="*/ 294719 w 619125"/>
                <a:gd name="connsiteY5" fmla="*/ 597938 h 590550"/>
                <a:gd name="connsiteX6" fmla="*/ 620474 w 619125"/>
                <a:gd name="connsiteY6" fmla="*/ 295996 h 590550"/>
                <a:gd name="connsiteX7" fmla="*/ 569039 w 619125"/>
                <a:gd name="connsiteY7" fmla="*/ 109306 h 590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9125" h="590550">
                  <a:moveTo>
                    <a:pt x="569039" y="109306"/>
                  </a:moveTo>
                  <a:cubicBezTo>
                    <a:pt x="478552" y="43583"/>
                    <a:pt x="451882" y="86446"/>
                    <a:pt x="381397" y="74063"/>
                  </a:cubicBezTo>
                  <a:lnTo>
                    <a:pt x="340439" y="61681"/>
                  </a:lnTo>
                  <a:cubicBezTo>
                    <a:pt x="274717" y="32153"/>
                    <a:pt x="285194" y="-24997"/>
                    <a:pt x="167084" y="12151"/>
                  </a:cubicBezTo>
                  <a:cubicBezTo>
                    <a:pt x="58499" y="59776"/>
                    <a:pt x="6112" y="155978"/>
                    <a:pt x="397" y="265516"/>
                  </a:cubicBezTo>
                  <a:cubicBezTo>
                    <a:pt x="-8176" y="440776"/>
                    <a:pt x="123269" y="589366"/>
                    <a:pt x="294719" y="597938"/>
                  </a:cubicBezTo>
                  <a:cubicBezTo>
                    <a:pt x="466169" y="606511"/>
                    <a:pt x="600472" y="481733"/>
                    <a:pt x="620474" y="295996"/>
                  </a:cubicBezTo>
                  <a:cubicBezTo>
                    <a:pt x="630952" y="195031"/>
                    <a:pt x="611902" y="147406"/>
                    <a:pt x="569039" y="109306"/>
                  </a:cubicBezTo>
                  <a:close/>
                </a:path>
              </a:pathLst>
            </a:custGeom>
            <a:solidFill>
              <a:srgbClr val="EB6061"/>
            </a:solidFill>
            <a:ln w="2859" cap="flat">
              <a:noFill/>
              <a:prstDash val="solid"/>
              <a:miter/>
            </a:ln>
          </p:spPr>
          <p:txBody>
            <a:bodyPr rtlCol="0" anchor="ctr"/>
            <a:lstStyle/>
            <a:p>
              <a:endParaRPr lang="en-US"/>
            </a:p>
          </p:txBody>
        </p:sp>
        <p:sp>
          <p:nvSpPr>
            <p:cNvPr id="34" name="Freeform: Shape 108">
              <a:extLst>
                <a:ext uri="{FF2B5EF4-FFF2-40B4-BE49-F238E27FC236}">
                  <a16:creationId xmlns:a16="http://schemas.microsoft.com/office/drawing/2014/main" id="{E5AFDA0E-FFFC-4240-906D-7A4E0BB72F27}"/>
                </a:ext>
              </a:extLst>
            </p:cNvPr>
            <p:cNvSpPr/>
            <p:nvPr/>
          </p:nvSpPr>
          <p:spPr>
            <a:xfrm>
              <a:off x="6897617" y="3423659"/>
              <a:ext cx="173697" cy="246832"/>
            </a:xfrm>
            <a:custGeom>
              <a:avLst/>
              <a:gdLst>
                <a:gd name="connsiteX0" fmla="*/ 343852 w 361950"/>
                <a:gd name="connsiteY0" fmla="*/ 318135 h 514350"/>
                <a:gd name="connsiteX1" fmla="*/ 103822 w 361950"/>
                <a:gd name="connsiteY1" fmla="*/ 512445 h 514350"/>
                <a:gd name="connsiteX2" fmla="*/ 0 w 361950"/>
                <a:gd name="connsiteY2" fmla="*/ 509588 h 514350"/>
                <a:gd name="connsiteX3" fmla="*/ 225742 w 361950"/>
                <a:gd name="connsiteY3" fmla="*/ 265748 h 514350"/>
                <a:gd name="connsiteX4" fmla="*/ 271463 w 361950"/>
                <a:gd name="connsiteY4" fmla="*/ 99060 h 514350"/>
                <a:gd name="connsiteX5" fmla="*/ 271463 w 361950"/>
                <a:gd name="connsiteY5" fmla="*/ 0 h 514350"/>
                <a:gd name="connsiteX6" fmla="*/ 316230 w 361950"/>
                <a:gd name="connsiteY6" fmla="*/ 28575 h 514350"/>
                <a:gd name="connsiteX7" fmla="*/ 343852 w 361950"/>
                <a:gd name="connsiteY7" fmla="*/ 318135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1950" h="514350">
                  <a:moveTo>
                    <a:pt x="343852" y="318135"/>
                  </a:moveTo>
                  <a:cubicBezTo>
                    <a:pt x="298132" y="424815"/>
                    <a:pt x="220027" y="492443"/>
                    <a:pt x="103822" y="512445"/>
                  </a:cubicBezTo>
                  <a:cubicBezTo>
                    <a:pt x="69532" y="518160"/>
                    <a:pt x="34290" y="516255"/>
                    <a:pt x="0" y="509588"/>
                  </a:cubicBezTo>
                  <a:cubicBezTo>
                    <a:pt x="114300" y="462915"/>
                    <a:pt x="181927" y="381000"/>
                    <a:pt x="225742" y="265748"/>
                  </a:cubicBezTo>
                  <a:cubicBezTo>
                    <a:pt x="246697" y="209550"/>
                    <a:pt x="261938" y="161925"/>
                    <a:pt x="271463" y="99060"/>
                  </a:cubicBezTo>
                  <a:cubicBezTo>
                    <a:pt x="274320" y="78105"/>
                    <a:pt x="275272" y="60008"/>
                    <a:pt x="271463" y="0"/>
                  </a:cubicBezTo>
                  <a:cubicBezTo>
                    <a:pt x="281940" y="6668"/>
                    <a:pt x="305753" y="21908"/>
                    <a:pt x="316230" y="28575"/>
                  </a:cubicBezTo>
                  <a:cubicBezTo>
                    <a:pt x="360045" y="65723"/>
                    <a:pt x="389572" y="153352"/>
                    <a:pt x="343852" y="318135"/>
                  </a:cubicBezTo>
                  <a:close/>
                </a:path>
              </a:pathLst>
            </a:custGeom>
            <a:solidFill>
              <a:srgbClr val="D35D5F"/>
            </a:solidFill>
            <a:ln w="2859" cap="flat">
              <a:noFill/>
              <a:prstDash val="solid"/>
              <a:miter/>
            </a:ln>
          </p:spPr>
          <p:txBody>
            <a:bodyPr rtlCol="0" anchor="ctr"/>
            <a:lstStyle/>
            <a:p>
              <a:endParaRPr lang="en-US" dirty="0"/>
            </a:p>
          </p:txBody>
        </p:sp>
        <p:sp>
          <p:nvSpPr>
            <p:cNvPr id="35" name="Freeform: Shape 109">
              <a:extLst>
                <a:ext uri="{FF2B5EF4-FFF2-40B4-BE49-F238E27FC236}">
                  <a16:creationId xmlns:a16="http://schemas.microsoft.com/office/drawing/2014/main" id="{A916EDC8-709B-4CD4-A3B3-22256086180E}"/>
                </a:ext>
              </a:extLst>
            </p:cNvPr>
            <p:cNvSpPr/>
            <p:nvPr/>
          </p:nvSpPr>
          <p:spPr>
            <a:xfrm>
              <a:off x="6463812" y="3566429"/>
              <a:ext cx="402245" cy="383961"/>
            </a:xfrm>
            <a:custGeom>
              <a:avLst/>
              <a:gdLst>
                <a:gd name="connsiteX0" fmla="*/ 743709 w 838200"/>
                <a:gd name="connsiteY0" fmla="*/ 89099 h 800100"/>
                <a:gd name="connsiteX1" fmla="*/ 482724 w 838200"/>
                <a:gd name="connsiteY1" fmla="*/ 74811 h 800100"/>
                <a:gd name="connsiteX2" fmla="*/ 425574 w 838200"/>
                <a:gd name="connsiteY2" fmla="*/ 65286 h 800100"/>
                <a:gd name="connsiteX3" fmla="*/ 181734 w 838200"/>
                <a:gd name="connsiteY3" fmla="*/ 29091 h 800100"/>
                <a:gd name="connsiteX4" fmla="*/ 1711 w 838200"/>
                <a:gd name="connsiteY4" fmla="*/ 402471 h 800100"/>
                <a:gd name="connsiteX5" fmla="*/ 459864 w 838200"/>
                <a:gd name="connsiteY5" fmla="*/ 800616 h 800100"/>
                <a:gd name="connsiteX6" fmla="*/ 846579 w 838200"/>
                <a:gd name="connsiteY6" fmla="*/ 332939 h 800100"/>
                <a:gd name="connsiteX7" fmla="*/ 743709 w 838200"/>
                <a:gd name="connsiteY7" fmla="*/ 89099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38200" h="800100">
                  <a:moveTo>
                    <a:pt x="743709" y="89099"/>
                  </a:moveTo>
                  <a:cubicBezTo>
                    <a:pt x="609406" y="16709"/>
                    <a:pt x="581784" y="78621"/>
                    <a:pt x="482724" y="74811"/>
                  </a:cubicBezTo>
                  <a:lnTo>
                    <a:pt x="425574" y="65286"/>
                  </a:lnTo>
                  <a:cubicBezTo>
                    <a:pt x="332229" y="36711"/>
                    <a:pt x="336039" y="-42346"/>
                    <a:pt x="181734" y="29091"/>
                  </a:cubicBezTo>
                  <a:cubicBezTo>
                    <a:pt x="43621" y="112911"/>
                    <a:pt x="-10671" y="252929"/>
                    <a:pt x="1711" y="402471"/>
                  </a:cubicBezTo>
                  <a:cubicBezTo>
                    <a:pt x="21714" y="641549"/>
                    <a:pt x="226501" y="819666"/>
                    <a:pt x="459864" y="800616"/>
                  </a:cubicBezTo>
                  <a:cubicBezTo>
                    <a:pt x="693226" y="781566"/>
                    <a:pt x="853246" y="589161"/>
                    <a:pt x="846579" y="332939"/>
                  </a:cubicBezTo>
                  <a:cubicBezTo>
                    <a:pt x="842769" y="193874"/>
                    <a:pt x="808479" y="132914"/>
                    <a:pt x="743709" y="89099"/>
                  </a:cubicBezTo>
                  <a:close/>
                </a:path>
              </a:pathLst>
            </a:custGeom>
            <a:solidFill>
              <a:srgbClr val="EB6061"/>
            </a:solidFill>
            <a:ln w="2859" cap="flat">
              <a:noFill/>
              <a:prstDash val="solid"/>
              <a:miter/>
            </a:ln>
          </p:spPr>
          <p:txBody>
            <a:bodyPr rtlCol="0" anchor="ctr"/>
            <a:lstStyle/>
            <a:p>
              <a:endParaRPr lang="en-US"/>
            </a:p>
          </p:txBody>
        </p:sp>
        <p:sp>
          <p:nvSpPr>
            <p:cNvPr id="36" name="Freeform: Shape 110">
              <a:extLst>
                <a:ext uri="{FF2B5EF4-FFF2-40B4-BE49-F238E27FC236}">
                  <a16:creationId xmlns:a16="http://schemas.microsoft.com/office/drawing/2014/main" id="{83AD50D3-512C-4F36-A713-A5B922240B44}"/>
                </a:ext>
              </a:extLst>
            </p:cNvPr>
            <p:cNvSpPr/>
            <p:nvPr/>
          </p:nvSpPr>
          <p:spPr>
            <a:xfrm>
              <a:off x="6659814" y="3596388"/>
              <a:ext cx="210265" cy="351964"/>
            </a:xfrm>
            <a:custGeom>
              <a:avLst/>
              <a:gdLst>
                <a:gd name="connsiteX0" fmla="*/ 431482 w 438150"/>
                <a:gd name="connsiteY0" fmla="*/ 417195 h 733425"/>
                <a:gd name="connsiteX1" fmla="*/ 140970 w 438150"/>
                <a:gd name="connsiteY1" fmla="*/ 722947 h 733425"/>
                <a:gd name="connsiteX2" fmla="*/ 0 w 438150"/>
                <a:gd name="connsiteY2" fmla="*/ 737235 h 733425"/>
                <a:gd name="connsiteX3" fmla="*/ 261938 w 438150"/>
                <a:gd name="connsiteY3" fmla="*/ 367665 h 733425"/>
                <a:gd name="connsiteX4" fmla="*/ 293370 w 438150"/>
                <a:gd name="connsiteY4" fmla="*/ 134302 h 733425"/>
                <a:gd name="connsiteX5" fmla="*/ 275273 w 438150"/>
                <a:gd name="connsiteY5" fmla="*/ 0 h 733425"/>
                <a:gd name="connsiteX6" fmla="*/ 340995 w 438150"/>
                <a:gd name="connsiteY6" fmla="*/ 30480 h 733425"/>
                <a:gd name="connsiteX7" fmla="*/ 431482 w 438150"/>
                <a:gd name="connsiteY7" fmla="*/ 417195 h 733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8150" h="733425">
                  <a:moveTo>
                    <a:pt x="431482" y="417195"/>
                  </a:moveTo>
                  <a:cubicBezTo>
                    <a:pt x="388620" y="569595"/>
                    <a:pt x="294323" y="675322"/>
                    <a:pt x="140970" y="722947"/>
                  </a:cubicBezTo>
                  <a:cubicBezTo>
                    <a:pt x="95250" y="737235"/>
                    <a:pt x="47625" y="740093"/>
                    <a:pt x="0" y="737235"/>
                  </a:cubicBezTo>
                  <a:cubicBezTo>
                    <a:pt x="145733" y="653415"/>
                    <a:pt x="222885" y="531495"/>
                    <a:pt x="261938" y="367665"/>
                  </a:cubicBezTo>
                  <a:cubicBezTo>
                    <a:pt x="280988" y="287655"/>
                    <a:pt x="292417" y="220980"/>
                    <a:pt x="293370" y="134302"/>
                  </a:cubicBezTo>
                  <a:cubicBezTo>
                    <a:pt x="294323" y="105727"/>
                    <a:pt x="292417" y="80010"/>
                    <a:pt x="275273" y="0"/>
                  </a:cubicBezTo>
                  <a:cubicBezTo>
                    <a:pt x="291465" y="6667"/>
                    <a:pt x="324803" y="23813"/>
                    <a:pt x="340995" y="30480"/>
                  </a:cubicBezTo>
                  <a:cubicBezTo>
                    <a:pt x="408623" y="71438"/>
                    <a:pt x="463867" y="185738"/>
                    <a:pt x="431482" y="417195"/>
                  </a:cubicBezTo>
                  <a:close/>
                </a:path>
              </a:pathLst>
            </a:custGeom>
            <a:solidFill>
              <a:srgbClr val="D35D5F"/>
            </a:solidFill>
            <a:ln w="2859" cap="flat">
              <a:noFill/>
              <a:prstDash val="solid"/>
              <a:miter/>
            </a:ln>
          </p:spPr>
          <p:txBody>
            <a:bodyPr rtlCol="0" anchor="ctr"/>
            <a:lstStyle/>
            <a:p>
              <a:endParaRPr lang="en-US"/>
            </a:p>
          </p:txBody>
        </p:sp>
        <p:sp>
          <p:nvSpPr>
            <p:cNvPr id="37" name="Freeform: Shape 111">
              <a:extLst>
                <a:ext uri="{FF2B5EF4-FFF2-40B4-BE49-F238E27FC236}">
                  <a16:creationId xmlns:a16="http://schemas.microsoft.com/office/drawing/2014/main" id="{E23B2C32-66D1-445C-8F25-121AC4C842D2}"/>
                </a:ext>
              </a:extLst>
            </p:cNvPr>
            <p:cNvSpPr/>
            <p:nvPr/>
          </p:nvSpPr>
          <p:spPr>
            <a:xfrm>
              <a:off x="6955369" y="3584377"/>
              <a:ext cx="402245" cy="374819"/>
            </a:xfrm>
            <a:custGeom>
              <a:avLst/>
              <a:gdLst>
                <a:gd name="connsiteX0" fmla="*/ 677615 w 838200"/>
                <a:gd name="connsiteY0" fmla="*/ 13598 h 781050"/>
                <a:gd name="connsiteX1" fmla="*/ 420440 w 838200"/>
                <a:gd name="connsiteY1" fmla="*/ 56461 h 781050"/>
                <a:gd name="connsiteX2" fmla="*/ 362338 w 838200"/>
                <a:gd name="connsiteY2" fmla="*/ 60271 h 781050"/>
                <a:gd name="connsiteX3" fmla="*/ 116593 w 838200"/>
                <a:gd name="connsiteY3" fmla="*/ 78368 h 781050"/>
                <a:gd name="connsiteX4" fmla="*/ 21343 w 838200"/>
                <a:gd name="connsiteY4" fmla="*/ 481276 h 781050"/>
                <a:gd name="connsiteX5" fmla="*/ 554743 w 838200"/>
                <a:gd name="connsiteY5" fmla="*/ 770836 h 781050"/>
                <a:gd name="connsiteX6" fmla="*/ 830968 w 838200"/>
                <a:gd name="connsiteY6" fmla="*/ 230768 h 781050"/>
                <a:gd name="connsiteX7" fmla="*/ 677615 w 838200"/>
                <a:gd name="connsiteY7" fmla="*/ 13598 h 781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38200" h="781050">
                  <a:moveTo>
                    <a:pt x="677615" y="13598"/>
                  </a:moveTo>
                  <a:cubicBezTo>
                    <a:pt x="530931" y="-28312"/>
                    <a:pt x="517595" y="38363"/>
                    <a:pt x="420440" y="56461"/>
                  </a:cubicBezTo>
                  <a:lnTo>
                    <a:pt x="362338" y="60271"/>
                  </a:lnTo>
                  <a:cubicBezTo>
                    <a:pt x="264231" y="52651"/>
                    <a:pt x="251848" y="-25454"/>
                    <a:pt x="116593" y="78368"/>
                  </a:cubicBezTo>
                  <a:cubicBezTo>
                    <a:pt x="-565" y="189811"/>
                    <a:pt x="-23425" y="338401"/>
                    <a:pt x="21343" y="481276"/>
                  </a:cubicBezTo>
                  <a:cubicBezTo>
                    <a:pt x="91828" y="709876"/>
                    <a:pt x="330906" y="839416"/>
                    <a:pt x="554743" y="770836"/>
                  </a:cubicBezTo>
                  <a:cubicBezTo>
                    <a:pt x="778581" y="702256"/>
                    <a:pt x="892881" y="479371"/>
                    <a:pt x="830968" y="230768"/>
                  </a:cubicBezTo>
                  <a:cubicBezTo>
                    <a:pt x="796678" y="94561"/>
                    <a:pt x="750006" y="42173"/>
                    <a:pt x="677615" y="13598"/>
                  </a:cubicBezTo>
                  <a:close/>
                </a:path>
              </a:pathLst>
            </a:custGeom>
            <a:solidFill>
              <a:srgbClr val="EB6061"/>
            </a:solidFill>
            <a:ln w="2859" cap="flat">
              <a:noFill/>
              <a:prstDash val="solid"/>
              <a:miter/>
            </a:ln>
          </p:spPr>
          <p:txBody>
            <a:bodyPr rtlCol="0" anchor="ctr"/>
            <a:lstStyle/>
            <a:p>
              <a:endParaRPr lang="en-US"/>
            </a:p>
          </p:txBody>
        </p:sp>
        <p:sp>
          <p:nvSpPr>
            <p:cNvPr id="38" name="Freeform: Shape 112">
              <a:extLst>
                <a:ext uri="{FF2B5EF4-FFF2-40B4-BE49-F238E27FC236}">
                  <a16:creationId xmlns:a16="http://schemas.microsoft.com/office/drawing/2014/main" id="{ACD66C0E-2418-4DEE-9D9B-EDD9BD469677}"/>
                </a:ext>
              </a:extLst>
            </p:cNvPr>
            <p:cNvSpPr/>
            <p:nvPr/>
          </p:nvSpPr>
          <p:spPr>
            <a:xfrm>
              <a:off x="7197360" y="3584960"/>
              <a:ext cx="164555" cy="370248"/>
            </a:xfrm>
            <a:custGeom>
              <a:avLst/>
              <a:gdLst>
                <a:gd name="connsiteX0" fmla="*/ 351472 w 342900"/>
                <a:gd name="connsiteY0" fmla="*/ 373380 h 771525"/>
                <a:gd name="connsiteX1" fmla="*/ 134303 w 342900"/>
                <a:gd name="connsiteY1" fmla="*/ 735330 h 771525"/>
                <a:gd name="connsiteX2" fmla="*/ 0 w 342900"/>
                <a:gd name="connsiteY2" fmla="*/ 780097 h 771525"/>
                <a:gd name="connsiteX3" fmla="*/ 175260 w 342900"/>
                <a:gd name="connsiteY3" fmla="*/ 361950 h 771525"/>
                <a:gd name="connsiteX4" fmla="*/ 155258 w 342900"/>
                <a:gd name="connsiteY4" fmla="*/ 126682 h 771525"/>
                <a:gd name="connsiteX5" fmla="*/ 108585 w 342900"/>
                <a:gd name="connsiteY5" fmla="*/ 0 h 771525"/>
                <a:gd name="connsiteX6" fmla="*/ 179070 w 342900"/>
                <a:gd name="connsiteY6" fmla="*/ 15240 h 771525"/>
                <a:gd name="connsiteX7" fmla="*/ 351472 w 342900"/>
                <a:gd name="connsiteY7" fmla="*/ 373380 h 771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2900" h="771525">
                  <a:moveTo>
                    <a:pt x="351472" y="373380"/>
                  </a:moveTo>
                  <a:cubicBezTo>
                    <a:pt x="341947" y="531495"/>
                    <a:pt x="274320" y="655320"/>
                    <a:pt x="134303" y="735330"/>
                  </a:cubicBezTo>
                  <a:cubicBezTo>
                    <a:pt x="92392" y="759143"/>
                    <a:pt x="46672" y="772477"/>
                    <a:pt x="0" y="780097"/>
                  </a:cubicBezTo>
                  <a:cubicBezTo>
                    <a:pt x="124778" y="666750"/>
                    <a:pt x="173355" y="530543"/>
                    <a:pt x="175260" y="361950"/>
                  </a:cubicBezTo>
                  <a:cubicBezTo>
                    <a:pt x="176213" y="280035"/>
                    <a:pt x="172403" y="211455"/>
                    <a:pt x="155258" y="126682"/>
                  </a:cubicBezTo>
                  <a:cubicBezTo>
                    <a:pt x="149542" y="99060"/>
                    <a:pt x="141922" y="74295"/>
                    <a:pt x="108585" y="0"/>
                  </a:cubicBezTo>
                  <a:cubicBezTo>
                    <a:pt x="125730" y="3810"/>
                    <a:pt x="162878" y="12382"/>
                    <a:pt x="179070" y="15240"/>
                  </a:cubicBezTo>
                  <a:cubicBezTo>
                    <a:pt x="254317" y="40957"/>
                    <a:pt x="332422" y="140017"/>
                    <a:pt x="351472" y="373380"/>
                  </a:cubicBezTo>
                  <a:close/>
                </a:path>
              </a:pathLst>
            </a:custGeom>
            <a:solidFill>
              <a:srgbClr val="D35D5F"/>
            </a:solidFill>
            <a:ln w="2859" cap="flat">
              <a:noFill/>
              <a:prstDash val="solid"/>
              <a:miter/>
            </a:ln>
          </p:spPr>
          <p:txBody>
            <a:bodyPr rtlCol="0" anchor="ctr"/>
            <a:lstStyle/>
            <a:p>
              <a:endParaRPr lang="en-US"/>
            </a:p>
          </p:txBody>
        </p:sp>
        <p:sp>
          <p:nvSpPr>
            <p:cNvPr id="39" name="Freeform: Shape 113">
              <a:extLst>
                <a:ext uri="{FF2B5EF4-FFF2-40B4-BE49-F238E27FC236}">
                  <a16:creationId xmlns:a16="http://schemas.microsoft.com/office/drawing/2014/main" id="{89BD3AF2-694D-4210-ADDF-5C3B179822DC}"/>
                </a:ext>
              </a:extLst>
            </p:cNvPr>
            <p:cNvSpPr/>
            <p:nvPr/>
          </p:nvSpPr>
          <p:spPr>
            <a:xfrm>
              <a:off x="6680318" y="2951406"/>
              <a:ext cx="479952" cy="690216"/>
            </a:xfrm>
            <a:custGeom>
              <a:avLst/>
              <a:gdLst>
                <a:gd name="connsiteX0" fmla="*/ 954541 w 1000125"/>
                <a:gd name="connsiteY0" fmla="*/ 1300200 h 1438275"/>
                <a:gd name="connsiteX1" fmla="*/ 764994 w 1000125"/>
                <a:gd name="connsiteY1" fmla="*/ 640118 h 1438275"/>
                <a:gd name="connsiteX2" fmla="*/ 686889 w 1000125"/>
                <a:gd name="connsiteY2" fmla="*/ 551535 h 1438275"/>
                <a:gd name="connsiteX3" fmla="*/ 558301 w 1000125"/>
                <a:gd name="connsiteY3" fmla="*/ 434378 h 1438275"/>
                <a:gd name="connsiteX4" fmla="*/ 477339 w 1000125"/>
                <a:gd name="connsiteY4" fmla="*/ 410565 h 1438275"/>
                <a:gd name="connsiteX5" fmla="*/ 533536 w 1000125"/>
                <a:gd name="connsiteY5" fmla="*/ 521055 h 1438275"/>
                <a:gd name="connsiteX6" fmla="*/ 596401 w 1000125"/>
                <a:gd name="connsiteY6" fmla="*/ 820140 h 1438275"/>
                <a:gd name="connsiteX7" fmla="*/ 596401 w 1000125"/>
                <a:gd name="connsiteY7" fmla="*/ 935393 h 1438275"/>
                <a:gd name="connsiteX8" fmla="*/ 567826 w 1000125"/>
                <a:gd name="connsiteY8" fmla="*/ 968730 h 1438275"/>
                <a:gd name="connsiteX9" fmla="*/ 545919 w 1000125"/>
                <a:gd name="connsiteY9" fmla="*/ 931583 h 1438275"/>
                <a:gd name="connsiteX10" fmla="*/ 547824 w 1000125"/>
                <a:gd name="connsiteY10" fmla="*/ 880148 h 1438275"/>
                <a:gd name="connsiteX11" fmla="*/ 488769 w 1000125"/>
                <a:gd name="connsiteY11" fmla="*/ 556298 h 1438275"/>
                <a:gd name="connsiteX12" fmla="*/ 437334 w 1000125"/>
                <a:gd name="connsiteY12" fmla="*/ 452475 h 1438275"/>
                <a:gd name="connsiteX13" fmla="*/ 345894 w 1000125"/>
                <a:gd name="connsiteY13" fmla="*/ 512483 h 1438275"/>
                <a:gd name="connsiteX14" fmla="*/ 136344 w 1000125"/>
                <a:gd name="connsiteY14" fmla="*/ 816330 h 1438275"/>
                <a:gd name="connsiteX15" fmla="*/ 76336 w 1000125"/>
                <a:gd name="connsiteY15" fmla="*/ 1021118 h 1438275"/>
                <a:gd name="connsiteX16" fmla="*/ 58239 w 1000125"/>
                <a:gd name="connsiteY16" fmla="*/ 1309725 h 1438275"/>
                <a:gd name="connsiteX17" fmla="*/ 29664 w 1000125"/>
                <a:gd name="connsiteY17" fmla="*/ 1443075 h 1438275"/>
                <a:gd name="connsiteX18" fmla="*/ 1089 w 1000125"/>
                <a:gd name="connsiteY18" fmla="*/ 1345920 h 1438275"/>
                <a:gd name="connsiteX19" fmla="*/ 9661 w 1000125"/>
                <a:gd name="connsiteY19" fmla="*/ 1103985 h 1438275"/>
                <a:gd name="connsiteX20" fmla="*/ 43951 w 1000125"/>
                <a:gd name="connsiteY20" fmla="*/ 905865 h 1438275"/>
                <a:gd name="connsiteX21" fmla="*/ 303031 w 1000125"/>
                <a:gd name="connsiteY21" fmla="*/ 471525 h 1438275"/>
                <a:gd name="connsiteX22" fmla="*/ 419236 w 1000125"/>
                <a:gd name="connsiteY22" fmla="*/ 368655 h 1438275"/>
                <a:gd name="connsiteX23" fmla="*/ 458289 w 1000125"/>
                <a:gd name="connsiteY23" fmla="*/ 334365 h 1438275"/>
                <a:gd name="connsiteX24" fmla="*/ 475434 w 1000125"/>
                <a:gd name="connsiteY24" fmla="*/ 36233 h 1438275"/>
                <a:gd name="connsiteX25" fmla="*/ 510676 w 1000125"/>
                <a:gd name="connsiteY25" fmla="*/ 38 h 1438275"/>
                <a:gd name="connsiteX26" fmla="*/ 544014 w 1000125"/>
                <a:gd name="connsiteY26" fmla="*/ 42900 h 1438275"/>
                <a:gd name="connsiteX27" fmla="*/ 530679 w 1000125"/>
                <a:gd name="connsiteY27" fmla="*/ 286740 h 1438275"/>
                <a:gd name="connsiteX28" fmla="*/ 589734 w 1000125"/>
                <a:gd name="connsiteY28" fmla="*/ 383895 h 1438275"/>
                <a:gd name="connsiteX29" fmla="*/ 750706 w 1000125"/>
                <a:gd name="connsiteY29" fmla="*/ 536295 h 1438275"/>
                <a:gd name="connsiteX30" fmla="*/ 789759 w 1000125"/>
                <a:gd name="connsiteY30" fmla="*/ 584873 h 1438275"/>
                <a:gd name="connsiteX31" fmla="*/ 891676 w 1000125"/>
                <a:gd name="connsiteY31" fmla="*/ 777278 h 1438275"/>
                <a:gd name="connsiteX32" fmla="*/ 993594 w 1000125"/>
                <a:gd name="connsiteY32" fmla="*/ 1185900 h 1438275"/>
                <a:gd name="connsiteX33" fmla="*/ 1001214 w 1000125"/>
                <a:gd name="connsiteY33" fmla="*/ 1403070 h 1438275"/>
                <a:gd name="connsiteX34" fmla="*/ 972639 w 1000125"/>
                <a:gd name="connsiteY34" fmla="*/ 1440218 h 1438275"/>
                <a:gd name="connsiteX35" fmla="*/ 956446 w 1000125"/>
                <a:gd name="connsiteY35" fmla="*/ 1394498 h 1438275"/>
                <a:gd name="connsiteX36" fmla="*/ 954541 w 1000125"/>
                <a:gd name="connsiteY36" fmla="*/ 1300200 h 1438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000125" h="1438275">
                  <a:moveTo>
                    <a:pt x="954541" y="1300200"/>
                  </a:moveTo>
                  <a:cubicBezTo>
                    <a:pt x="952636" y="1052550"/>
                    <a:pt x="903106" y="853478"/>
                    <a:pt x="764994" y="640118"/>
                  </a:cubicBezTo>
                  <a:cubicBezTo>
                    <a:pt x="733561" y="604875"/>
                    <a:pt x="709749" y="572490"/>
                    <a:pt x="686889" y="551535"/>
                  </a:cubicBezTo>
                  <a:cubicBezTo>
                    <a:pt x="644026" y="512483"/>
                    <a:pt x="606879" y="466763"/>
                    <a:pt x="558301" y="434378"/>
                  </a:cubicBezTo>
                  <a:cubicBezTo>
                    <a:pt x="526869" y="408660"/>
                    <a:pt x="506866" y="390563"/>
                    <a:pt x="477339" y="410565"/>
                  </a:cubicBezTo>
                  <a:cubicBezTo>
                    <a:pt x="501151" y="444855"/>
                    <a:pt x="513534" y="484860"/>
                    <a:pt x="533536" y="521055"/>
                  </a:cubicBezTo>
                  <a:cubicBezTo>
                    <a:pt x="573541" y="616305"/>
                    <a:pt x="590686" y="714413"/>
                    <a:pt x="596401" y="820140"/>
                  </a:cubicBezTo>
                  <a:cubicBezTo>
                    <a:pt x="598306" y="871575"/>
                    <a:pt x="604021" y="897293"/>
                    <a:pt x="596401" y="935393"/>
                  </a:cubicBezTo>
                  <a:cubicBezTo>
                    <a:pt x="593544" y="952538"/>
                    <a:pt x="592591" y="973493"/>
                    <a:pt x="567826" y="968730"/>
                  </a:cubicBezTo>
                  <a:cubicBezTo>
                    <a:pt x="549729" y="965873"/>
                    <a:pt x="545919" y="947775"/>
                    <a:pt x="545919" y="931583"/>
                  </a:cubicBezTo>
                  <a:cubicBezTo>
                    <a:pt x="545919" y="914438"/>
                    <a:pt x="545919" y="897293"/>
                    <a:pt x="547824" y="880148"/>
                  </a:cubicBezTo>
                  <a:cubicBezTo>
                    <a:pt x="542109" y="769658"/>
                    <a:pt x="527821" y="661073"/>
                    <a:pt x="488769" y="556298"/>
                  </a:cubicBezTo>
                  <a:cubicBezTo>
                    <a:pt x="474481" y="520103"/>
                    <a:pt x="456384" y="485813"/>
                    <a:pt x="437334" y="452475"/>
                  </a:cubicBezTo>
                  <a:cubicBezTo>
                    <a:pt x="421141" y="431520"/>
                    <a:pt x="359229" y="500100"/>
                    <a:pt x="345894" y="512483"/>
                  </a:cubicBezTo>
                  <a:cubicBezTo>
                    <a:pt x="263026" y="600113"/>
                    <a:pt x="189684" y="705840"/>
                    <a:pt x="136344" y="816330"/>
                  </a:cubicBezTo>
                  <a:cubicBezTo>
                    <a:pt x="107769" y="883005"/>
                    <a:pt x="89671" y="949680"/>
                    <a:pt x="76336" y="1021118"/>
                  </a:cubicBezTo>
                  <a:cubicBezTo>
                    <a:pt x="61096" y="1095413"/>
                    <a:pt x="62049" y="1269720"/>
                    <a:pt x="58239" y="1309725"/>
                  </a:cubicBezTo>
                  <a:cubicBezTo>
                    <a:pt x="51571" y="1352588"/>
                    <a:pt x="66811" y="1437360"/>
                    <a:pt x="29664" y="1443075"/>
                  </a:cubicBezTo>
                  <a:cubicBezTo>
                    <a:pt x="-6531" y="1444028"/>
                    <a:pt x="136" y="1383068"/>
                    <a:pt x="1089" y="1345920"/>
                  </a:cubicBezTo>
                  <a:cubicBezTo>
                    <a:pt x="2041" y="1313535"/>
                    <a:pt x="-2721" y="1153515"/>
                    <a:pt x="9661" y="1103985"/>
                  </a:cubicBezTo>
                  <a:cubicBezTo>
                    <a:pt x="15376" y="1044930"/>
                    <a:pt x="26806" y="962063"/>
                    <a:pt x="43951" y="905865"/>
                  </a:cubicBezTo>
                  <a:cubicBezTo>
                    <a:pt x="99196" y="742035"/>
                    <a:pt x="186826" y="599160"/>
                    <a:pt x="303031" y="471525"/>
                  </a:cubicBezTo>
                  <a:cubicBezTo>
                    <a:pt x="336369" y="435330"/>
                    <a:pt x="368754" y="406755"/>
                    <a:pt x="419236" y="368655"/>
                  </a:cubicBezTo>
                  <a:cubicBezTo>
                    <a:pt x="433524" y="358178"/>
                    <a:pt x="448764" y="350558"/>
                    <a:pt x="458289" y="334365"/>
                  </a:cubicBezTo>
                  <a:cubicBezTo>
                    <a:pt x="457336" y="284835"/>
                    <a:pt x="472576" y="50520"/>
                    <a:pt x="475434" y="36233"/>
                  </a:cubicBezTo>
                  <a:cubicBezTo>
                    <a:pt x="478291" y="16230"/>
                    <a:pt x="486864" y="-915"/>
                    <a:pt x="510676" y="38"/>
                  </a:cubicBezTo>
                  <a:cubicBezTo>
                    <a:pt x="536394" y="990"/>
                    <a:pt x="544966" y="19088"/>
                    <a:pt x="544014" y="42900"/>
                  </a:cubicBezTo>
                  <a:cubicBezTo>
                    <a:pt x="541156" y="108623"/>
                    <a:pt x="530679" y="271500"/>
                    <a:pt x="530679" y="286740"/>
                  </a:cubicBezTo>
                  <a:cubicBezTo>
                    <a:pt x="523059" y="335318"/>
                    <a:pt x="554491" y="361035"/>
                    <a:pt x="589734" y="383895"/>
                  </a:cubicBezTo>
                  <a:cubicBezTo>
                    <a:pt x="650694" y="426758"/>
                    <a:pt x="704034" y="478193"/>
                    <a:pt x="750706" y="536295"/>
                  </a:cubicBezTo>
                  <a:cubicBezTo>
                    <a:pt x="760231" y="548678"/>
                    <a:pt x="776424" y="562965"/>
                    <a:pt x="789759" y="584873"/>
                  </a:cubicBezTo>
                  <a:cubicBezTo>
                    <a:pt x="827859" y="652500"/>
                    <a:pt x="859291" y="706793"/>
                    <a:pt x="891676" y="777278"/>
                  </a:cubicBezTo>
                  <a:cubicBezTo>
                    <a:pt x="951684" y="906818"/>
                    <a:pt x="982164" y="1043978"/>
                    <a:pt x="993594" y="1185900"/>
                  </a:cubicBezTo>
                  <a:cubicBezTo>
                    <a:pt x="994546" y="1200188"/>
                    <a:pt x="1001214" y="1371638"/>
                    <a:pt x="1001214" y="1403070"/>
                  </a:cubicBezTo>
                  <a:cubicBezTo>
                    <a:pt x="1001214" y="1418310"/>
                    <a:pt x="994546" y="1449743"/>
                    <a:pt x="972639" y="1440218"/>
                  </a:cubicBezTo>
                  <a:cubicBezTo>
                    <a:pt x="948826" y="1436408"/>
                    <a:pt x="953589" y="1413548"/>
                    <a:pt x="956446" y="1394498"/>
                  </a:cubicBezTo>
                  <a:cubicBezTo>
                    <a:pt x="954541" y="1360208"/>
                    <a:pt x="954541" y="1331633"/>
                    <a:pt x="954541" y="1300200"/>
                  </a:cubicBezTo>
                  <a:close/>
                </a:path>
              </a:pathLst>
            </a:custGeom>
            <a:solidFill>
              <a:schemeClr val="accent1">
                <a:lumMod val="75000"/>
              </a:schemeClr>
            </a:solidFill>
            <a:ln w="9525" cap="flat">
              <a:noFill/>
              <a:prstDash val="solid"/>
              <a:miter/>
            </a:ln>
          </p:spPr>
          <p:txBody>
            <a:bodyPr rtlCol="0" anchor="ctr"/>
            <a:lstStyle/>
            <a:p>
              <a:endParaRPr lang="en-US"/>
            </a:p>
          </p:txBody>
        </p:sp>
      </p:grpSp>
      <p:sp>
        <p:nvSpPr>
          <p:cNvPr id="40" name="Rounded Rectangle 51">
            <a:extLst>
              <a:ext uri="{FF2B5EF4-FFF2-40B4-BE49-F238E27FC236}">
                <a16:creationId xmlns:a16="http://schemas.microsoft.com/office/drawing/2014/main" id="{B83253D3-E181-4488-9CD9-39D21527F719}"/>
              </a:ext>
            </a:extLst>
          </p:cNvPr>
          <p:cNvSpPr/>
          <p:nvPr/>
        </p:nvSpPr>
        <p:spPr>
          <a:xfrm rot="16200000" flipH="1">
            <a:off x="-15770" y="1828899"/>
            <a:ext cx="541566" cy="510026"/>
          </a:xfrm>
          <a:custGeom>
            <a:avLst/>
            <a:gdLst/>
            <a:ahLst/>
            <a:cxnLst/>
            <a:rect l="l" t="t" r="r" b="b"/>
            <a:pathLst>
              <a:path w="2928608" h="2758049">
                <a:moveTo>
                  <a:pt x="2797052" y="1199936"/>
                </a:moveTo>
                <a:lnTo>
                  <a:pt x="2797052" y="1541978"/>
                </a:lnTo>
                <a:cubicBezTo>
                  <a:pt x="2797052" y="1578306"/>
                  <a:pt x="2826502" y="1607756"/>
                  <a:pt x="2862830" y="1607756"/>
                </a:cubicBezTo>
                <a:lnTo>
                  <a:pt x="2862830" y="1607755"/>
                </a:lnTo>
                <a:cubicBezTo>
                  <a:pt x="2899158" y="1607755"/>
                  <a:pt x="2928608" y="1578305"/>
                  <a:pt x="2928608" y="1541977"/>
                </a:cubicBezTo>
                <a:lnTo>
                  <a:pt x="2928607" y="1199936"/>
                </a:lnTo>
                <a:cubicBezTo>
                  <a:pt x="2928607" y="1163608"/>
                  <a:pt x="2899158" y="1134159"/>
                  <a:pt x="2862830" y="1134158"/>
                </a:cubicBezTo>
                <a:cubicBezTo>
                  <a:pt x="2826502" y="1134159"/>
                  <a:pt x="2797052" y="1163608"/>
                  <a:pt x="2797052" y="1199936"/>
                </a:cubicBezTo>
                <a:close/>
                <a:moveTo>
                  <a:pt x="2593193" y="1147315"/>
                </a:moveTo>
                <a:lnTo>
                  <a:pt x="2593193" y="1594601"/>
                </a:lnTo>
                <a:cubicBezTo>
                  <a:pt x="2593193" y="1630929"/>
                  <a:pt x="2622643" y="1660379"/>
                  <a:pt x="2658971" y="1660379"/>
                </a:cubicBezTo>
                <a:lnTo>
                  <a:pt x="2658971" y="1660378"/>
                </a:lnTo>
                <a:cubicBezTo>
                  <a:pt x="2695299" y="1660378"/>
                  <a:pt x="2724749" y="1630928"/>
                  <a:pt x="2724749" y="1594600"/>
                </a:cubicBezTo>
                <a:lnTo>
                  <a:pt x="2724748" y="1147315"/>
                </a:lnTo>
                <a:cubicBezTo>
                  <a:pt x="2724748" y="1110987"/>
                  <a:pt x="2695299" y="1081538"/>
                  <a:pt x="2658971" y="1081537"/>
                </a:cubicBezTo>
                <a:cubicBezTo>
                  <a:pt x="2622643" y="1081538"/>
                  <a:pt x="2593193" y="1110987"/>
                  <a:pt x="2593193" y="1147315"/>
                </a:cubicBezTo>
                <a:close/>
                <a:moveTo>
                  <a:pt x="2389334" y="1121004"/>
                </a:moveTo>
                <a:lnTo>
                  <a:pt x="2389334" y="1620912"/>
                </a:lnTo>
                <a:cubicBezTo>
                  <a:pt x="2389334" y="1657240"/>
                  <a:pt x="2418784" y="1686690"/>
                  <a:pt x="2455112" y="1686690"/>
                </a:cubicBezTo>
                <a:lnTo>
                  <a:pt x="2455112" y="1686689"/>
                </a:lnTo>
                <a:cubicBezTo>
                  <a:pt x="2491440" y="1686689"/>
                  <a:pt x="2520890" y="1657239"/>
                  <a:pt x="2520890" y="1620911"/>
                </a:cubicBezTo>
                <a:lnTo>
                  <a:pt x="2520889" y="1121004"/>
                </a:lnTo>
                <a:cubicBezTo>
                  <a:pt x="2520889" y="1084676"/>
                  <a:pt x="2491440" y="1055227"/>
                  <a:pt x="2455112" y="1055226"/>
                </a:cubicBezTo>
                <a:cubicBezTo>
                  <a:pt x="2418784" y="1055227"/>
                  <a:pt x="2389334" y="1084676"/>
                  <a:pt x="2389334" y="1121004"/>
                </a:cubicBezTo>
                <a:close/>
                <a:moveTo>
                  <a:pt x="1314382" y="1247024"/>
                </a:moveTo>
                <a:cubicBezTo>
                  <a:pt x="1314381" y="1225915"/>
                  <a:pt x="1331494" y="1208803"/>
                  <a:pt x="1352603" y="1208803"/>
                </a:cubicBezTo>
                <a:lnTo>
                  <a:pt x="1410313" y="1208803"/>
                </a:lnTo>
                <a:lnTo>
                  <a:pt x="1410313" y="1146778"/>
                </a:lnTo>
                <a:cubicBezTo>
                  <a:pt x="1410313" y="1145599"/>
                  <a:pt x="1410393" y="1144438"/>
                  <a:pt x="1411688" y="1143457"/>
                </a:cubicBezTo>
                <a:lnTo>
                  <a:pt x="1408531" y="1133444"/>
                </a:lnTo>
                <a:cubicBezTo>
                  <a:pt x="1410371" y="1112415"/>
                  <a:pt x="1428909" y="1096860"/>
                  <a:pt x="1449938" y="1098699"/>
                </a:cubicBezTo>
                <a:lnTo>
                  <a:pt x="2236821" y="1167543"/>
                </a:lnTo>
                <a:cubicBezTo>
                  <a:pt x="2257849" y="1169383"/>
                  <a:pt x="2273405" y="1187920"/>
                  <a:pt x="2271565" y="1208950"/>
                </a:cubicBezTo>
                <a:cubicBezTo>
                  <a:pt x="2269725" y="1229978"/>
                  <a:pt x="2251187" y="1245533"/>
                  <a:pt x="2230159" y="1243693"/>
                </a:cubicBezTo>
                <a:cubicBezTo>
                  <a:pt x="1973864" y="1221271"/>
                  <a:pt x="1717570" y="1198849"/>
                  <a:pt x="1461275" y="1176426"/>
                </a:cubicBezTo>
                <a:lnTo>
                  <a:pt x="1461274" y="1208803"/>
                </a:lnTo>
                <a:lnTo>
                  <a:pt x="1518985" y="1208803"/>
                </a:lnTo>
                <a:cubicBezTo>
                  <a:pt x="1540095" y="1208802"/>
                  <a:pt x="1557205" y="1225915"/>
                  <a:pt x="1557206" y="1247025"/>
                </a:cubicBezTo>
                <a:lnTo>
                  <a:pt x="1557207" y="1247023"/>
                </a:lnTo>
                <a:cubicBezTo>
                  <a:pt x="1557207" y="1268132"/>
                  <a:pt x="1540095" y="1285244"/>
                  <a:pt x="1518986" y="1285244"/>
                </a:cubicBezTo>
                <a:cubicBezTo>
                  <a:pt x="1499749" y="1285244"/>
                  <a:pt x="1480511" y="1285243"/>
                  <a:pt x="1461275" y="1285244"/>
                </a:cubicBezTo>
                <a:lnTo>
                  <a:pt x="1461275" y="1337600"/>
                </a:lnTo>
                <a:lnTo>
                  <a:pt x="1518985" y="1337600"/>
                </a:lnTo>
                <a:cubicBezTo>
                  <a:pt x="1540095" y="1337600"/>
                  <a:pt x="1557206" y="1354713"/>
                  <a:pt x="1557206" y="1375821"/>
                </a:cubicBezTo>
                <a:lnTo>
                  <a:pt x="1557207" y="1375820"/>
                </a:lnTo>
                <a:cubicBezTo>
                  <a:pt x="1557206" y="1396928"/>
                  <a:pt x="1540095" y="1414041"/>
                  <a:pt x="1518986" y="1414041"/>
                </a:cubicBezTo>
                <a:cubicBezTo>
                  <a:pt x="1499750" y="1414041"/>
                  <a:pt x="1480511" y="1414041"/>
                  <a:pt x="1461275" y="1414042"/>
                </a:cubicBezTo>
                <a:lnTo>
                  <a:pt x="1461275" y="1466398"/>
                </a:lnTo>
                <a:lnTo>
                  <a:pt x="1518985" y="1466398"/>
                </a:lnTo>
                <a:cubicBezTo>
                  <a:pt x="1540095" y="1466398"/>
                  <a:pt x="1557206" y="1483509"/>
                  <a:pt x="1557206" y="1504618"/>
                </a:cubicBezTo>
                <a:lnTo>
                  <a:pt x="1557207" y="1504619"/>
                </a:lnTo>
                <a:cubicBezTo>
                  <a:pt x="1557207" y="1525727"/>
                  <a:pt x="1540094" y="1542838"/>
                  <a:pt x="1518986" y="1542839"/>
                </a:cubicBezTo>
                <a:cubicBezTo>
                  <a:pt x="1499749" y="1542839"/>
                  <a:pt x="1480511" y="1542838"/>
                  <a:pt x="1461275" y="1542839"/>
                </a:cubicBezTo>
                <a:lnTo>
                  <a:pt x="1461274" y="1575412"/>
                </a:lnTo>
                <a:lnTo>
                  <a:pt x="2226550" y="1494978"/>
                </a:lnTo>
                <a:cubicBezTo>
                  <a:pt x="2247542" y="1492772"/>
                  <a:pt x="2266350" y="1508001"/>
                  <a:pt x="2268556" y="1528995"/>
                </a:cubicBezTo>
                <a:cubicBezTo>
                  <a:pt x="2270763" y="1549988"/>
                  <a:pt x="2255534" y="1568794"/>
                  <a:pt x="2234542" y="1571000"/>
                </a:cubicBezTo>
                <a:cubicBezTo>
                  <a:pt x="1972686" y="1598522"/>
                  <a:pt x="1710833" y="1626046"/>
                  <a:pt x="1448978" y="1653567"/>
                </a:cubicBezTo>
                <a:cubicBezTo>
                  <a:pt x="1427984" y="1655774"/>
                  <a:pt x="1409178" y="1640544"/>
                  <a:pt x="1406971" y="1619551"/>
                </a:cubicBezTo>
                <a:cubicBezTo>
                  <a:pt x="1406474" y="1614827"/>
                  <a:pt x="1406862" y="1610214"/>
                  <a:pt x="1410805" y="1606610"/>
                </a:cubicBezTo>
                <a:lnTo>
                  <a:pt x="1410312" y="1605422"/>
                </a:lnTo>
                <a:lnTo>
                  <a:pt x="1410312" y="1542839"/>
                </a:lnTo>
                <a:lnTo>
                  <a:pt x="1352603" y="1542841"/>
                </a:lnTo>
                <a:cubicBezTo>
                  <a:pt x="1331494" y="1542841"/>
                  <a:pt x="1314382" y="1525729"/>
                  <a:pt x="1314382" y="1504619"/>
                </a:cubicBezTo>
                <a:cubicBezTo>
                  <a:pt x="1314382" y="1483510"/>
                  <a:pt x="1331493" y="1466397"/>
                  <a:pt x="1352603" y="1466398"/>
                </a:cubicBezTo>
                <a:lnTo>
                  <a:pt x="1410312" y="1466398"/>
                </a:lnTo>
                <a:lnTo>
                  <a:pt x="1410313" y="1414042"/>
                </a:lnTo>
                <a:lnTo>
                  <a:pt x="1352603" y="1414042"/>
                </a:lnTo>
                <a:cubicBezTo>
                  <a:pt x="1331494" y="1414041"/>
                  <a:pt x="1314383" y="1396930"/>
                  <a:pt x="1314382" y="1375820"/>
                </a:cubicBezTo>
                <a:cubicBezTo>
                  <a:pt x="1314383" y="1354713"/>
                  <a:pt x="1331494" y="1337600"/>
                  <a:pt x="1352603" y="1337601"/>
                </a:cubicBezTo>
                <a:lnTo>
                  <a:pt x="1410312" y="1337600"/>
                </a:lnTo>
                <a:lnTo>
                  <a:pt x="1410312" y="1285244"/>
                </a:lnTo>
                <a:lnTo>
                  <a:pt x="1352603" y="1285244"/>
                </a:lnTo>
                <a:cubicBezTo>
                  <a:pt x="1331494" y="1285244"/>
                  <a:pt x="1314381" y="1268133"/>
                  <a:pt x="1314382" y="1247024"/>
                </a:cubicBezTo>
                <a:close/>
                <a:moveTo>
                  <a:pt x="1171967" y="72000"/>
                </a:moveTo>
                <a:lnTo>
                  <a:pt x="1171967" y="288000"/>
                </a:lnTo>
                <a:cubicBezTo>
                  <a:pt x="1171967" y="327765"/>
                  <a:pt x="1204202" y="360000"/>
                  <a:pt x="1243967" y="360000"/>
                </a:cubicBezTo>
                <a:cubicBezTo>
                  <a:pt x="1283732" y="360000"/>
                  <a:pt x="1315967" y="327765"/>
                  <a:pt x="1315967" y="288000"/>
                </a:cubicBezTo>
                <a:lnTo>
                  <a:pt x="1315967" y="72000"/>
                </a:lnTo>
                <a:cubicBezTo>
                  <a:pt x="1315967" y="32235"/>
                  <a:pt x="1283732" y="0"/>
                  <a:pt x="1243967" y="0"/>
                </a:cubicBezTo>
                <a:cubicBezTo>
                  <a:pt x="1204202" y="0"/>
                  <a:pt x="1171967" y="32235"/>
                  <a:pt x="1171967" y="72000"/>
                </a:cubicBezTo>
                <a:close/>
                <a:moveTo>
                  <a:pt x="1171966" y="2470049"/>
                </a:moveTo>
                <a:lnTo>
                  <a:pt x="1171966" y="2686049"/>
                </a:lnTo>
                <a:cubicBezTo>
                  <a:pt x="1171966" y="2725814"/>
                  <a:pt x="1204201" y="2758049"/>
                  <a:pt x="1243966" y="2758049"/>
                </a:cubicBezTo>
                <a:cubicBezTo>
                  <a:pt x="1283731" y="2758049"/>
                  <a:pt x="1315966" y="2725814"/>
                  <a:pt x="1315966" y="2686049"/>
                </a:cubicBezTo>
                <a:lnTo>
                  <a:pt x="1315966" y="2470049"/>
                </a:lnTo>
                <a:cubicBezTo>
                  <a:pt x="1315966" y="2430284"/>
                  <a:pt x="1283731" y="2398049"/>
                  <a:pt x="1243966" y="2398049"/>
                </a:cubicBezTo>
                <a:cubicBezTo>
                  <a:pt x="1204201" y="2398049"/>
                  <a:pt x="1171966" y="2430284"/>
                  <a:pt x="1171966" y="2470049"/>
                </a:cubicBezTo>
                <a:close/>
                <a:moveTo>
                  <a:pt x="515345" y="1370958"/>
                </a:moveTo>
                <a:cubicBezTo>
                  <a:pt x="515344" y="1558300"/>
                  <a:pt x="586814" y="1745642"/>
                  <a:pt x="729750" y="1888579"/>
                </a:cubicBezTo>
                <a:cubicBezTo>
                  <a:pt x="1015625" y="2174454"/>
                  <a:pt x="1479119" y="2174454"/>
                  <a:pt x="1764994" y="1888580"/>
                </a:cubicBezTo>
                <a:lnTo>
                  <a:pt x="1940572" y="1713001"/>
                </a:lnTo>
                <a:lnTo>
                  <a:pt x="2136413" y="1713002"/>
                </a:lnTo>
                <a:cubicBezTo>
                  <a:pt x="2215124" y="1713001"/>
                  <a:pt x="2278929" y="1649195"/>
                  <a:pt x="2278929" y="1570486"/>
                </a:cubicBezTo>
                <a:lnTo>
                  <a:pt x="2278929" y="1374645"/>
                </a:lnTo>
                <a:lnTo>
                  <a:pt x="2282614" y="1370959"/>
                </a:lnTo>
                <a:lnTo>
                  <a:pt x="2278929" y="1367272"/>
                </a:lnTo>
                <a:lnTo>
                  <a:pt x="2278929" y="1171432"/>
                </a:lnTo>
                <a:cubicBezTo>
                  <a:pt x="2278929" y="1092722"/>
                  <a:pt x="2215123" y="1028916"/>
                  <a:pt x="2136413" y="1028916"/>
                </a:cubicBezTo>
                <a:lnTo>
                  <a:pt x="1940571" y="1028916"/>
                </a:lnTo>
                <a:cubicBezTo>
                  <a:pt x="1882045" y="970390"/>
                  <a:pt x="1823519" y="911862"/>
                  <a:pt x="1764993" y="853336"/>
                </a:cubicBezTo>
                <a:cubicBezTo>
                  <a:pt x="1479118" y="567461"/>
                  <a:pt x="1015625" y="567462"/>
                  <a:pt x="729750" y="853336"/>
                </a:cubicBezTo>
                <a:cubicBezTo>
                  <a:pt x="586813" y="996273"/>
                  <a:pt x="515344" y="1183616"/>
                  <a:pt x="515345" y="1370958"/>
                </a:cubicBezTo>
                <a:close/>
                <a:moveTo>
                  <a:pt x="388776" y="2386770"/>
                </a:moveTo>
                <a:cubicBezTo>
                  <a:pt x="388776" y="2405196"/>
                  <a:pt x="395805" y="2423622"/>
                  <a:pt x="409865" y="2437681"/>
                </a:cubicBezTo>
                <a:cubicBezTo>
                  <a:pt x="437983" y="2465800"/>
                  <a:pt x="483570" y="2465800"/>
                  <a:pt x="511688" y="2437681"/>
                </a:cubicBezTo>
                <a:lnTo>
                  <a:pt x="664423" y="2284946"/>
                </a:lnTo>
                <a:cubicBezTo>
                  <a:pt x="692541" y="2256828"/>
                  <a:pt x="692541" y="2211241"/>
                  <a:pt x="664423" y="2183123"/>
                </a:cubicBezTo>
                <a:cubicBezTo>
                  <a:pt x="636305" y="2155005"/>
                  <a:pt x="590718" y="2155005"/>
                  <a:pt x="562599" y="2183123"/>
                </a:cubicBezTo>
                <a:lnTo>
                  <a:pt x="409865" y="2335858"/>
                </a:lnTo>
                <a:cubicBezTo>
                  <a:pt x="395805" y="2349917"/>
                  <a:pt x="388776" y="2368343"/>
                  <a:pt x="388776" y="2386770"/>
                </a:cubicBezTo>
                <a:close/>
                <a:moveTo>
                  <a:pt x="388776" y="365689"/>
                </a:moveTo>
                <a:cubicBezTo>
                  <a:pt x="388776" y="384115"/>
                  <a:pt x="395805" y="402541"/>
                  <a:pt x="409865" y="416600"/>
                </a:cubicBezTo>
                <a:lnTo>
                  <a:pt x="562599" y="569335"/>
                </a:lnTo>
                <a:cubicBezTo>
                  <a:pt x="590718" y="597454"/>
                  <a:pt x="636305" y="597454"/>
                  <a:pt x="664423" y="569335"/>
                </a:cubicBezTo>
                <a:cubicBezTo>
                  <a:pt x="692541" y="541217"/>
                  <a:pt x="692541" y="495630"/>
                  <a:pt x="664423" y="467512"/>
                </a:cubicBezTo>
                <a:lnTo>
                  <a:pt x="511688" y="314777"/>
                </a:lnTo>
                <a:cubicBezTo>
                  <a:pt x="483570" y="286659"/>
                  <a:pt x="437983" y="286659"/>
                  <a:pt x="409865" y="314777"/>
                </a:cubicBezTo>
                <a:cubicBezTo>
                  <a:pt x="395805" y="328836"/>
                  <a:pt x="388776" y="347262"/>
                  <a:pt x="388776" y="365689"/>
                </a:cubicBezTo>
                <a:close/>
                <a:moveTo>
                  <a:pt x="0" y="1379024"/>
                </a:moveTo>
                <a:cubicBezTo>
                  <a:pt x="0" y="1418789"/>
                  <a:pt x="32235" y="1451024"/>
                  <a:pt x="72000" y="1451024"/>
                </a:cubicBezTo>
                <a:lnTo>
                  <a:pt x="288000" y="1451024"/>
                </a:lnTo>
                <a:cubicBezTo>
                  <a:pt x="327765" y="1451024"/>
                  <a:pt x="360000" y="1418789"/>
                  <a:pt x="360000" y="1379024"/>
                </a:cubicBezTo>
                <a:cubicBezTo>
                  <a:pt x="360000" y="1339259"/>
                  <a:pt x="327765" y="1307024"/>
                  <a:pt x="288000" y="1307024"/>
                </a:cubicBezTo>
                <a:lnTo>
                  <a:pt x="72000" y="1307024"/>
                </a:lnTo>
                <a:cubicBezTo>
                  <a:pt x="32235" y="1307024"/>
                  <a:pt x="0" y="1339259"/>
                  <a:pt x="0" y="137902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grpSp>
        <p:nvGrpSpPr>
          <p:cNvPr id="41" name="Graphic 220">
            <a:extLst>
              <a:ext uri="{FF2B5EF4-FFF2-40B4-BE49-F238E27FC236}">
                <a16:creationId xmlns:a16="http://schemas.microsoft.com/office/drawing/2014/main" id="{E226D427-E7A6-428A-B827-C1E03B8469F5}"/>
              </a:ext>
            </a:extLst>
          </p:cNvPr>
          <p:cNvGrpSpPr/>
          <p:nvPr/>
        </p:nvGrpSpPr>
        <p:grpSpPr>
          <a:xfrm>
            <a:off x="11719518" y="5449968"/>
            <a:ext cx="478000" cy="681514"/>
            <a:chOff x="5262562" y="2386012"/>
            <a:chExt cx="1666875" cy="2085975"/>
          </a:xfrm>
        </p:grpSpPr>
        <p:sp>
          <p:nvSpPr>
            <p:cNvPr id="42" name="Freeform: Shape 116">
              <a:extLst>
                <a:ext uri="{FF2B5EF4-FFF2-40B4-BE49-F238E27FC236}">
                  <a16:creationId xmlns:a16="http://schemas.microsoft.com/office/drawing/2014/main" id="{454F7719-8475-41CF-85AB-3E08DF7C96C8}"/>
                </a:ext>
              </a:extLst>
            </p:cNvPr>
            <p:cNvSpPr/>
            <p:nvPr/>
          </p:nvSpPr>
          <p:spPr>
            <a:xfrm>
              <a:off x="5262562" y="2797492"/>
              <a:ext cx="1657350" cy="1657350"/>
            </a:xfrm>
            <a:custGeom>
              <a:avLst/>
              <a:gdLst>
                <a:gd name="connsiteX0" fmla="*/ 1663065 w 1657350"/>
                <a:gd name="connsiteY0" fmla="*/ 831533 h 1657350"/>
                <a:gd name="connsiteX1" fmla="*/ 831533 w 1657350"/>
                <a:gd name="connsiteY1" fmla="*/ 1663065 h 1657350"/>
                <a:gd name="connsiteX2" fmla="*/ 0 w 1657350"/>
                <a:gd name="connsiteY2" fmla="*/ 831533 h 1657350"/>
                <a:gd name="connsiteX3" fmla="*/ 831533 w 1657350"/>
                <a:gd name="connsiteY3" fmla="*/ 0 h 1657350"/>
                <a:gd name="connsiteX4" fmla="*/ 1663065 w 1657350"/>
                <a:gd name="connsiteY4" fmla="*/ 831533 h 1657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7350" h="1657350">
                  <a:moveTo>
                    <a:pt x="1663065" y="831533"/>
                  </a:moveTo>
                  <a:cubicBezTo>
                    <a:pt x="1663065" y="1290775"/>
                    <a:pt x="1290775" y="1663065"/>
                    <a:pt x="831533" y="1663065"/>
                  </a:cubicBezTo>
                  <a:cubicBezTo>
                    <a:pt x="372290" y="1663065"/>
                    <a:pt x="0" y="1290775"/>
                    <a:pt x="0" y="831533"/>
                  </a:cubicBezTo>
                  <a:cubicBezTo>
                    <a:pt x="0" y="372290"/>
                    <a:pt x="372290" y="0"/>
                    <a:pt x="831533" y="0"/>
                  </a:cubicBezTo>
                  <a:cubicBezTo>
                    <a:pt x="1290775" y="0"/>
                    <a:pt x="1663065" y="372290"/>
                    <a:pt x="1663065" y="831533"/>
                  </a:cubicBezTo>
                  <a:close/>
                </a:path>
              </a:pathLst>
            </a:custGeom>
            <a:solidFill>
              <a:srgbClr val="FAA932"/>
            </a:solidFill>
            <a:ln w="9525" cap="flat">
              <a:noFill/>
              <a:prstDash val="solid"/>
              <a:miter/>
            </a:ln>
          </p:spPr>
          <p:txBody>
            <a:bodyPr rtlCol="0" anchor="ctr"/>
            <a:lstStyle/>
            <a:p>
              <a:endParaRPr lang="en-US"/>
            </a:p>
          </p:txBody>
        </p:sp>
        <p:sp>
          <p:nvSpPr>
            <p:cNvPr id="43" name="Freeform: Shape 117">
              <a:extLst>
                <a:ext uri="{FF2B5EF4-FFF2-40B4-BE49-F238E27FC236}">
                  <a16:creationId xmlns:a16="http://schemas.microsoft.com/office/drawing/2014/main" id="{68726837-76F1-4530-98FE-47A7774F842D}"/>
                </a:ext>
              </a:extLst>
            </p:cNvPr>
            <p:cNvSpPr/>
            <p:nvPr/>
          </p:nvSpPr>
          <p:spPr>
            <a:xfrm>
              <a:off x="5660707" y="3044189"/>
              <a:ext cx="1257300" cy="1419225"/>
            </a:xfrm>
            <a:custGeom>
              <a:avLst/>
              <a:gdLst>
                <a:gd name="connsiteX0" fmla="*/ 1014413 w 1257300"/>
                <a:gd name="connsiteY0" fmla="*/ 0 h 1419225"/>
                <a:gd name="connsiteX1" fmla="*/ 773430 w 1257300"/>
                <a:gd name="connsiteY1" fmla="*/ 974407 h 1419225"/>
                <a:gd name="connsiteX2" fmla="*/ 0 w 1257300"/>
                <a:gd name="connsiteY2" fmla="*/ 1303973 h 1419225"/>
                <a:gd name="connsiteX3" fmla="*/ 433388 w 1257300"/>
                <a:gd name="connsiteY3" fmla="*/ 1425893 h 1419225"/>
                <a:gd name="connsiteX4" fmla="*/ 1264920 w 1257300"/>
                <a:gd name="connsiteY4" fmla="*/ 594360 h 1419225"/>
                <a:gd name="connsiteX5" fmla="*/ 1014413 w 1257300"/>
                <a:gd name="connsiteY5" fmla="*/ 0 h 1419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7300" h="1419225">
                  <a:moveTo>
                    <a:pt x="1014413" y="0"/>
                  </a:moveTo>
                  <a:cubicBezTo>
                    <a:pt x="1141095" y="285750"/>
                    <a:pt x="1054418" y="679132"/>
                    <a:pt x="773430" y="974407"/>
                  </a:cubicBezTo>
                  <a:cubicBezTo>
                    <a:pt x="549593" y="1209675"/>
                    <a:pt x="256222" y="1323975"/>
                    <a:pt x="0" y="1303973"/>
                  </a:cubicBezTo>
                  <a:cubicBezTo>
                    <a:pt x="125730" y="1381125"/>
                    <a:pt x="274320" y="1425893"/>
                    <a:pt x="433388" y="1425893"/>
                  </a:cubicBezTo>
                  <a:cubicBezTo>
                    <a:pt x="892493" y="1425893"/>
                    <a:pt x="1264920" y="1053465"/>
                    <a:pt x="1264920" y="594360"/>
                  </a:cubicBezTo>
                  <a:cubicBezTo>
                    <a:pt x="1263968" y="360998"/>
                    <a:pt x="1168718" y="150495"/>
                    <a:pt x="1014413" y="0"/>
                  </a:cubicBezTo>
                  <a:close/>
                </a:path>
              </a:pathLst>
            </a:custGeom>
            <a:solidFill>
              <a:srgbClr val="F7931E"/>
            </a:solidFill>
            <a:ln w="9525" cap="flat">
              <a:noFill/>
              <a:prstDash val="solid"/>
              <a:miter/>
            </a:ln>
          </p:spPr>
          <p:txBody>
            <a:bodyPr rtlCol="0" anchor="ctr"/>
            <a:lstStyle/>
            <a:p>
              <a:endParaRPr lang="en-US"/>
            </a:p>
          </p:txBody>
        </p:sp>
        <p:sp>
          <p:nvSpPr>
            <p:cNvPr id="44" name="Freeform: Shape 118">
              <a:extLst>
                <a:ext uri="{FF2B5EF4-FFF2-40B4-BE49-F238E27FC236}">
                  <a16:creationId xmlns:a16="http://schemas.microsoft.com/office/drawing/2014/main" id="{5556C7DC-B878-4E8C-843F-23C3106E9F11}"/>
                </a:ext>
              </a:extLst>
            </p:cNvPr>
            <p:cNvSpPr/>
            <p:nvPr/>
          </p:nvSpPr>
          <p:spPr>
            <a:xfrm>
              <a:off x="6091967" y="2386403"/>
              <a:ext cx="733425" cy="495300"/>
            </a:xfrm>
            <a:custGeom>
              <a:avLst/>
              <a:gdLst>
                <a:gd name="connsiteX0" fmla="*/ 2128 w 733425"/>
                <a:gd name="connsiteY0" fmla="*/ 437759 h 495300"/>
                <a:gd name="connsiteX1" fmla="*/ 99282 w 733425"/>
                <a:gd name="connsiteY1" fmla="*/ 138674 h 495300"/>
                <a:gd name="connsiteX2" fmla="*/ 268828 w 733425"/>
                <a:gd name="connsiteY2" fmla="*/ 8181 h 495300"/>
                <a:gd name="connsiteX3" fmla="*/ 305975 w 733425"/>
                <a:gd name="connsiteY3" fmla="*/ 15801 h 495300"/>
                <a:gd name="connsiteX4" fmla="*/ 286925 w 733425"/>
                <a:gd name="connsiteY4" fmla="*/ 65331 h 495300"/>
                <a:gd name="connsiteX5" fmla="*/ 89757 w 733425"/>
                <a:gd name="connsiteY5" fmla="*/ 313934 h 495300"/>
                <a:gd name="connsiteX6" fmla="*/ 347885 w 733425"/>
                <a:gd name="connsiteY6" fmla="*/ 180584 h 495300"/>
                <a:gd name="connsiteX7" fmla="*/ 420275 w 733425"/>
                <a:gd name="connsiteY7" fmla="*/ 179631 h 495300"/>
                <a:gd name="connsiteX8" fmla="*/ 732695 w 733425"/>
                <a:gd name="connsiteY8" fmla="*/ 294884 h 495300"/>
                <a:gd name="connsiteX9" fmla="*/ 735553 w 733425"/>
                <a:gd name="connsiteY9" fmla="*/ 297741 h 495300"/>
                <a:gd name="connsiteX10" fmla="*/ 732695 w 733425"/>
                <a:gd name="connsiteY10" fmla="*/ 301551 h 495300"/>
                <a:gd name="connsiteX11" fmla="*/ 109760 w 733425"/>
                <a:gd name="connsiteY11" fmla="*/ 336794 h 495300"/>
                <a:gd name="connsiteX12" fmla="*/ 78328 w 733425"/>
                <a:gd name="connsiteY12" fmla="*/ 340604 h 495300"/>
                <a:gd name="connsiteX13" fmla="*/ 63087 w 733425"/>
                <a:gd name="connsiteY13" fmla="*/ 444426 h 495300"/>
                <a:gd name="connsiteX14" fmla="*/ 59278 w 733425"/>
                <a:gd name="connsiteY14" fmla="*/ 477764 h 495300"/>
                <a:gd name="connsiteX15" fmla="*/ 25940 w 733425"/>
                <a:gd name="connsiteY15" fmla="*/ 500624 h 495300"/>
                <a:gd name="connsiteX16" fmla="*/ 222 w 733425"/>
                <a:gd name="connsiteY16" fmla="*/ 475859 h 495300"/>
                <a:gd name="connsiteX17" fmla="*/ 2128 w 733425"/>
                <a:gd name="connsiteY17" fmla="*/ 43775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33425" h="495300">
                  <a:moveTo>
                    <a:pt x="2128" y="437759"/>
                  </a:moveTo>
                  <a:cubicBezTo>
                    <a:pt x="18320" y="332984"/>
                    <a:pt x="39275" y="229161"/>
                    <a:pt x="99282" y="138674"/>
                  </a:cubicBezTo>
                  <a:cubicBezTo>
                    <a:pt x="141193" y="75809"/>
                    <a:pt x="195485" y="30089"/>
                    <a:pt x="268828" y="8181"/>
                  </a:cubicBezTo>
                  <a:cubicBezTo>
                    <a:pt x="281210" y="4371"/>
                    <a:pt x="300260" y="-11821"/>
                    <a:pt x="305975" y="15801"/>
                  </a:cubicBezTo>
                  <a:cubicBezTo>
                    <a:pt x="309785" y="34851"/>
                    <a:pt x="315500" y="52949"/>
                    <a:pt x="286925" y="65331"/>
                  </a:cubicBezTo>
                  <a:cubicBezTo>
                    <a:pt x="177387" y="111051"/>
                    <a:pt x="125953" y="176774"/>
                    <a:pt x="89757" y="313934"/>
                  </a:cubicBezTo>
                  <a:cubicBezTo>
                    <a:pt x="170720" y="247259"/>
                    <a:pt x="254540" y="203444"/>
                    <a:pt x="347885" y="180584"/>
                  </a:cubicBezTo>
                  <a:cubicBezTo>
                    <a:pt x="371697" y="170106"/>
                    <a:pt x="396462" y="171059"/>
                    <a:pt x="420275" y="179631"/>
                  </a:cubicBezTo>
                  <a:cubicBezTo>
                    <a:pt x="528860" y="207254"/>
                    <a:pt x="626015" y="264404"/>
                    <a:pt x="732695" y="294884"/>
                  </a:cubicBezTo>
                  <a:cubicBezTo>
                    <a:pt x="733648" y="294884"/>
                    <a:pt x="735553" y="296789"/>
                    <a:pt x="735553" y="297741"/>
                  </a:cubicBezTo>
                  <a:cubicBezTo>
                    <a:pt x="735553" y="298694"/>
                    <a:pt x="733648" y="300599"/>
                    <a:pt x="732695" y="301551"/>
                  </a:cubicBezTo>
                  <a:cubicBezTo>
                    <a:pt x="526955" y="356796"/>
                    <a:pt x="320262" y="372036"/>
                    <a:pt x="109760" y="336794"/>
                  </a:cubicBezTo>
                  <a:cubicBezTo>
                    <a:pt x="98330" y="334889"/>
                    <a:pt x="87853" y="331079"/>
                    <a:pt x="78328" y="340604"/>
                  </a:cubicBezTo>
                  <a:cubicBezTo>
                    <a:pt x="73565" y="374894"/>
                    <a:pt x="67850" y="410136"/>
                    <a:pt x="63087" y="444426"/>
                  </a:cubicBezTo>
                  <a:cubicBezTo>
                    <a:pt x="62135" y="455856"/>
                    <a:pt x="59278" y="466334"/>
                    <a:pt x="59278" y="477764"/>
                  </a:cubicBezTo>
                  <a:cubicBezTo>
                    <a:pt x="59278" y="501576"/>
                    <a:pt x="42132" y="500624"/>
                    <a:pt x="25940" y="500624"/>
                  </a:cubicBezTo>
                  <a:cubicBezTo>
                    <a:pt x="8795" y="500624"/>
                    <a:pt x="-1682" y="495861"/>
                    <a:pt x="222" y="475859"/>
                  </a:cubicBezTo>
                  <a:cubicBezTo>
                    <a:pt x="3080" y="463476"/>
                    <a:pt x="2128" y="451094"/>
                    <a:pt x="2128" y="437759"/>
                  </a:cubicBezTo>
                  <a:close/>
                </a:path>
              </a:pathLst>
            </a:custGeom>
            <a:solidFill>
              <a:srgbClr val="57B877"/>
            </a:solidFill>
            <a:ln w="9525" cap="flat">
              <a:noFill/>
              <a:prstDash val="solid"/>
              <a:miter/>
            </a:ln>
          </p:spPr>
          <p:txBody>
            <a:bodyPr rtlCol="0" anchor="ctr"/>
            <a:lstStyle/>
            <a:p>
              <a:endParaRPr lang="en-US"/>
            </a:p>
          </p:txBody>
        </p:sp>
      </p:grpSp>
      <p:grpSp>
        <p:nvGrpSpPr>
          <p:cNvPr id="45" name="Group 44">
            <a:extLst>
              <a:ext uri="{FF2B5EF4-FFF2-40B4-BE49-F238E27FC236}">
                <a16:creationId xmlns:a16="http://schemas.microsoft.com/office/drawing/2014/main" id="{DD0F0BBB-0428-4B1A-A94C-09EE814668C6}"/>
              </a:ext>
            </a:extLst>
          </p:cNvPr>
          <p:cNvGrpSpPr/>
          <p:nvPr/>
        </p:nvGrpSpPr>
        <p:grpSpPr>
          <a:xfrm>
            <a:off x="11719518" y="3756074"/>
            <a:ext cx="472482" cy="743538"/>
            <a:chOff x="7528445" y="2305877"/>
            <a:chExt cx="561155" cy="1148822"/>
          </a:xfrm>
        </p:grpSpPr>
        <p:sp>
          <p:nvSpPr>
            <p:cNvPr id="46" name="Freeform: Shape 13">
              <a:extLst>
                <a:ext uri="{FF2B5EF4-FFF2-40B4-BE49-F238E27FC236}">
                  <a16:creationId xmlns:a16="http://schemas.microsoft.com/office/drawing/2014/main" id="{11E1C0AB-7BB6-481F-9139-7F39B938B7D0}"/>
                </a:ext>
              </a:extLst>
            </p:cNvPr>
            <p:cNvSpPr/>
            <p:nvPr/>
          </p:nvSpPr>
          <p:spPr>
            <a:xfrm>
              <a:off x="7534623" y="2338366"/>
              <a:ext cx="554977" cy="1116333"/>
            </a:xfrm>
            <a:custGeom>
              <a:avLst/>
              <a:gdLst>
                <a:gd name="connsiteX0" fmla="*/ 241208 w 288620"/>
                <a:gd name="connsiteY0" fmla="*/ 327965 h 580557"/>
                <a:gd name="connsiteX1" fmla="*/ 214668 w 288620"/>
                <a:gd name="connsiteY1" fmla="*/ 286496 h 580557"/>
                <a:gd name="connsiteX2" fmla="*/ 190119 w 288620"/>
                <a:gd name="connsiteY2" fmla="*/ 214175 h 580557"/>
                <a:gd name="connsiteX3" fmla="*/ 160925 w 288620"/>
                <a:gd name="connsiteY3" fmla="*/ 131239 h 580557"/>
                <a:gd name="connsiteX4" fmla="*/ 128414 w 288620"/>
                <a:gd name="connsiteY4" fmla="*/ 83467 h 580557"/>
                <a:gd name="connsiteX5" fmla="*/ 85287 w 288620"/>
                <a:gd name="connsiteY5" fmla="*/ 69202 h 580557"/>
                <a:gd name="connsiteX6" fmla="*/ 79316 w 288620"/>
                <a:gd name="connsiteY6" fmla="*/ 62899 h 580557"/>
                <a:gd name="connsiteX7" fmla="*/ 78984 w 288620"/>
                <a:gd name="connsiteY7" fmla="*/ 40008 h 580557"/>
                <a:gd name="connsiteX8" fmla="*/ 72349 w 288620"/>
                <a:gd name="connsiteY8" fmla="*/ 3848 h 580557"/>
                <a:gd name="connsiteX9" fmla="*/ 68036 w 288620"/>
                <a:gd name="connsiteY9" fmla="*/ 199 h 580557"/>
                <a:gd name="connsiteX10" fmla="*/ 58747 w 288620"/>
                <a:gd name="connsiteY10" fmla="*/ 15459 h 580557"/>
                <a:gd name="connsiteX11" fmla="*/ 61069 w 288620"/>
                <a:gd name="connsiteY11" fmla="*/ 26407 h 580557"/>
                <a:gd name="connsiteX12" fmla="*/ 63060 w 288620"/>
                <a:gd name="connsiteY12" fmla="*/ 63562 h 580557"/>
                <a:gd name="connsiteX13" fmla="*/ 56425 w 288620"/>
                <a:gd name="connsiteY13" fmla="*/ 73515 h 580557"/>
                <a:gd name="connsiteX14" fmla="*/ 40833 w 288620"/>
                <a:gd name="connsiteY14" fmla="*/ 81145 h 580557"/>
                <a:gd name="connsiteX15" fmla="*/ 3345 w 288620"/>
                <a:gd name="connsiteY15" fmla="*/ 159105 h 580557"/>
                <a:gd name="connsiteX16" fmla="*/ 3345 w 288620"/>
                <a:gd name="connsiteY16" fmla="*/ 159105 h 580557"/>
                <a:gd name="connsiteX17" fmla="*/ 3345 w 288620"/>
                <a:gd name="connsiteY17" fmla="*/ 159105 h 580557"/>
                <a:gd name="connsiteX18" fmla="*/ 28 w 288620"/>
                <a:gd name="connsiteY18" fmla="*/ 203560 h 580557"/>
                <a:gd name="connsiteX19" fmla="*/ 5999 w 288620"/>
                <a:gd name="connsiteY19" fmla="*/ 298771 h 580557"/>
                <a:gd name="connsiteX20" fmla="*/ 16947 w 288620"/>
                <a:gd name="connsiteY20" fmla="*/ 392655 h 580557"/>
                <a:gd name="connsiteX21" fmla="*/ 55762 w 288620"/>
                <a:gd name="connsiteY21" fmla="*/ 509430 h 580557"/>
                <a:gd name="connsiteX22" fmla="*/ 123106 w 288620"/>
                <a:gd name="connsiteY22" fmla="*/ 573458 h 580557"/>
                <a:gd name="connsiteX23" fmla="*/ 222962 w 288620"/>
                <a:gd name="connsiteY23" fmla="*/ 565496 h 580557"/>
                <a:gd name="connsiteX24" fmla="*/ 288980 w 288620"/>
                <a:gd name="connsiteY24" fmla="*/ 462322 h 580557"/>
                <a:gd name="connsiteX25" fmla="*/ 241208 w 288620"/>
                <a:gd name="connsiteY25" fmla="*/ 327965 h 580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88620" h="580557">
                  <a:moveTo>
                    <a:pt x="241208" y="327965"/>
                  </a:moveTo>
                  <a:cubicBezTo>
                    <a:pt x="231588" y="314695"/>
                    <a:pt x="221635" y="301425"/>
                    <a:pt x="214668" y="286496"/>
                  </a:cubicBezTo>
                  <a:cubicBezTo>
                    <a:pt x="204053" y="263274"/>
                    <a:pt x="197418" y="238393"/>
                    <a:pt x="190119" y="214175"/>
                  </a:cubicBezTo>
                  <a:cubicBezTo>
                    <a:pt x="181494" y="186309"/>
                    <a:pt x="174195" y="157778"/>
                    <a:pt x="160925" y="131239"/>
                  </a:cubicBezTo>
                  <a:cubicBezTo>
                    <a:pt x="155286" y="111666"/>
                    <a:pt x="145002" y="95078"/>
                    <a:pt x="128414" y="83467"/>
                  </a:cubicBezTo>
                  <a:cubicBezTo>
                    <a:pt x="115476" y="74510"/>
                    <a:pt x="100879" y="70197"/>
                    <a:pt x="85287" y="69202"/>
                  </a:cubicBezTo>
                  <a:cubicBezTo>
                    <a:pt x="80311" y="68870"/>
                    <a:pt x="79316" y="67211"/>
                    <a:pt x="79316" y="62899"/>
                  </a:cubicBezTo>
                  <a:cubicBezTo>
                    <a:pt x="79647" y="55269"/>
                    <a:pt x="79647" y="47638"/>
                    <a:pt x="78984" y="40008"/>
                  </a:cubicBezTo>
                  <a:cubicBezTo>
                    <a:pt x="77989" y="27734"/>
                    <a:pt x="76662" y="15459"/>
                    <a:pt x="72349" y="3848"/>
                  </a:cubicBezTo>
                  <a:cubicBezTo>
                    <a:pt x="71685" y="2189"/>
                    <a:pt x="72017" y="-797"/>
                    <a:pt x="68036" y="199"/>
                  </a:cubicBezTo>
                  <a:cubicBezTo>
                    <a:pt x="58416" y="2521"/>
                    <a:pt x="56093" y="6170"/>
                    <a:pt x="58747" y="15459"/>
                  </a:cubicBezTo>
                  <a:cubicBezTo>
                    <a:pt x="59742" y="18776"/>
                    <a:pt x="60406" y="22757"/>
                    <a:pt x="61069" y="26407"/>
                  </a:cubicBezTo>
                  <a:cubicBezTo>
                    <a:pt x="63392" y="38681"/>
                    <a:pt x="61733" y="51288"/>
                    <a:pt x="63060" y="63562"/>
                  </a:cubicBezTo>
                  <a:cubicBezTo>
                    <a:pt x="63723" y="70197"/>
                    <a:pt x="62065" y="72188"/>
                    <a:pt x="56425" y="73515"/>
                  </a:cubicBezTo>
                  <a:cubicBezTo>
                    <a:pt x="50785" y="75173"/>
                    <a:pt x="45477" y="77496"/>
                    <a:pt x="40833" y="81145"/>
                  </a:cubicBezTo>
                  <a:cubicBezTo>
                    <a:pt x="15288" y="100718"/>
                    <a:pt x="5999" y="128253"/>
                    <a:pt x="3345" y="159105"/>
                  </a:cubicBezTo>
                  <a:cubicBezTo>
                    <a:pt x="3345" y="159105"/>
                    <a:pt x="3345" y="159105"/>
                    <a:pt x="3345" y="159105"/>
                  </a:cubicBezTo>
                  <a:cubicBezTo>
                    <a:pt x="3345" y="159105"/>
                    <a:pt x="3345" y="159105"/>
                    <a:pt x="3345" y="159105"/>
                  </a:cubicBezTo>
                  <a:cubicBezTo>
                    <a:pt x="1355" y="173702"/>
                    <a:pt x="28" y="188631"/>
                    <a:pt x="28" y="203560"/>
                  </a:cubicBezTo>
                  <a:cubicBezTo>
                    <a:pt x="-304" y="235407"/>
                    <a:pt x="2350" y="267255"/>
                    <a:pt x="5999" y="298771"/>
                  </a:cubicBezTo>
                  <a:cubicBezTo>
                    <a:pt x="9649" y="329955"/>
                    <a:pt x="10976" y="361803"/>
                    <a:pt x="16947" y="392655"/>
                  </a:cubicBezTo>
                  <a:cubicBezTo>
                    <a:pt x="24909" y="433129"/>
                    <a:pt x="35525" y="472938"/>
                    <a:pt x="55762" y="509430"/>
                  </a:cubicBezTo>
                  <a:cubicBezTo>
                    <a:pt x="71354" y="537629"/>
                    <a:pt x="91922" y="561515"/>
                    <a:pt x="123106" y="573458"/>
                  </a:cubicBezTo>
                  <a:cubicBezTo>
                    <a:pt x="157608" y="586728"/>
                    <a:pt x="190783" y="580093"/>
                    <a:pt x="222962" y="565496"/>
                  </a:cubicBezTo>
                  <a:cubicBezTo>
                    <a:pt x="267416" y="545591"/>
                    <a:pt x="289312" y="510426"/>
                    <a:pt x="288980" y="462322"/>
                  </a:cubicBezTo>
                  <a:cubicBezTo>
                    <a:pt x="288648" y="412229"/>
                    <a:pt x="270070" y="368106"/>
                    <a:pt x="241208" y="327965"/>
                  </a:cubicBezTo>
                  <a:close/>
                </a:path>
              </a:pathLst>
            </a:custGeom>
            <a:solidFill>
              <a:srgbClr val="662D91"/>
            </a:solidFill>
            <a:ln w="3309" cap="flat">
              <a:noFill/>
              <a:prstDash val="solid"/>
              <a:miter/>
            </a:ln>
          </p:spPr>
          <p:txBody>
            <a:bodyPr rtlCol="0" anchor="ctr"/>
            <a:lstStyle/>
            <a:p>
              <a:endParaRPr lang="en-US"/>
            </a:p>
          </p:txBody>
        </p:sp>
        <p:sp>
          <p:nvSpPr>
            <p:cNvPr id="47" name="Freeform: Shape 14">
              <a:extLst>
                <a:ext uri="{FF2B5EF4-FFF2-40B4-BE49-F238E27FC236}">
                  <a16:creationId xmlns:a16="http://schemas.microsoft.com/office/drawing/2014/main" id="{3836A434-57A9-44FE-ADB7-11592425F1A6}"/>
                </a:ext>
              </a:extLst>
            </p:cNvPr>
            <p:cNvSpPr/>
            <p:nvPr/>
          </p:nvSpPr>
          <p:spPr>
            <a:xfrm>
              <a:off x="7528445" y="2305877"/>
              <a:ext cx="322366" cy="322366"/>
            </a:xfrm>
            <a:custGeom>
              <a:avLst/>
              <a:gdLst>
                <a:gd name="connsiteX0" fmla="*/ 157912 w 155921"/>
                <a:gd name="connsiteY0" fmla="*/ 131239 h 155921"/>
                <a:gd name="connsiteX1" fmla="*/ 109145 w 155921"/>
                <a:gd name="connsiteY1" fmla="*/ 120291 h 155921"/>
                <a:gd name="connsiteX2" fmla="*/ 98197 w 155921"/>
                <a:gd name="connsiteY2" fmla="*/ 123940 h 155921"/>
                <a:gd name="connsiteX3" fmla="*/ 75638 w 155921"/>
                <a:gd name="connsiteY3" fmla="*/ 148490 h 155921"/>
                <a:gd name="connsiteX4" fmla="*/ 67013 w 155921"/>
                <a:gd name="connsiteY4" fmla="*/ 150148 h 155921"/>
                <a:gd name="connsiteX5" fmla="*/ 36824 w 155921"/>
                <a:gd name="connsiteY5" fmla="*/ 136215 h 155921"/>
                <a:gd name="connsiteX6" fmla="*/ 27867 w 155921"/>
                <a:gd name="connsiteY6" fmla="*/ 137210 h 155921"/>
                <a:gd name="connsiteX7" fmla="*/ 0 w 155921"/>
                <a:gd name="connsiteY7" fmla="*/ 159105 h 155921"/>
                <a:gd name="connsiteX8" fmla="*/ 37487 w 155921"/>
                <a:gd name="connsiteY8" fmla="*/ 81145 h 155921"/>
                <a:gd name="connsiteX9" fmla="*/ 53080 w 155921"/>
                <a:gd name="connsiteY9" fmla="*/ 73515 h 155921"/>
                <a:gd name="connsiteX10" fmla="*/ 59715 w 155921"/>
                <a:gd name="connsiteY10" fmla="*/ 63562 h 155921"/>
                <a:gd name="connsiteX11" fmla="*/ 57724 w 155921"/>
                <a:gd name="connsiteY11" fmla="*/ 26407 h 155921"/>
                <a:gd name="connsiteX12" fmla="*/ 55734 w 155921"/>
                <a:gd name="connsiteY12" fmla="*/ 15459 h 155921"/>
                <a:gd name="connsiteX13" fmla="*/ 65022 w 155921"/>
                <a:gd name="connsiteY13" fmla="*/ 199 h 155921"/>
                <a:gd name="connsiteX14" fmla="*/ 69335 w 155921"/>
                <a:gd name="connsiteY14" fmla="*/ 3848 h 155921"/>
                <a:gd name="connsiteX15" fmla="*/ 75970 w 155921"/>
                <a:gd name="connsiteY15" fmla="*/ 40008 h 155921"/>
                <a:gd name="connsiteX16" fmla="*/ 76302 w 155921"/>
                <a:gd name="connsiteY16" fmla="*/ 62899 h 155921"/>
                <a:gd name="connsiteX17" fmla="*/ 82273 w 155921"/>
                <a:gd name="connsiteY17" fmla="*/ 69202 h 155921"/>
                <a:gd name="connsiteX18" fmla="*/ 125400 w 155921"/>
                <a:gd name="connsiteY18" fmla="*/ 83467 h 155921"/>
                <a:gd name="connsiteX19" fmla="*/ 157912 w 155921"/>
                <a:gd name="connsiteY19" fmla="*/ 131239 h 155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5921" h="155921">
                  <a:moveTo>
                    <a:pt x="157912" y="131239"/>
                  </a:moveTo>
                  <a:cubicBezTo>
                    <a:pt x="141656" y="127589"/>
                    <a:pt x="125400" y="124272"/>
                    <a:pt x="109145" y="120291"/>
                  </a:cubicBezTo>
                  <a:cubicBezTo>
                    <a:pt x="103837" y="118964"/>
                    <a:pt x="101183" y="120623"/>
                    <a:pt x="98197" y="123940"/>
                  </a:cubicBezTo>
                  <a:cubicBezTo>
                    <a:pt x="90899" y="132234"/>
                    <a:pt x="82937" y="140196"/>
                    <a:pt x="75638" y="148490"/>
                  </a:cubicBezTo>
                  <a:cubicBezTo>
                    <a:pt x="72984" y="151475"/>
                    <a:pt x="70662" y="151807"/>
                    <a:pt x="67013" y="150148"/>
                  </a:cubicBezTo>
                  <a:cubicBezTo>
                    <a:pt x="57061" y="145504"/>
                    <a:pt x="46776" y="141191"/>
                    <a:pt x="36824" y="136215"/>
                  </a:cubicBezTo>
                  <a:cubicBezTo>
                    <a:pt x="33506" y="134556"/>
                    <a:pt x="31184" y="134556"/>
                    <a:pt x="27867" y="137210"/>
                  </a:cubicBezTo>
                  <a:cubicBezTo>
                    <a:pt x="18910" y="144509"/>
                    <a:pt x="9289" y="151807"/>
                    <a:pt x="0" y="159105"/>
                  </a:cubicBezTo>
                  <a:cubicBezTo>
                    <a:pt x="2654" y="128253"/>
                    <a:pt x="11943" y="100718"/>
                    <a:pt x="37487" y="81145"/>
                  </a:cubicBezTo>
                  <a:cubicBezTo>
                    <a:pt x="42132" y="77496"/>
                    <a:pt x="47440" y="75173"/>
                    <a:pt x="53080" y="73515"/>
                  </a:cubicBezTo>
                  <a:cubicBezTo>
                    <a:pt x="58388" y="71856"/>
                    <a:pt x="60378" y="69865"/>
                    <a:pt x="59715" y="63562"/>
                  </a:cubicBezTo>
                  <a:cubicBezTo>
                    <a:pt x="58056" y="51288"/>
                    <a:pt x="60046" y="38681"/>
                    <a:pt x="57724" y="26407"/>
                  </a:cubicBezTo>
                  <a:cubicBezTo>
                    <a:pt x="57061" y="22757"/>
                    <a:pt x="56729" y="18776"/>
                    <a:pt x="55734" y="15459"/>
                  </a:cubicBezTo>
                  <a:cubicBezTo>
                    <a:pt x="53411" y="6170"/>
                    <a:pt x="55734" y="2521"/>
                    <a:pt x="65022" y="199"/>
                  </a:cubicBezTo>
                  <a:cubicBezTo>
                    <a:pt x="69003" y="-797"/>
                    <a:pt x="68672" y="2189"/>
                    <a:pt x="69335" y="3848"/>
                  </a:cubicBezTo>
                  <a:cubicBezTo>
                    <a:pt x="73648" y="15459"/>
                    <a:pt x="74975" y="27734"/>
                    <a:pt x="75970" y="40008"/>
                  </a:cubicBezTo>
                  <a:cubicBezTo>
                    <a:pt x="76634" y="47638"/>
                    <a:pt x="76302" y="55269"/>
                    <a:pt x="76302" y="62899"/>
                  </a:cubicBezTo>
                  <a:cubicBezTo>
                    <a:pt x="76302" y="67211"/>
                    <a:pt x="77297" y="68870"/>
                    <a:pt x="82273" y="69202"/>
                  </a:cubicBezTo>
                  <a:cubicBezTo>
                    <a:pt x="97865" y="69865"/>
                    <a:pt x="112794" y="74178"/>
                    <a:pt x="125400" y="83467"/>
                  </a:cubicBezTo>
                  <a:cubicBezTo>
                    <a:pt x="141988" y="95078"/>
                    <a:pt x="151940" y="111666"/>
                    <a:pt x="157912" y="131239"/>
                  </a:cubicBezTo>
                  <a:close/>
                </a:path>
              </a:pathLst>
            </a:custGeom>
            <a:solidFill>
              <a:srgbClr val="57B877"/>
            </a:solidFill>
            <a:ln w="9525" cap="flat">
              <a:noFill/>
              <a:prstDash val="solid"/>
              <a:miter/>
            </a:ln>
          </p:spPr>
          <p:txBody>
            <a:bodyPr wrap="square" rtlCol="0" anchor="ctr">
              <a:noAutofit/>
            </a:bodyPr>
            <a:lstStyle/>
            <a:p>
              <a:endParaRPr lang="en-US"/>
            </a:p>
          </p:txBody>
        </p:sp>
      </p:grpSp>
      <p:grpSp>
        <p:nvGrpSpPr>
          <p:cNvPr id="48" name="Group 47">
            <a:extLst>
              <a:ext uri="{FF2B5EF4-FFF2-40B4-BE49-F238E27FC236}">
                <a16:creationId xmlns:a16="http://schemas.microsoft.com/office/drawing/2014/main" id="{7EF085BC-2853-4143-96B3-D31CDD0DA101}"/>
              </a:ext>
            </a:extLst>
          </p:cNvPr>
          <p:cNvGrpSpPr/>
          <p:nvPr/>
        </p:nvGrpSpPr>
        <p:grpSpPr>
          <a:xfrm>
            <a:off x="11719518" y="2782451"/>
            <a:ext cx="472482" cy="908012"/>
            <a:chOff x="4513211" y="4124289"/>
            <a:chExt cx="227247" cy="450485"/>
          </a:xfrm>
        </p:grpSpPr>
        <p:sp>
          <p:nvSpPr>
            <p:cNvPr id="49" name="Freeform: Shape 85">
              <a:extLst>
                <a:ext uri="{FF2B5EF4-FFF2-40B4-BE49-F238E27FC236}">
                  <a16:creationId xmlns:a16="http://schemas.microsoft.com/office/drawing/2014/main" id="{BD98FE85-83CD-4AE6-BA49-3B9836F8BDC5}"/>
                </a:ext>
              </a:extLst>
            </p:cNvPr>
            <p:cNvSpPr/>
            <p:nvPr/>
          </p:nvSpPr>
          <p:spPr>
            <a:xfrm>
              <a:off x="4513211" y="4219805"/>
              <a:ext cx="225588" cy="354969"/>
            </a:xfrm>
            <a:custGeom>
              <a:avLst/>
              <a:gdLst>
                <a:gd name="connsiteX0" fmla="*/ 211655 w 225588"/>
                <a:gd name="connsiteY0" fmla="*/ 195758 h 354969"/>
                <a:gd name="connsiteX1" fmla="*/ 184783 w 225588"/>
                <a:gd name="connsiteY1" fmla="*/ 145332 h 354969"/>
                <a:gd name="connsiteX2" fmla="*/ 140661 w 225588"/>
                <a:gd name="connsiteY2" fmla="*/ 22586 h 354969"/>
                <a:gd name="connsiteX3" fmla="*/ 117770 w 225588"/>
                <a:gd name="connsiteY3" fmla="*/ 359 h 354969"/>
                <a:gd name="connsiteX4" fmla="*/ 118434 w 225588"/>
                <a:gd name="connsiteY4" fmla="*/ 10311 h 354969"/>
                <a:gd name="connsiteX5" fmla="*/ 105164 w 225588"/>
                <a:gd name="connsiteY5" fmla="*/ 27 h 354969"/>
                <a:gd name="connsiteX6" fmla="*/ 83600 w 225588"/>
                <a:gd name="connsiteY6" fmla="*/ 21259 h 354969"/>
                <a:gd name="connsiteX7" fmla="*/ 57724 w 225588"/>
                <a:gd name="connsiteY7" fmla="*/ 93580 h 354969"/>
                <a:gd name="connsiteX8" fmla="*/ 21232 w 225588"/>
                <a:gd name="connsiteY8" fmla="*/ 179171 h 354969"/>
                <a:gd name="connsiteX9" fmla="*/ 0 w 225588"/>
                <a:gd name="connsiteY9" fmla="*/ 239549 h 354969"/>
                <a:gd name="connsiteX10" fmla="*/ 0 w 225588"/>
                <a:gd name="connsiteY10" fmla="*/ 277036 h 354969"/>
                <a:gd name="connsiteX11" fmla="*/ 42464 w 225588"/>
                <a:gd name="connsiteY11" fmla="*/ 340732 h 354969"/>
                <a:gd name="connsiteX12" fmla="*/ 120092 w 225588"/>
                <a:gd name="connsiteY12" fmla="*/ 354001 h 354969"/>
                <a:gd name="connsiteX13" fmla="*/ 120756 w 225588"/>
                <a:gd name="connsiteY13" fmla="*/ 353670 h 354969"/>
                <a:gd name="connsiteX14" fmla="*/ 210328 w 225588"/>
                <a:gd name="connsiteY14" fmla="*/ 312533 h 354969"/>
                <a:gd name="connsiteX15" fmla="*/ 211655 w 225588"/>
                <a:gd name="connsiteY15" fmla="*/ 195758 h 354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5588" h="354969">
                  <a:moveTo>
                    <a:pt x="211655" y="195758"/>
                  </a:moveTo>
                  <a:cubicBezTo>
                    <a:pt x="201702" y="179502"/>
                    <a:pt x="191418" y="163579"/>
                    <a:pt x="184783" y="145332"/>
                  </a:cubicBezTo>
                  <a:cubicBezTo>
                    <a:pt x="169855" y="104528"/>
                    <a:pt x="155258" y="63391"/>
                    <a:pt x="140661" y="22586"/>
                  </a:cubicBezTo>
                  <a:cubicBezTo>
                    <a:pt x="136680" y="11307"/>
                    <a:pt x="131372" y="1686"/>
                    <a:pt x="117770" y="359"/>
                  </a:cubicBezTo>
                  <a:cubicBezTo>
                    <a:pt x="118102" y="3676"/>
                    <a:pt x="118102" y="6994"/>
                    <a:pt x="118434" y="10311"/>
                  </a:cubicBezTo>
                  <a:cubicBezTo>
                    <a:pt x="113126" y="7989"/>
                    <a:pt x="110140" y="2349"/>
                    <a:pt x="105164" y="27"/>
                  </a:cubicBezTo>
                  <a:cubicBezTo>
                    <a:pt x="90567" y="-636"/>
                    <a:pt x="87249" y="10975"/>
                    <a:pt x="83600" y="21259"/>
                  </a:cubicBezTo>
                  <a:cubicBezTo>
                    <a:pt x="74975" y="45145"/>
                    <a:pt x="66349" y="69362"/>
                    <a:pt x="57724" y="93580"/>
                  </a:cubicBezTo>
                  <a:cubicBezTo>
                    <a:pt x="47108" y="122774"/>
                    <a:pt x="38814" y="152963"/>
                    <a:pt x="21232" y="179171"/>
                  </a:cubicBezTo>
                  <a:cubicBezTo>
                    <a:pt x="8957" y="197748"/>
                    <a:pt x="663" y="217322"/>
                    <a:pt x="0" y="239549"/>
                  </a:cubicBezTo>
                  <a:cubicBezTo>
                    <a:pt x="0" y="252155"/>
                    <a:pt x="0" y="264430"/>
                    <a:pt x="0" y="277036"/>
                  </a:cubicBezTo>
                  <a:cubicBezTo>
                    <a:pt x="2654" y="305898"/>
                    <a:pt x="19573" y="325803"/>
                    <a:pt x="42464" y="340732"/>
                  </a:cubicBezTo>
                  <a:cubicBezTo>
                    <a:pt x="66349" y="356324"/>
                    <a:pt x="93221" y="355992"/>
                    <a:pt x="120092" y="354001"/>
                  </a:cubicBezTo>
                  <a:cubicBezTo>
                    <a:pt x="120424" y="354001"/>
                    <a:pt x="120424" y="353670"/>
                    <a:pt x="120756" y="353670"/>
                  </a:cubicBezTo>
                  <a:cubicBezTo>
                    <a:pt x="156253" y="352674"/>
                    <a:pt x="187769" y="341727"/>
                    <a:pt x="210328" y="312533"/>
                  </a:cubicBezTo>
                  <a:cubicBezTo>
                    <a:pt x="234545" y="280354"/>
                    <a:pt x="234877" y="233909"/>
                    <a:pt x="211655" y="195758"/>
                  </a:cubicBezTo>
                  <a:close/>
                </a:path>
              </a:pathLst>
            </a:custGeom>
            <a:solidFill>
              <a:srgbClr val="D9E021"/>
            </a:solidFill>
            <a:ln w="3309" cap="flat">
              <a:noFill/>
              <a:prstDash val="solid"/>
              <a:miter/>
            </a:ln>
          </p:spPr>
          <p:txBody>
            <a:bodyPr rtlCol="0" anchor="ctr"/>
            <a:lstStyle/>
            <a:p>
              <a:endParaRPr lang="en-US"/>
            </a:p>
          </p:txBody>
        </p:sp>
        <p:sp>
          <p:nvSpPr>
            <p:cNvPr id="50" name="Freeform: Shape 86">
              <a:extLst>
                <a:ext uri="{FF2B5EF4-FFF2-40B4-BE49-F238E27FC236}">
                  <a16:creationId xmlns:a16="http://schemas.microsoft.com/office/drawing/2014/main" id="{AB3642AA-34A3-469A-B472-ED62F433BFA9}"/>
                </a:ext>
              </a:extLst>
            </p:cNvPr>
            <p:cNvSpPr/>
            <p:nvPr/>
          </p:nvSpPr>
          <p:spPr>
            <a:xfrm>
              <a:off x="4630981" y="4220164"/>
              <a:ext cx="109477" cy="351652"/>
            </a:xfrm>
            <a:custGeom>
              <a:avLst/>
              <a:gdLst>
                <a:gd name="connsiteX0" fmla="*/ 663 w 109476"/>
                <a:gd name="connsiteY0" fmla="*/ 12275 h 351651"/>
                <a:gd name="connsiteX1" fmla="*/ 0 w 109476"/>
                <a:gd name="connsiteY1" fmla="*/ 0 h 351651"/>
                <a:gd name="connsiteX2" fmla="*/ 22891 w 109476"/>
                <a:gd name="connsiteY2" fmla="*/ 22227 h 351651"/>
                <a:gd name="connsiteX3" fmla="*/ 67013 w 109476"/>
                <a:gd name="connsiteY3" fmla="*/ 144974 h 351651"/>
                <a:gd name="connsiteX4" fmla="*/ 93884 w 109476"/>
                <a:gd name="connsiteY4" fmla="*/ 195399 h 351651"/>
                <a:gd name="connsiteX5" fmla="*/ 92557 w 109476"/>
                <a:gd name="connsiteY5" fmla="*/ 311511 h 351651"/>
                <a:gd name="connsiteX6" fmla="*/ 663 w 109476"/>
                <a:gd name="connsiteY6" fmla="*/ 352979 h 351651"/>
                <a:gd name="connsiteX7" fmla="*/ 25544 w 109476"/>
                <a:gd name="connsiteY7" fmla="*/ 278004 h 351651"/>
                <a:gd name="connsiteX8" fmla="*/ 27535 w 109476"/>
                <a:gd name="connsiteY8" fmla="*/ 218953 h 351651"/>
                <a:gd name="connsiteX9" fmla="*/ 11943 w 109476"/>
                <a:gd name="connsiteY9" fmla="*/ 60378 h 351651"/>
                <a:gd name="connsiteX10" fmla="*/ 4976 w 109476"/>
                <a:gd name="connsiteY10" fmla="*/ 21564 h 351651"/>
                <a:gd name="connsiteX11" fmla="*/ 663 w 109476"/>
                <a:gd name="connsiteY11" fmla="*/ 12275 h 351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9476" h="351651">
                  <a:moveTo>
                    <a:pt x="663" y="12275"/>
                  </a:moveTo>
                  <a:cubicBezTo>
                    <a:pt x="332" y="8294"/>
                    <a:pt x="332" y="3981"/>
                    <a:pt x="0" y="0"/>
                  </a:cubicBezTo>
                  <a:cubicBezTo>
                    <a:pt x="13602" y="1327"/>
                    <a:pt x="18910" y="10948"/>
                    <a:pt x="22891" y="22227"/>
                  </a:cubicBezTo>
                  <a:cubicBezTo>
                    <a:pt x="37487" y="63364"/>
                    <a:pt x="52084" y="104169"/>
                    <a:pt x="67013" y="144974"/>
                  </a:cubicBezTo>
                  <a:cubicBezTo>
                    <a:pt x="73648" y="162888"/>
                    <a:pt x="83932" y="179143"/>
                    <a:pt x="93884" y="195399"/>
                  </a:cubicBezTo>
                  <a:cubicBezTo>
                    <a:pt x="117107" y="233550"/>
                    <a:pt x="116775" y="279995"/>
                    <a:pt x="92557" y="311511"/>
                  </a:cubicBezTo>
                  <a:cubicBezTo>
                    <a:pt x="69667" y="341700"/>
                    <a:pt x="37156" y="352316"/>
                    <a:pt x="663" y="352979"/>
                  </a:cubicBezTo>
                  <a:cubicBezTo>
                    <a:pt x="16587" y="330420"/>
                    <a:pt x="21564" y="304544"/>
                    <a:pt x="25544" y="278004"/>
                  </a:cubicBezTo>
                  <a:cubicBezTo>
                    <a:pt x="28199" y="258431"/>
                    <a:pt x="27535" y="238526"/>
                    <a:pt x="27535" y="218953"/>
                  </a:cubicBezTo>
                  <a:cubicBezTo>
                    <a:pt x="27867" y="165542"/>
                    <a:pt x="20568" y="112794"/>
                    <a:pt x="11943" y="60378"/>
                  </a:cubicBezTo>
                  <a:cubicBezTo>
                    <a:pt x="9952" y="47440"/>
                    <a:pt x="7298" y="34502"/>
                    <a:pt x="4976" y="21564"/>
                  </a:cubicBezTo>
                  <a:cubicBezTo>
                    <a:pt x="4313" y="17914"/>
                    <a:pt x="3981" y="14597"/>
                    <a:pt x="663" y="12275"/>
                  </a:cubicBezTo>
                  <a:close/>
                </a:path>
              </a:pathLst>
            </a:custGeom>
            <a:solidFill>
              <a:srgbClr val="C2BB4A"/>
            </a:solidFill>
            <a:ln w="3309" cap="flat">
              <a:noFill/>
              <a:prstDash val="solid"/>
              <a:miter/>
            </a:ln>
          </p:spPr>
          <p:txBody>
            <a:bodyPr rtlCol="0" anchor="ctr"/>
            <a:lstStyle/>
            <a:p>
              <a:endParaRPr lang="en-US"/>
            </a:p>
          </p:txBody>
        </p:sp>
        <p:sp>
          <p:nvSpPr>
            <p:cNvPr id="51" name="Freeform: Shape 87">
              <a:extLst>
                <a:ext uri="{FF2B5EF4-FFF2-40B4-BE49-F238E27FC236}">
                  <a16:creationId xmlns:a16="http://schemas.microsoft.com/office/drawing/2014/main" id="{30594BB6-CFAD-4A77-AA90-04411C286E92}"/>
                </a:ext>
              </a:extLst>
            </p:cNvPr>
            <p:cNvSpPr/>
            <p:nvPr/>
          </p:nvSpPr>
          <p:spPr>
            <a:xfrm>
              <a:off x="4561893" y="4124289"/>
              <a:ext cx="109477" cy="109477"/>
            </a:xfrm>
            <a:custGeom>
              <a:avLst/>
              <a:gdLst>
                <a:gd name="connsiteX0" fmla="*/ 63449 w 109476"/>
                <a:gd name="connsiteY0" fmla="*/ 56397 h 109476"/>
                <a:gd name="connsiteX1" fmla="*/ 111220 w 109476"/>
                <a:gd name="connsiteY1" fmla="*/ 0 h 109476"/>
                <a:gd name="connsiteX2" fmla="*/ 104917 w 109476"/>
                <a:gd name="connsiteY2" fmla="*/ 0 h 109476"/>
                <a:gd name="connsiteX3" fmla="*/ 104917 w 109476"/>
                <a:gd name="connsiteY3" fmla="*/ 1659 h 109476"/>
                <a:gd name="connsiteX4" fmla="*/ 94965 w 109476"/>
                <a:gd name="connsiteY4" fmla="*/ 3649 h 109476"/>
                <a:gd name="connsiteX5" fmla="*/ 52170 w 109476"/>
                <a:gd name="connsiteY5" fmla="*/ 53743 h 109476"/>
                <a:gd name="connsiteX6" fmla="*/ 7715 w 109476"/>
                <a:gd name="connsiteY6" fmla="*/ 19905 h 109476"/>
                <a:gd name="connsiteX7" fmla="*/ 85 w 109476"/>
                <a:gd name="connsiteY7" fmla="*/ 23222 h 109476"/>
                <a:gd name="connsiteX8" fmla="*/ 6388 w 109476"/>
                <a:gd name="connsiteY8" fmla="*/ 29194 h 109476"/>
                <a:gd name="connsiteX9" fmla="*/ 32265 w 109476"/>
                <a:gd name="connsiteY9" fmla="*/ 42795 h 109476"/>
                <a:gd name="connsiteX10" fmla="*/ 57146 w 109476"/>
                <a:gd name="connsiteY10" fmla="*/ 97534 h 109476"/>
                <a:gd name="connsiteX11" fmla="*/ 70084 w 109476"/>
                <a:gd name="connsiteY11" fmla="*/ 108481 h 109476"/>
                <a:gd name="connsiteX12" fmla="*/ 69420 w 109476"/>
                <a:gd name="connsiteY12" fmla="*/ 96207 h 109476"/>
                <a:gd name="connsiteX13" fmla="*/ 57477 w 109476"/>
                <a:gd name="connsiteY13" fmla="*/ 67013 h 109476"/>
                <a:gd name="connsiteX14" fmla="*/ 63449 w 109476"/>
                <a:gd name="connsiteY14" fmla="*/ 56397 h 109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9476" h="109476">
                  <a:moveTo>
                    <a:pt x="63449" y="56397"/>
                  </a:moveTo>
                  <a:cubicBezTo>
                    <a:pt x="91979" y="52084"/>
                    <a:pt x="110889" y="29526"/>
                    <a:pt x="111220" y="0"/>
                  </a:cubicBezTo>
                  <a:cubicBezTo>
                    <a:pt x="109230" y="0"/>
                    <a:pt x="106908" y="0"/>
                    <a:pt x="104917" y="0"/>
                  </a:cubicBezTo>
                  <a:cubicBezTo>
                    <a:pt x="104917" y="663"/>
                    <a:pt x="104917" y="1327"/>
                    <a:pt x="104917" y="1659"/>
                  </a:cubicBezTo>
                  <a:cubicBezTo>
                    <a:pt x="101600" y="1659"/>
                    <a:pt x="98282" y="2322"/>
                    <a:pt x="94965" y="3649"/>
                  </a:cubicBezTo>
                  <a:cubicBezTo>
                    <a:pt x="72406" y="13270"/>
                    <a:pt x="58141" y="29857"/>
                    <a:pt x="52170" y="53743"/>
                  </a:cubicBezTo>
                  <a:cubicBezTo>
                    <a:pt x="41554" y="36824"/>
                    <a:pt x="28615" y="23222"/>
                    <a:pt x="7715" y="19905"/>
                  </a:cubicBezTo>
                  <a:cubicBezTo>
                    <a:pt x="4398" y="19241"/>
                    <a:pt x="417" y="17583"/>
                    <a:pt x="85" y="23222"/>
                  </a:cubicBezTo>
                  <a:cubicBezTo>
                    <a:pt x="-578" y="28199"/>
                    <a:pt x="2739" y="28862"/>
                    <a:pt x="6388" y="29194"/>
                  </a:cubicBezTo>
                  <a:cubicBezTo>
                    <a:pt x="17004" y="30189"/>
                    <a:pt x="25298" y="35497"/>
                    <a:pt x="32265" y="42795"/>
                  </a:cubicBezTo>
                  <a:cubicBezTo>
                    <a:pt x="46530" y="58056"/>
                    <a:pt x="53828" y="76965"/>
                    <a:pt x="57146" y="97534"/>
                  </a:cubicBezTo>
                  <a:cubicBezTo>
                    <a:pt x="60131" y="102842"/>
                    <a:pt x="58141" y="113789"/>
                    <a:pt x="70084" y="108481"/>
                  </a:cubicBezTo>
                  <a:cubicBezTo>
                    <a:pt x="74728" y="104169"/>
                    <a:pt x="73401" y="100188"/>
                    <a:pt x="69420" y="96207"/>
                  </a:cubicBezTo>
                  <a:cubicBezTo>
                    <a:pt x="67430" y="85591"/>
                    <a:pt x="61790" y="76634"/>
                    <a:pt x="57477" y="67013"/>
                  </a:cubicBezTo>
                  <a:cubicBezTo>
                    <a:pt x="54160" y="59051"/>
                    <a:pt x="56482" y="57392"/>
                    <a:pt x="63449" y="56397"/>
                  </a:cubicBezTo>
                  <a:close/>
                </a:path>
              </a:pathLst>
            </a:custGeom>
            <a:solidFill>
              <a:srgbClr val="48A267"/>
            </a:solidFill>
            <a:ln w="3309" cap="flat">
              <a:noFill/>
              <a:prstDash val="solid"/>
              <a:miter/>
            </a:ln>
          </p:spPr>
          <p:txBody>
            <a:bodyPr rtlCol="0" anchor="ctr"/>
            <a:lstStyle/>
            <a:p>
              <a:endParaRPr lang="en-US"/>
            </a:p>
          </p:txBody>
        </p:sp>
      </p:grpSp>
      <p:pic>
        <p:nvPicPr>
          <p:cNvPr id="52" name="Picture 17">
            <a:extLst>
              <a:ext uri="{FF2B5EF4-FFF2-40B4-BE49-F238E27FC236}">
                <a16:creationId xmlns:a16="http://schemas.microsoft.com/office/drawing/2014/main" id="{F21E2383-7E91-4A6F-967C-EACEDC2101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20957012">
            <a:off x="11800395" y="1819447"/>
            <a:ext cx="448164" cy="1104487"/>
          </a:xfrm>
          <a:prstGeom prst="rect">
            <a:avLst/>
          </a:prstGeom>
        </p:spPr>
      </p:pic>
      <p:sp>
        <p:nvSpPr>
          <p:cNvPr id="53" name="Trapezoid 13">
            <a:extLst>
              <a:ext uri="{FF2B5EF4-FFF2-40B4-BE49-F238E27FC236}">
                <a16:creationId xmlns:a16="http://schemas.microsoft.com/office/drawing/2014/main" id="{EAB635DE-58EF-4585-A0F5-0790A1957A5B}"/>
              </a:ext>
            </a:extLst>
          </p:cNvPr>
          <p:cNvSpPr/>
          <p:nvPr/>
        </p:nvSpPr>
        <p:spPr>
          <a:xfrm>
            <a:off x="-6585" y="2509497"/>
            <a:ext cx="529844" cy="534564"/>
          </a:xfrm>
          <a:custGeom>
            <a:avLst/>
            <a:gdLst/>
            <a:ahLst/>
            <a:cxnLst/>
            <a:rect l="l" t="t" r="r" b="b"/>
            <a:pathLst>
              <a:path w="2736304" h="2313707">
                <a:moveTo>
                  <a:pt x="1046195" y="1945901"/>
                </a:moveTo>
                <a:lnTo>
                  <a:pt x="998316" y="2093032"/>
                </a:lnTo>
                <a:lnTo>
                  <a:pt x="1737988" y="2093032"/>
                </a:lnTo>
                <a:lnTo>
                  <a:pt x="1690109" y="1945901"/>
                </a:lnTo>
                <a:close/>
                <a:moveTo>
                  <a:pt x="396044" y="89541"/>
                </a:moveTo>
                <a:lnTo>
                  <a:pt x="396044" y="1241668"/>
                </a:lnTo>
                <a:lnTo>
                  <a:pt x="2340260" y="1241668"/>
                </a:lnTo>
                <a:lnTo>
                  <a:pt x="2340260" y="89541"/>
                </a:lnTo>
                <a:close/>
                <a:moveTo>
                  <a:pt x="252028" y="0"/>
                </a:moveTo>
                <a:lnTo>
                  <a:pt x="2484276" y="0"/>
                </a:lnTo>
                <a:lnTo>
                  <a:pt x="2484276" y="1331208"/>
                </a:lnTo>
                <a:lnTo>
                  <a:pt x="2484679" y="1331208"/>
                </a:lnTo>
                <a:lnTo>
                  <a:pt x="2736304" y="2195304"/>
                </a:lnTo>
                <a:lnTo>
                  <a:pt x="2736304" y="2313707"/>
                </a:lnTo>
                <a:lnTo>
                  <a:pt x="0" y="2313707"/>
                </a:lnTo>
                <a:lnTo>
                  <a:pt x="0" y="2195304"/>
                </a:lnTo>
                <a:lnTo>
                  <a:pt x="251625" y="1331208"/>
                </a:lnTo>
                <a:lnTo>
                  <a:pt x="252028" y="133120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54" name="Rectangle 7">
            <a:extLst>
              <a:ext uri="{FF2B5EF4-FFF2-40B4-BE49-F238E27FC236}">
                <a16:creationId xmlns:a16="http://schemas.microsoft.com/office/drawing/2014/main" id="{84693C49-05C6-4CD0-A900-4B843CF3016D}"/>
              </a:ext>
            </a:extLst>
          </p:cNvPr>
          <p:cNvSpPr/>
          <p:nvPr/>
        </p:nvSpPr>
        <p:spPr>
          <a:xfrm rot="18900000">
            <a:off x="150480" y="4501828"/>
            <a:ext cx="225664" cy="502732"/>
          </a:xfrm>
          <a:custGeom>
            <a:avLst/>
            <a:gdLst/>
            <a:ahLst/>
            <a:cxnLst/>
            <a:rect l="l" t="t" r="r" b="b"/>
            <a:pathLst>
              <a:path w="154109" h="343323">
                <a:moveTo>
                  <a:pt x="102909" y="313772"/>
                </a:moveTo>
                <a:lnTo>
                  <a:pt x="102909" y="328547"/>
                </a:lnTo>
                <a:cubicBezTo>
                  <a:pt x="102909" y="336708"/>
                  <a:pt x="96294" y="343322"/>
                  <a:pt x="88133" y="343323"/>
                </a:cubicBezTo>
                <a:lnTo>
                  <a:pt x="65975" y="343322"/>
                </a:lnTo>
                <a:cubicBezTo>
                  <a:pt x="57814" y="343322"/>
                  <a:pt x="51199" y="336708"/>
                  <a:pt x="51199" y="328547"/>
                </a:cubicBezTo>
                <a:cubicBezTo>
                  <a:pt x="51199" y="323622"/>
                  <a:pt x="51200" y="318696"/>
                  <a:pt x="51200" y="313771"/>
                </a:cubicBezTo>
                <a:close/>
                <a:moveTo>
                  <a:pt x="123327" y="15459"/>
                </a:moveTo>
                <a:cubicBezTo>
                  <a:pt x="141678" y="29245"/>
                  <a:pt x="152926" y="50497"/>
                  <a:pt x="154008" y="73425"/>
                </a:cubicBezTo>
                <a:cubicBezTo>
                  <a:pt x="155089" y="96353"/>
                  <a:pt x="145890" y="118568"/>
                  <a:pt x="128916" y="134021"/>
                </a:cubicBezTo>
                <a:lnTo>
                  <a:pt x="119294" y="123450"/>
                </a:lnTo>
                <a:cubicBezTo>
                  <a:pt x="133118" y="110865"/>
                  <a:pt x="140611" y="92772"/>
                  <a:pt x="139730" y="74098"/>
                </a:cubicBezTo>
                <a:cubicBezTo>
                  <a:pt x="138850" y="55424"/>
                  <a:pt x="129689" y="38115"/>
                  <a:pt x="114743" y="26887"/>
                </a:cubicBezTo>
                <a:close/>
                <a:moveTo>
                  <a:pt x="136698" y="17411"/>
                </a:moveTo>
                <a:cubicBezTo>
                  <a:pt x="103758" y="-15529"/>
                  <a:pt x="50351" y="-15529"/>
                  <a:pt x="17412" y="17411"/>
                </a:cubicBezTo>
                <a:cubicBezTo>
                  <a:pt x="-15528" y="50351"/>
                  <a:pt x="-15528" y="103757"/>
                  <a:pt x="17412" y="136697"/>
                </a:cubicBezTo>
                <a:cubicBezTo>
                  <a:pt x="50351" y="169637"/>
                  <a:pt x="103758" y="169637"/>
                  <a:pt x="136698" y="136697"/>
                </a:cubicBezTo>
                <a:cubicBezTo>
                  <a:pt x="169637" y="103757"/>
                  <a:pt x="169637" y="50351"/>
                  <a:pt x="136698" y="17411"/>
                </a:cubicBezTo>
                <a:close/>
                <a:moveTo>
                  <a:pt x="154109" y="0"/>
                </a:moveTo>
                <a:cubicBezTo>
                  <a:pt x="196665" y="42556"/>
                  <a:pt x="196665" y="111552"/>
                  <a:pt x="154109" y="154108"/>
                </a:cubicBezTo>
                <a:cubicBezTo>
                  <a:pt x="139576" y="168641"/>
                  <a:pt x="121959" y="178211"/>
                  <a:pt x="102912" y="180994"/>
                </a:cubicBezTo>
                <a:lnTo>
                  <a:pt x="102912" y="308310"/>
                </a:lnTo>
                <a:lnTo>
                  <a:pt x="51197" y="308310"/>
                </a:lnTo>
                <a:lnTo>
                  <a:pt x="51197" y="180994"/>
                </a:lnTo>
                <a:cubicBezTo>
                  <a:pt x="32150" y="178211"/>
                  <a:pt x="14534" y="168641"/>
                  <a:pt x="0" y="154108"/>
                </a:cubicBezTo>
                <a:cubicBezTo>
                  <a:pt x="-42555" y="111552"/>
                  <a:pt x="-42555" y="42556"/>
                  <a:pt x="0" y="0"/>
                </a:cubicBezTo>
                <a:cubicBezTo>
                  <a:pt x="42556" y="-42556"/>
                  <a:pt x="111553" y="-42556"/>
                  <a:pt x="15410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55" name="Rounded Rectangle 7">
            <a:extLst>
              <a:ext uri="{FF2B5EF4-FFF2-40B4-BE49-F238E27FC236}">
                <a16:creationId xmlns:a16="http://schemas.microsoft.com/office/drawing/2014/main" id="{890A206E-8EB0-46CB-87E5-BB62DA827BE4}"/>
              </a:ext>
            </a:extLst>
          </p:cNvPr>
          <p:cNvSpPr/>
          <p:nvPr/>
        </p:nvSpPr>
        <p:spPr>
          <a:xfrm>
            <a:off x="52530" y="6195992"/>
            <a:ext cx="326177" cy="611859"/>
          </a:xfrm>
          <a:custGeom>
            <a:avLst/>
            <a:gdLst/>
            <a:ahLst/>
            <a:cxnLst/>
            <a:rect l="l" t="t" r="r" b="b"/>
            <a:pathLst>
              <a:path w="1872208" h="3240000">
                <a:moveTo>
                  <a:pt x="936104" y="2852499"/>
                </a:moveTo>
                <a:cubicBezTo>
                  <a:pt x="861605" y="2852499"/>
                  <a:pt x="801211" y="2912893"/>
                  <a:pt x="801211" y="2987392"/>
                </a:cubicBezTo>
                <a:cubicBezTo>
                  <a:pt x="801211" y="3061891"/>
                  <a:pt x="861605" y="3122285"/>
                  <a:pt x="936104" y="3122285"/>
                </a:cubicBezTo>
                <a:cubicBezTo>
                  <a:pt x="1010603" y="3122285"/>
                  <a:pt x="1070997" y="3061891"/>
                  <a:pt x="1070997" y="2987392"/>
                </a:cubicBezTo>
                <a:cubicBezTo>
                  <a:pt x="1070997" y="2912893"/>
                  <a:pt x="1010603" y="2852499"/>
                  <a:pt x="936104" y="2852499"/>
                </a:cubicBezTo>
                <a:close/>
                <a:moveTo>
                  <a:pt x="144016" y="323096"/>
                </a:moveTo>
                <a:lnTo>
                  <a:pt x="144016" y="2699360"/>
                </a:lnTo>
                <a:lnTo>
                  <a:pt x="1728192" y="2699360"/>
                </a:lnTo>
                <a:lnTo>
                  <a:pt x="1728192" y="323096"/>
                </a:lnTo>
                <a:close/>
                <a:moveTo>
                  <a:pt x="720104" y="107072"/>
                </a:moveTo>
                <a:cubicBezTo>
                  <a:pt x="690281" y="107072"/>
                  <a:pt x="666104" y="131249"/>
                  <a:pt x="666104" y="161072"/>
                </a:cubicBezTo>
                <a:cubicBezTo>
                  <a:pt x="666104" y="190895"/>
                  <a:pt x="690281" y="215072"/>
                  <a:pt x="720104" y="215072"/>
                </a:cubicBezTo>
                <a:lnTo>
                  <a:pt x="1152104" y="215072"/>
                </a:lnTo>
                <a:cubicBezTo>
                  <a:pt x="1181927" y="215072"/>
                  <a:pt x="1206104" y="190895"/>
                  <a:pt x="1206104" y="161072"/>
                </a:cubicBezTo>
                <a:cubicBezTo>
                  <a:pt x="1206104" y="131249"/>
                  <a:pt x="1181927" y="107072"/>
                  <a:pt x="1152104" y="107072"/>
                </a:cubicBezTo>
                <a:close/>
                <a:moveTo>
                  <a:pt x="312041" y="0"/>
                </a:moveTo>
                <a:lnTo>
                  <a:pt x="1560167" y="0"/>
                </a:lnTo>
                <a:cubicBezTo>
                  <a:pt x="1732502" y="0"/>
                  <a:pt x="1872208" y="139706"/>
                  <a:pt x="1872208" y="312041"/>
                </a:cubicBezTo>
                <a:lnTo>
                  <a:pt x="1872208" y="2927959"/>
                </a:lnTo>
                <a:cubicBezTo>
                  <a:pt x="1872208" y="3100294"/>
                  <a:pt x="1732502" y="3240000"/>
                  <a:pt x="1560167" y="3240000"/>
                </a:cubicBezTo>
                <a:lnTo>
                  <a:pt x="312041" y="3240000"/>
                </a:lnTo>
                <a:cubicBezTo>
                  <a:pt x="139706" y="3240000"/>
                  <a:pt x="0" y="3100294"/>
                  <a:pt x="0" y="2927959"/>
                </a:cubicBezTo>
                <a:lnTo>
                  <a:pt x="0" y="312041"/>
                </a:lnTo>
                <a:cubicBezTo>
                  <a:pt x="0" y="139706"/>
                  <a:pt x="139706" y="0"/>
                  <a:pt x="31204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56" name="Rectangle 7">
            <a:extLst>
              <a:ext uri="{FF2B5EF4-FFF2-40B4-BE49-F238E27FC236}">
                <a16:creationId xmlns:a16="http://schemas.microsoft.com/office/drawing/2014/main" id="{A2454068-D6A0-42C7-BCE1-D03833DCF2E4}"/>
              </a:ext>
            </a:extLst>
          </p:cNvPr>
          <p:cNvSpPr/>
          <p:nvPr/>
        </p:nvSpPr>
        <p:spPr>
          <a:xfrm>
            <a:off x="38459" y="5383575"/>
            <a:ext cx="471567" cy="471567"/>
          </a:xfrm>
          <a:custGeom>
            <a:avLst/>
            <a:gdLst/>
            <a:ahLst/>
            <a:cxnLst/>
            <a:rect l="l" t="t" r="r" b="b"/>
            <a:pathLst>
              <a:path w="3240000" h="3240000">
                <a:moveTo>
                  <a:pt x="401869" y="2055482"/>
                </a:moveTo>
                <a:lnTo>
                  <a:pt x="869869" y="2055482"/>
                </a:lnTo>
                <a:lnTo>
                  <a:pt x="869869" y="2919482"/>
                </a:lnTo>
                <a:lnTo>
                  <a:pt x="401869" y="2919482"/>
                </a:lnTo>
                <a:close/>
                <a:moveTo>
                  <a:pt x="1121949" y="1695482"/>
                </a:moveTo>
                <a:lnTo>
                  <a:pt x="1589949" y="1695482"/>
                </a:lnTo>
                <a:lnTo>
                  <a:pt x="1589949" y="2919482"/>
                </a:lnTo>
                <a:lnTo>
                  <a:pt x="1121949" y="2919482"/>
                </a:lnTo>
                <a:close/>
                <a:moveTo>
                  <a:pt x="1842029" y="1335482"/>
                </a:moveTo>
                <a:lnTo>
                  <a:pt x="2310029" y="1335482"/>
                </a:lnTo>
                <a:lnTo>
                  <a:pt x="2310029" y="2919482"/>
                </a:lnTo>
                <a:lnTo>
                  <a:pt x="1842029" y="2919482"/>
                </a:lnTo>
                <a:close/>
                <a:moveTo>
                  <a:pt x="2562109" y="975482"/>
                </a:moveTo>
                <a:lnTo>
                  <a:pt x="3030109" y="975482"/>
                </a:lnTo>
                <a:lnTo>
                  <a:pt x="3030109" y="2919482"/>
                </a:lnTo>
                <a:lnTo>
                  <a:pt x="2562109" y="2919482"/>
                </a:lnTo>
                <a:close/>
                <a:moveTo>
                  <a:pt x="2321888" y="224805"/>
                </a:moveTo>
                <a:lnTo>
                  <a:pt x="2880631" y="247420"/>
                </a:lnTo>
                <a:lnTo>
                  <a:pt x="2620844" y="742612"/>
                </a:lnTo>
                <a:lnTo>
                  <a:pt x="2546105" y="613161"/>
                </a:lnTo>
                <a:lnTo>
                  <a:pt x="541555" y="1770488"/>
                </a:lnTo>
                <a:lnTo>
                  <a:pt x="392077" y="1511585"/>
                </a:lnTo>
                <a:lnTo>
                  <a:pt x="2396627" y="354257"/>
                </a:lnTo>
                <a:close/>
                <a:moveTo>
                  <a:pt x="0" y="0"/>
                </a:moveTo>
                <a:lnTo>
                  <a:pt x="180000" y="0"/>
                </a:lnTo>
                <a:lnTo>
                  <a:pt x="180000" y="3059999"/>
                </a:lnTo>
                <a:lnTo>
                  <a:pt x="3240000" y="3059999"/>
                </a:lnTo>
                <a:lnTo>
                  <a:pt x="3240000" y="3239999"/>
                </a:lnTo>
                <a:lnTo>
                  <a:pt x="180000" y="3239999"/>
                </a:lnTo>
                <a:lnTo>
                  <a:pt x="180000" y="3240000"/>
                </a:lnTo>
                <a:lnTo>
                  <a:pt x="0" y="3240000"/>
                </a:lnTo>
                <a:lnTo>
                  <a:pt x="0" y="3239999"/>
                </a:lnTo>
                <a:lnTo>
                  <a:pt x="0" y="305999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57" name="Rectangle 15">
            <a:extLst>
              <a:ext uri="{FF2B5EF4-FFF2-40B4-BE49-F238E27FC236}">
                <a16:creationId xmlns:a16="http://schemas.microsoft.com/office/drawing/2014/main" id="{ECBB7944-2021-44C3-960E-8480CFC6DEF9}"/>
              </a:ext>
            </a:extLst>
          </p:cNvPr>
          <p:cNvSpPr/>
          <p:nvPr/>
        </p:nvSpPr>
        <p:spPr>
          <a:xfrm rot="5400000">
            <a:off x="50590" y="3423807"/>
            <a:ext cx="485352" cy="471568"/>
          </a:xfrm>
          <a:custGeom>
            <a:avLst/>
            <a:gdLst/>
            <a:ahLst/>
            <a:cxnLst/>
            <a:rect l="l" t="t" r="r" b="b"/>
            <a:pathLst>
              <a:path w="3244313" h="3240000">
                <a:moveTo>
                  <a:pt x="2055482" y="677891"/>
                </a:moveTo>
                <a:lnTo>
                  <a:pt x="2055482" y="209891"/>
                </a:lnTo>
                <a:lnTo>
                  <a:pt x="2919482" y="209891"/>
                </a:lnTo>
                <a:lnTo>
                  <a:pt x="2919482" y="677891"/>
                </a:lnTo>
                <a:close/>
                <a:moveTo>
                  <a:pt x="1695482" y="1397971"/>
                </a:moveTo>
                <a:lnTo>
                  <a:pt x="1695482" y="929971"/>
                </a:lnTo>
                <a:lnTo>
                  <a:pt x="2919482" y="929971"/>
                </a:lnTo>
                <a:lnTo>
                  <a:pt x="2919482" y="1397971"/>
                </a:lnTo>
                <a:close/>
                <a:moveTo>
                  <a:pt x="1335482" y="2118051"/>
                </a:moveTo>
                <a:lnTo>
                  <a:pt x="1335482" y="1650051"/>
                </a:lnTo>
                <a:lnTo>
                  <a:pt x="2919482" y="1650051"/>
                </a:lnTo>
                <a:lnTo>
                  <a:pt x="2919482" y="2118051"/>
                </a:lnTo>
                <a:close/>
                <a:moveTo>
                  <a:pt x="975482" y="2838131"/>
                </a:moveTo>
                <a:lnTo>
                  <a:pt x="975482" y="2370131"/>
                </a:lnTo>
                <a:lnTo>
                  <a:pt x="2919482" y="2370131"/>
                </a:lnTo>
                <a:lnTo>
                  <a:pt x="2919482" y="2838131"/>
                </a:lnTo>
                <a:close/>
                <a:moveTo>
                  <a:pt x="10788" y="2651034"/>
                </a:moveTo>
                <a:lnTo>
                  <a:pt x="1168116" y="646484"/>
                </a:lnTo>
                <a:lnTo>
                  <a:pt x="1038664" y="571745"/>
                </a:lnTo>
                <a:lnTo>
                  <a:pt x="1533856" y="311959"/>
                </a:lnTo>
                <a:lnTo>
                  <a:pt x="1556471" y="870701"/>
                </a:lnTo>
                <a:lnTo>
                  <a:pt x="1427019" y="795962"/>
                </a:lnTo>
                <a:lnTo>
                  <a:pt x="269691" y="2800512"/>
                </a:lnTo>
                <a:close/>
                <a:moveTo>
                  <a:pt x="0" y="3240000"/>
                </a:moveTo>
                <a:lnTo>
                  <a:pt x="0" y="3060000"/>
                </a:lnTo>
                <a:lnTo>
                  <a:pt x="3064313" y="3060000"/>
                </a:lnTo>
                <a:lnTo>
                  <a:pt x="3064313" y="0"/>
                </a:lnTo>
                <a:lnTo>
                  <a:pt x="3244313" y="0"/>
                </a:lnTo>
                <a:lnTo>
                  <a:pt x="3244313" y="3240000"/>
                </a:lnTo>
                <a:lnTo>
                  <a:pt x="3240000" y="3240000"/>
                </a:lnTo>
                <a:lnTo>
                  <a:pt x="3064313" y="3240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Tree>
    <p:extLst>
      <p:ext uri="{BB962C8B-B14F-4D97-AF65-F5344CB8AC3E}">
        <p14:creationId xmlns:p14="http://schemas.microsoft.com/office/powerpoint/2010/main" val="1766974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Steps:</a:t>
            </a:r>
          </a:p>
        </p:txBody>
      </p:sp>
      <p:grpSp>
        <p:nvGrpSpPr>
          <p:cNvPr id="49" name="그룹 48">
            <a:extLst>
              <a:ext uri="{FF2B5EF4-FFF2-40B4-BE49-F238E27FC236}">
                <a16:creationId xmlns:a16="http://schemas.microsoft.com/office/drawing/2014/main" id="{83CF231B-E0E1-441A-93F3-7078B5065EC6}"/>
              </a:ext>
            </a:extLst>
          </p:cNvPr>
          <p:cNvGrpSpPr/>
          <p:nvPr/>
        </p:nvGrpSpPr>
        <p:grpSpPr>
          <a:xfrm>
            <a:off x="7954544" y="5073748"/>
            <a:ext cx="2930065" cy="1212262"/>
            <a:chOff x="8556442" y="4986859"/>
            <a:chExt cx="2930065" cy="1212262"/>
          </a:xfrm>
        </p:grpSpPr>
        <p:sp>
          <p:nvSpPr>
            <p:cNvPr id="47" name="현 46">
              <a:extLst>
                <a:ext uri="{FF2B5EF4-FFF2-40B4-BE49-F238E27FC236}">
                  <a16:creationId xmlns:a16="http://schemas.microsoft.com/office/drawing/2014/main" id="{CF0F72F9-745D-416A-BA72-D0F3970F8839}"/>
                </a:ext>
              </a:extLst>
            </p:cNvPr>
            <p:cNvSpPr/>
            <p:nvPr/>
          </p:nvSpPr>
          <p:spPr>
            <a:xfrm>
              <a:off x="8556442" y="4986859"/>
              <a:ext cx="2930065" cy="1183580"/>
            </a:xfrm>
            <a:custGeom>
              <a:avLst/>
              <a:gdLst>
                <a:gd name="connsiteX0" fmla="*/ 2096486 w 2125830"/>
                <a:gd name="connsiteY0" fmla="*/ 1310944 h 2125830"/>
                <a:gd name="connsiteX1" fmla="*/ 1056213 w 2125830"/>
                <a:gd name="connsiteY1" fmla="*/ 2125809 h 2125830"/>
                <a:gd name="connsiteX2" fmla="*/ 26298 w 2125830"/>
                <a:gd name="connsiteY2" fmla="*/ 1297891 h 2125830"/>
                <a:gd name="connsiteX3" fmla="*/ 2096486 w 2125830"/>
                <a:gd name="connsiteY3" fmla="*/ 1310944 h 2125830"/>
                <a:gd name="connsiteX0" fmla="*/ 2070188 w 2070188"/>
                <a:gd name="connsiteY0" fmla="*/ 13053 h 827939"/>
                <a:gd name="connsiteX1" fmla="*/ 1029915 w 2070188"/>
                <a:gd name="connsiteY1" fmla="*/ 827918 h 827939"/>
                <a:gd name="connsiteX2" fmla="*/ 0 w 2070188"/>
                <a:gd name="connsiteY2" fmla="*/ 0 h 827939"/>
                <a:gd name="connsiteX3" fmla="*/ 2070188 w 2070188"/>
                <a:gd name="connsiteY3" fmla="*/ 13053 h 827939"/>
                <a:gd name="connsiteX0" fmla="*/ 2049640 w 2049640"/>
                <a:gd name="connsiteY0" fmla="*/ 2778 h 827938"/>
                <a:gd name="connsiteX1" fmla="*/ 1029915 w 2049640"/>
                <a:gd name="connsiteY1" fmla="*/ 827918 h 827938"/>
                <a:gd name="connsiteX2" fmla="*/ 0 w 2049640"/>
                <a:gd name="connsiteY2" fmla="*/ 0 h 827938"/>
                <a:gd name="connsiteX3" fmla="*/ 2049640 w 2049640"/>
                <a:gd name="connsiteY3" fmla="*/ 2778 h 827938"/>
              </a:gdLst>
              <a:ahLst/>
              <a:cxnLst>
                <a:cxn ang="0">
                  <a:pos x="connsiteX0" y="connsiteY0"/>
                </a:cxn>
                <a:cxn ang="0">
                  <a:pos x="connsiteX1" y="connsiteY1"/>
                </a:cxn>
                <a:cxn ang="0">
                  <a:pos x="connsiteX2" y="connsiteY2"/>
                </a:cxn>
                <a:cxn ang="0">
                  <a:pos x="connsiteX3" y="connsiteY3"/>
                </a:cxn>
              </a:cxnLst>
              <a:rect l="l" t="t" r="r" b="b"/>
              <a:pathLst>
                <a:path w="2049640" h="827938">
                  <a:moveTo>
                    <a:pt x="2049640" y="2778"/>
                  </a:moveTo>
                  <a:cubicBezTo>
                    <a:pt x="1934368" y="483133"/>
                    <a:pt x="1523898" y="831032"/>
                    <a:pt x="1029915" y="827918"/>
                  </a:cubicBezTo>
                  <a:cubicBezTo>
                    <a:pt x="535932" y="824803"/>
                    <a:pt x="109206" y="481771"/>
                    <a:pt x="0" y="0"/>
                  </a:cubicBezTo>
                  <a:lnTo>
                    <a:pt x="2049640" y="2778"/>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51" name="현 46">
              <a:extLst>
                <a:ext uri="{FF2B5EF4-FFF2-40B4-BE49-F238E27FC236}">
                  <a16:creationId xmlns:a16="http://schemas.microsoft.com/office/drawing/2014/main" id="{F2DF5B3F-EBCC-4F51-BBCD-400C2D8AE0F5}"/>
                </a:ext>
              </a:extLst>
            </p:cNvPr>
            <p:cNvSpPr/>
            <p:nvPr/>
          </p:nvSpPr>
          <p:spPr>
            <a:xfrm>
              <a:off x="8700000" y="5123084"/>
              <a:ext cx="2594275" cy="1076037"/>
            </a:xfrm>
            <a:custGeom>
              <a:avLst/>
              <a:gdLst>
                <a:gd name="connsiteX0" fmla="*/ 2096486 w 2125830"/>
                <a:gd name="connsiteY0" fmla="*/ 1310944 h 2125830"/>
                <a:gd name="connsiteX1" fmla="*/ 1056213 w 2125830"/>
                <a:gd name="connsiteY1" fmla="*/ 2125809 h 2125830"/>
                <a:gd name="connsiteX2" fmla="*/ 26298 w 2125830"/>
                <a:gd name="connsiteY2" fmla="*/ 1297891 h 2125830"/>
                <a:gd name="connsiteX3" fmla="*/ 2096486 w 2125830"/>
                <a:gd name="connsiteY3" fmla="*/ 1310944 h 2125830"/>
                <a:gd name="connsiteX0" fmla="*/ 2070188 w 2070188"/>
                <a:gd name="connsiteY0" fmla="*/ 13053 h 827939"/>
                <a:gd name="connsiteX1" fmla="*/ 1029915 w 2070188"/>
                <a:gd name="connsiteY1" fmla="*/ 827918 h 827939"/>
                <a:gd name="connsiteX2" fmla="*/ 0 w 2070188"/>
                <a:gd name="connsiteY2" fmla="*/ 0 h 827939"/>
                <a:gd name="connsiteX3" fmla="*/ 2070188 w 2070188"/>
                <a:gd name="connsiteY3" fmla="*/ 13053 h 827939"/>
                <a:gd name="connsiteX0" fmla="*/ 2049640 w 2049640"/>
                <a:gd name="connsiteY0" fmla="*/ 2778 h 827938"/>
                <a:gd name="connsiteX1" fmla="*/ 1029915 w 2049640"/>
                <a:gd name="connsiteY1" fmla="*/ 827918 h 827938"/>
                <a:gd name="connsiteX2" fmla="*/ 0 w 2049640"/>
                <a:gd name="connsiteY2" fmla="*/ 0 h 827938"/>
                <a:gd name="connsiteX3" fmla="*/ 2049640 w 2049640"/>
                <a:gd name="connsiteY3" fmla="*/ 2778 h 827938"/>
              </a:gdLst>
              <a:ahLst/>
              <a:cxnLst>
                <a:cxn ang="0">
                  <a:pos x="connsiteX0" y="connsiteY0"/>
                </a:cxn>
                <a:cxn ang="0">
                  <a:pos x="connsiteX1" y="connsiteY1"/>
                </a:cxn>
                <a:cxn ang="0">
                  <a:pos x="connsiteX2" y="connsiteY2"/>
                </a:cxn>
                <a:cxn ang="0">
                  <a:pos x="connsiteX3" y="connsiteY3"/>
                </a:cxn>
              </a:cxnLst>
              <a:rect l="l" t="t" r="r" b="b"/>
              <a:pathLst>
                <a:path w="2049640" h="827938">
                  <a:moveTo>
                    <a:pt x="2049640" y="2778"/>
                  </a:moveTo>
                  <a:cubicBezTo>
                    <a:pt x="1934368" y="483133"/>
                    <a:pt x="1523898" y="831032"/>
                    <a:pt x="1029915" y="827918"/>
                  </a:cubicBezTo>
                  <a:cubicBezTo>
                    <a:pt x="535932" y="824803"/>
                    <a:pt x="109206" y="481771"/>
                    <a:pt x="0" y="0"/>
                  </a:cubicBezTo>
                  <a:lnTo>
                    <a:pt x="2049640" y="277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grpSp>
      <p:sp>
        <p:nvSpPr>
          <p:cNvPr id="19" name="Oval 7168">
            <a:extLst>
              <a:ext uri="{FF2B5EF4-FFF2-40B4-BE49-F238E27FC236}">
                <a16:creationId xmlns:a16="http://schemas.microsoft.com/office/drawing/2014/main" id="{CAB4F75C-1D97-4977-9CAA-81ADA73E61D9}"/>
              </a:ext>
            </a:extLst>
          </p:cNvPr>
          <p:cNvSpPr/>
          <p:nvPr/>
        </p:nvSpPr>
        <p:spPr>
          <a:xfrm>
            <a:off x="7653294" y="2619604"/>
            <a:ext cx="648072" cy="6480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20" name="Oval 49">
            <a:extLst>
              <a:ext uri="{FF2B5EF4-FFF2-40B4-BE49-F238E27FC236}">
                <a16:creationId xmlns:a16="http://schemas.microsoft.com/office/drawing/2014/main" id="{790D8A40-5FC4-4EAC-BD6E-30B3F686D6AC}"/>
              </a:ext>
            </a:extLst>
          </p:cNvPr>
          <p:cNvSpPr/>
          <p:nvPr/>
        </p:nvSpPr>
        <p:spPr>
          <a:xfrm>
            <a:off x="9095540" y="1689882"/>
            <a:ext cx="648072" cy="6480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21" name="Oval 51">
            <a:extLst>
              <a:ext uri="{FF2B5EF4-FFF2-40B4-BE49-F238E27FC236}">
                <a16:creationId xmlns:a16="http://schemas.microsoft.com/office/drawing/2014/main" id="{AB4D30AD-1460-41B3-BD52-28C6D53E09DD}"/>
              </a:ext>
            </a:extLst>
          </p:cNvPr>
          <p:cNvSpPr/>
          <p:nvPr/>
        </p:nvSpPr>
        <p:spPr>
          <a:xfrm>
            <a:off x="10057039" y="1929165"/>
            <a:ext cx="648072" cy="648072"/>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22" name="Oval 52">
            <a:extLst>
              <a:ext uri="{FF2B5EF4-FFF2-40B4-BE49-F238E27FC236}">
                <a16:creationId xmlns:a16="http://schemas.microsoft.com/office/drawing/2014/main" id="{EA49F0CE-E502-46E3-ABE7-5E59902EF19A}"/>
              </a:ext>
            </a:extLst>
          </p:cNvPr>
          <p:cNvSpPr/>
          <p:nvPr/>
        </p:nvSpPr>
        <p:spPr>
          <a:xfrm>
            <a:off x="8134043" y="1929165"/>
            <a:ext cx="648072" cy="648072"/>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white"/>
              </a:solidFill>
              <a:effectLst/>
              <a:uLnTx/>
              <a:uFillTx/>
              <a:latin typeface="Arial"/>
              <a:cs typeface="+mn-cs"/>
            </a:endParaRPr>
          </a:p>
        </p:txBody>
      </p:sp>
      <p:sp>
        <p:nvSpPr>
          <p:cNvPr id="23" name="Oval 56">
            <a:extLst>
              <a:ext uri="{FF2B5EF4-FFF2-40B4-BE49-F238E27FC236}">
                <a16:creationId xmlns:a16="http://schemas.microsoft.com/office/drawing/2014/main" id="{831370F9-4A80-40AA-B6C5-2B288DAFBFB4}"/>
              </a:ext>
            </a:extLst>
          </p:cNvPr>
          <p:cNvSpPr/>
          <p:nvPr/>
        </p:nvSpPr>
        <p:spPr>
          <a:xfrm>
            <a:off x="10537787" y="2619604"/>
            <a:ext cx="648072" cy="648072"/>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cxnSp>
        <p:nvCxnSpPr>
          <p:cNvPr id="29" name="Straight Connector 7171">
            <a:extLst>
              <a:ext uri="{FF2B5EF4-FFF2-40B4-BE49-F238E27FC236}">
                <a16:creationId xmlns:a16="http://schemas.microsoft.com/office/drawing/2014/main" id="{9619BEDE-00B4-415B-89E7-ADB58271CA05}"/>
              </a:ext>
            </a:extLst>
          </p:cNvPr>
          <p:cNvCxnSpPr>
            <a:cxnSpLocks/>
            <a:stCxn id="38" idx="0"/>
            <a:endCxn id="20" idx="4"/>
          </p:cNvCxnSpPr>
          <p:nvPr/>
        </p:nvCxnSpPr>
        <p:spPr>
          <a:xfrm flipH="1" flipV="1">
            <a:off x="9419576" y="2337954"/>
            <a:ext cx="20174" cy="2490180"/>
          </a:xfrm>
          <a:prstGeom prst="line">
            <a:avLst/>
          </a:prstGeom>
          <a:ln w="254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7180">
            <a:extLst>
              <a:ext uri="{FF2B5EF4-FFF2-40B4-BE49-F238E27FC236}">
                <a16:creationId xmlns:a16="http://schemas.microsoft.com/office/drawing/2014/main" id="{1E45CEBD-CBA2-4B10-B697-28416F7BE895}"/>
              </a:ext>
            </a:extLst>
          </p:cNvPr>
          <p:cNvCxnSpPr>
            <a:cxnSpLocks/>
            <a:stCxn id="38" idx="0"/>
            <a:endCxn id="43" idx="4"/>
          </p:cNvCxnSpPr>
          <p:nvPr/>
        </p:nvCxnSpPr>
        <p:spPr>
          <a:xfrm flipH="1" flipV="1">
            <a:off x="8938828" y="3166046"/>
            <a:ext cx="500922" cy="1662088"/>
          </a:xfrm>
          <a:prstGeom prst="line">
            <a:avLst/>
          </a:prstGeom>
          <a:ln w="254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7183">
            <a:extLst>
              <a:ext uri="{FF2B5EF4-FFF2-40B4-BE49-F238E27FC236}">
                <a16:creationId xmlns:a16="http://schemas.microsoft.com/office/drawing/2014/main" id="{99ECC4E6-54A4-4FB6-877E-451A73929B4A}"/>
              </a:ext>
            </a:extLst>
          </p:cNvPr>
          <p:cNvCxnSpPr>
            <a:cxnSpLocks/>
            <a:stCxn id="38" idx="0"/>
            <a:endCxn id="44" idx="4"/>
          </p:cNvCxnSpPr>
          <p:nvPr/>
        </p:nvCxnSpPr>
        <p:spPr>
          <a:xfrm flipV="1">
            <a:off x="9439750" y="3166046"/>
            <a:ext cx="460576" cy="1662088"/>
          </a:xfrm>
          <a:prstGeom prst="line">
            <a:avLst/>
          </a:prstGeom>
          <a:ln w="254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7190">
            <a:extLst>
              <a:ext uri="{FF2B5EF4-FFF2-40B4-BE49-F238E27FC236}">
                <a16:creationId xmlns:a16="http://schemas.microsoft.com/office/drawing/2014/main" id="{6892576A-5E50-456D-9B8E-3D85AC51D4AE}"/>
              </a:ext>
            </a:extLst>
          </p:cNvPr>
          <p:cNvCxnSpPr>
            <a:cxnSpLocks/>
            <a:stCxn id="38" idx="0"/>
            <a:endCxn id="23" idx="2"/>
          </p:cNvCxnSpPr>
          <p:nvPr/>
        </p:nvCxnSpPr>
        <p:spPr>
          <a:xfrm flipV="1">
            <a:off x="9439750" y="2943640"/>
            <a:ext cx="1098037" cy="1884494"/>
          </a:xfrm>
          <a:prstGeom prst="line">
            <a:avLst/>
          </a:prstGeom>
          <a:ln w="254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3" name="Freeform 81">
            <a:extLst>
              <a:ext uri="{FF2B5EF4-FFF2-40B4-BE49-F238E27FC236}">
                <a16:creationId xmlns:a16="http://schemas.microsoft.com/office/drawing/2014/main" id="{EEE45131-51EA-4638-B17C-E0E95A4A58E5}"/>
              </a:ext>
            </a:extLst>
          </p:cNvPr>
          <p:cNvSpPr/>
          <p:nvPr/>
        </p:nvSpPr>
        <p:spPr>
          <a:xfrm>
            <a:off x="8776891" y="2252402"/>
            <a:ext cx="611784" cy="2490180"/>
          </a:xfrm>
          <a:custGeom>
            <a:avLst/>
            <a:gdLst>
              <a:gd name="connsiteX0" fmla="*/ 506994 w 506994"/>
              <a:gd name="connsiteY0" fmla="*/ 1566249 h 1566249"/>
              <a:gd name="connsiteX1" fmla="*/ 321398 w 506994"/>
              <a:gd name="connsiteY1" fmla="*/ 113168 h 1566249"/>
              <a:gd name="connsiteX2" fmla="*/ 0 w 506994"/>
              <a:gd name="connsiteY2" fmla="*/ 0 h 1566249"/>
              <a:gd name="connsiteX3" fmla="*/ 0 w 506994"/>
              <a:gd name="connsiteY3" fmla="*/ 0 h 1566249"/>
            </a:gdLst>
            <a:ahLst/>
            <a:cxnLst>
              <a:cxn ang="0">
                <a:pos x="connsiteX0" y="connsiteY0"/>
              </a:cxn>
              <a:cxn ang="0">
                <a:pos x="connsiteX1" y="connsiteY1"/>
              </a:cxn>
              <a:cxn ang="0">
                <a:pos x="connsiteX2" y="connsiteY2"/>
              </a:cxn>
              <a:cxn ang="0">
                <a:pos x="connsiteX3" y="connsiteY3"/>
              </a:cxn>
            </a:cxnLst>
            <a:rect l="l" t="t" r="r" b="b"/>
            <a:pathLst>
              <a:path w="506994" h="1566249">
                <a:moveTo>
                  <a:pt x="506994" y="1566249"/>
                </a:moveTo>
                <a:lnTo>
                  <a:pt x="321398" y="113168"/>
                </a:lnTo>
                <a:lnTo>
                  <a:pt x="0" y="0"/>
                </a:lnTo>
                <a:lnTo>
                  <a:pt x="0" y="0"/>
                </a:lnTo>
              </a:path>
            </a:pathLst>
          </a:custGeom>
          <a:ln w="25400">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Arial"/>
              <a:cs typeface="+mn-cs"/>
            </a:endParaRPr>
          </a:p>
        </p:txBody>
      </p:sp>
      <p:sp>
        <p:nvSpPr>
          <p:cNvPr id="34" name="Freeform 114">
            <a:extLst>
              <a:ext uri="{FF2B5EF4-FFF2-40B4-BE49-F238E27FC236}">
                <a16:creationId xmlns:a16="http://schemas.microsoft.com/office/drawing/2014/main" id="{FC9C9E3E-E7AA-4542-BD2A-B9F99FD30471}"/>
              </a:ext>
            </a:extLst>
          </p:cNvPr>
          <p:cNvSpPr/>
          <p:nvPr/>
        </p:nvSpPr>
        <p:spPr>
          <a:xfrm flipH="1">
            <a:off x="9457002" y="2252402"/>
            <a:ext cx="611784" cy="2490180"/>
          </a:xfrm>
          <a:custGeom>
            <a:avLst/>
            <a:gdLst>
              <a:gd name="connsiteX0" fmla="*/ 506994 w 506994"/>
              <a:gd name="connsiteY0" fmla="*/ 1566249 h 1566249"/>
              <a:gd name="connsiteX1" fmla="*/ 321398 w 506994"/>
              <a:gd name="connsiteY1" fmla="*/ 113168 h 1566249"/>
              <a:gd name="connsiteX2" fmla="*/ 0 w 506994"/>
              <a:gd name="connsiteY2" fmla="*/ 0 h 1566249"/>
              <a:gd name="connsiteX3" fmla="*/ 0 w 506994"/>
              <a:gd name="connsiteY3" fmla="*/ 0 h 1566249"/>
            </a:gdLst>
            <a:ahLst/>
            <a:cxnLst>
              <a:cxn ang="0">
                <a:pos x="connsiteX0" y="connsiteY0"/>
              </a:cxn>
              <a:cxn ang="0">
                <a:pos x="connsiteX1" y="connsiteY1"/>
              </a:cxn>
              <a:cxn ang="0">
                <a:pos x="connsiteX2" y="connsiteY2"/>
              </a:cxn>
              <a:cxn ang="0">
                <a:pos x="connsiteX3" y="connsiteY3"/>
              </a:cxn>
            </a:cxnLst>
            <a:rect l="l" t="t" r="r" b="b"/>
            <a:pathLst>
              <a:path w="506994" h="1566249">
                <a:moveTo>
                  <a:pt x="506994" y="1566249"/>
                </a:moveTo>
                <a:lnTo>
                  <a:pt x="321398" y="113168"/>
                </a:lnTo>
                <a:lnTo>
                  <a:pt x="0" y="0"/>
                </a:lnTo>
                <a:lnTo>
                  <a:pt x="0" y="0"/>
                </a:lnTo>
              </a:path>
            </a:pathLst>
          </a:custGeom>
          <a:ln w="25400">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black"/>
              </a:solidFill>
              <a:effectLst/>
              <a:uLnTx/>
              <a:uFillTx/>
              <a:latin typeface="Arial"/>
              <a:cs typeface="+mn-cs"/>
            </a:endParaRPr>
          </a:p>
        </p:txBody>
      </p:sp>
      <p:cxnSp>
        <p:nvCxnSpPr>
          <p:cNvPr id="35" name="Straight Connector 87">
            <a:extLst>
              <a:ext uri="{FF2B5EF4-FFF2-40B4-BE49-F238E27FC236}">
                <a16:creationId xmlns:a16="http://schemas.microsoft.com/office/drawing/2014/main" id="{ECC801BB-FA15-4B11-A4CA-6BCCFE2465C5}"/>
              </a:ext>
            </a:extLst>
          </p:cNvPr>
          <p:cNvCxnSpPr>
            <a:cxnSpLocks/>
            <a:stCxn id="19" idx="6"/>
            <a:endCxn id="38" idx="0"/>
          </p:cNvCxnSpPr>
          <p:nvPr/>
        </p:nvCxnSpPr>
        <p:spPr>
          <a:xfrm>
            <a:off x="8301366" y="2943640"/>
            <a:ext cx="1138384" cy="1884494"/>
          </a:xfrm>
          <a:prstGeom prst="line">
            <a:avLst/>
          </a:prstGeom>
          <a:ln w="254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96">
            <a:extLst>
              <a:ext uri="{FF2B5EF4-FFF2-40B4-BE49-F238E27FC236}">
                <a16:creationId xmlns:a16="http://schemas.microsoft.com/office/drawing/2014/main" id="{92313AFC-54E0-4648-B768-CAD2586B46B0}"/>
              </a:ext>
            </a:extLst>
          </p:cNvPr>
          <p:cNvCxnSpPr>
            <a:cxnSpLocks/>
            <a:stCxn id="38" idx="0"/>
            <a:endCxn id="41" idx="7"/>
          </p:cNvCxnSpPr>
          <p:nvPr/>
        </p:nvCxnSpPr>
        <p:spPr>
          <a:xfrm flipH="1" flipV="1">
            <a:off x="8513072" y="3563262"/>
            <a:ext cx="926678" cy="1264872"/>
          </a:xfrm>
          <a:prstGeom prst="line">
            <a:avLst/>
          </a:prstGeom>
          <a:ln w="254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99">
            <a:extLst>
              <a:ext uri="{FF2B5EF4-FFF2-40B4-BE49-F238E27FC236}">
                <a16:creationId xmlns:a16="http://schemas.microsoft.com/office/drawing/2014/main" id="{43EC7F92-B030-4E52-A793-A8253518B985}"/>
              </a:ext>
            </a:extLst>
          </p:cNvPr>
          <p:cNvCxnSpPr>
            <a:cxnSpLocks/>
            <a:stCxn id="38" idx="0"/>
            <a:endCxn id="39" idx="1"/>
          </p:cNvCxnSpPr>
          <p:nvPr/>
        </p:nvCxnSpPr>
        <p:spPr>
          <a:xfrm flipV="1">
            <a:off x="9439750" y="3515694"/>
            <a:ext cx="946697" cy="1312440"/>
          </a:xfrm>
          <a:prstGeom prst="line">
            <a:avLst/>
          </a:prstGeom>
          <a:ln w="254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8" name="Oval 42">
            <a:extLst>
              <a:ext uri="{FF2B5EF4-FFF2-40B4-BE49-F238E27FC236}">
                <a16:creationId xmlns:a16="http://schemas.microsoft.com/office/drawing/2014/main" id="{CE678470-0B42-4F03-A4B3-E0B0961A69B3}"/>
              </a:ext>
            </a:extLst>
          </p:cNvPr>
          <p:cNvSpPr/>
          <p:nvPr/>
        </p:nvSpPr>
        <p:spPr>
          <a:xfrm>
            <a:off x="9332415" y="4828134"/>
            <a:ext cx="214669" cy="21466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39" name="Oval 50">
            <a:extLst>
              <a:ext uri="{FF2B5EF4-FFF2-40B4-BE49-F238E27FC236}">
                <a16:creationId xmlns:a16="http://schemas.microsoft.com/office/drawing/2014/main" id="{CCB5747C-32C8-41C0-9832-030AA73A2C7F}"/>
              </a:ext>
            </a:extLst>
          </p:cNvPr>
          <p:cNvSpPr/>
          <p:nvPr/>
        </p:nvSpPr>
        <p:spPr>
          <a:xfrm>
            <a:off x="10291539" y="3420786"/>
            <a:ext cx="648072" cy="64807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41" name="Oval 53">
            <a:extLst>
              <a:ext uri="{FF2B5EF4-FFF2-40B4-BE49-F238E27FC236}">
                <a16:creationId xmlns:a16="http://schemas.microsoft.com/office/drawing/2014/main" id="{233C7225-5569-48C8-945C-B3A0BEC2115B}"/>
              </a:ext>
            </a:extLst>
          </p:cNvPr>
          <p:cNvSpPr/>
          <p:nvPr/>
        </p:nvSpPr>
        <p:spPr>
          <a:xfrm>
            <a:off x="7959908" y="3468354"/>
            <a:ext cx="648072" cy="648072"/>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43" name="Oval 48">
            <a:extLst>
              <a:ext uri="{FF2B5EF4-FFF2-40B4-BE49-F238E27FC236}">
                <a16:creationId xmlns:a16="http://schemas.microsoft.com/office/drawing/2014/main" id="{1D6FA4C4-78D1-482E-A689-6AF79F1C6D15}"/>
              </a:ext>
            </a:extLst>
          </p:cNvPr>
          <p:cNvSpPr/>
          <p:nvPr/>
        </p:nvSpPr>
        <p:spPr>
          <a:xfrm>
            <a:off x="8614792" y="2517974"/>
            <a:ext cx="648072" cy="648072"/>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44" name="Oval 54">
            <a:extLst>
              <a:ext uri="{FF2B5EF4-FFF2-40B4-BE49-F238E27FC236}">
                <a16:creationId xmlns:a16="http://schemas.microsoft.com/office/drawing/2014/main" id="{1AEA8EFE-1B8D-4733-AAFB-82709C446801}"/>
              </a:ext>
            </a:extLst>
          </p:cNvPr>
          <p:cNvSpPr/>
          <p:nvPr/>
        </p:nvSpPr>
        <p:spPr>
          <a:xfrm>
            <a:off x="9576290" y="2517974"/>
            <a:ext cx="648072" cy="648072"/>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74" name="자유형: 도형 73">
            <a:extLst>
              <a:ext uri="{FF2B5EF4-FFF2-40B4-BE49-F238E27FC236}">
                <a16:creationId xmlns:a16="http://schemas.microsoft.com/office/drawing/2014/main" id="{86495994-6FB7-47A7-A9AF-391C06321F02}"/>
              </a:ext>
            </a:extLst>
          </p:cNvPr>
          <p:cNvSpPr/>
          <p:nvPr/>
        </p:nvSpPr>
        <p:spPr>
          <a:xfrm rot="1376371">
            <a:off x="8109262" y="3641076"/>
            <a:ext cx="381810" cy="307778"/>
          </a:xfrm>
          <a:custGeom>
            <a:avLst/>
            <a:gdLst>
              <a:gd name="connsiteX0" fmla="*/ 1426018 w 1699104"/>
              <a:gd name="connsiteY0" fmla="*/ 100 h 1369652"/>
              <a:gd name="connsiteX1" fmla="*/ 905616 w 1699104"/>
              <a:gd name="connsiteY1" fmla="*/ 806363 h 1369652"/>
              <a:gd name="connsiteX2" fmla="*/ 283242 w 1699104"/>
              <a:gd name="connsiteY2" fmla="*/ 523532 h 1369652"/>
              <a:gd name="connsiteX3" fmla="*/ 222649 w 1699104"/>
              <a:gd name="connsiteY3" fmla="*/ 437351 h 1369652"/>
              <a:gd name="connsiteX4" fmla="*/ 229092 w 1699104"/>
              <a:gd name="connsiteY4" fmla="*/ 431928 h 1369652"/>
              <a:gd name="connsiteX5" fmla="*/ 214241 w 1699104"/>
              <a:gd name="connsiteY5" fmla="*/ 431928 h 1369652"/>
              <a:gd name="connsiteX6" fmla="*/ 219121 w 1699104"/>
              <a:gd name="connsiteY6" fmla="*/ 466941 h 1369652"/>
              <a:gd name="connsiteX7" fmla="*/ 726011 w 1699104"/>
              <a:gd name="connsiteY7" fmla="*/ 922236 h 1369652"/>
              <a:gd name="connsiteX8" fmla="*/ 1670649 w 1699104"/>
              <a:gd name="connsiteY8" fmla="*/ 741110 h 1369652"/>
              <a:gd name="connsiteX9" fmla="*/ 531731 w 1699104"/>
              <a:gd name="connsiteY9" fmla="*/ 1324252 h 1369652"/>
              <a:gd name="connsiteX10" fmla="*/ 91918 w 1699104"/>
              <a:gd name="connsiteY10" fmla="*/ 541992 h 1369652"/>
              <a:gd name="connsiteX11" fmla="*/ 120379 w 1699104"/>
              <a:gd name="connsiteY11" fmla="*/ 467947 h 1369652"/>
              <a:gd name="connsiteX12" fmla="*/ 116938 w 1699104"/>
              <a:gd name="connsiteY12" fmla="*/ 431928 h 1369652"/>
              <a:gd name="connsiteX13" fmla="*/ 33060 w 1699104"/>
              <a:gd name="connsiteY13" fmla="*/ 431928 h 1369652"/>
              <a:gd name="connsiteX14" fmla="*/ 0 w 1699104"/>
              <a:gd name="connsiteY14" fmla="*/ 398866 h 1369652"/>
              <a:gd name="connsiteX15" fmla="*/ 0 w 1699104"/>
              <a:gd name="connsiteY15" fmla="*/ 295655 h 1369652"/>
              <a:gd name="connsiteX16" fmla="*/ 33060 w 1699104"/>
              <a:gd name="connsiteY16" fmla="*/ 262594 h 1369652"/>
              <a:gd name="connsiteX17" fmla="*/ 303652 w 1699104"/>
              <a:gd name="connsiteY17" fmla="*/ 262594 h 1369652"/>
              <a:gd name="connsiteX18" fmla="*/ 336714 w 1699104"/>
              <a:gd name="connsiteY18" fmla="*/ 295655 h 1369652"/>
              <a:gd name="connsiteX19" fmla="*/ 336714 w 1699104"/>
              <a:gd name="connsiteY19" fmla="*/ 398866 h 1369652"/>
              <a:gd name="connsiteX20" fmla="*/ 327031 w 1699104"/>
              <a:gd name="connsiteY20" fmla="*/ 422244 h 1369652"/>
              <a:gd name="connsiteX21" fmla="*/ 318665 w 1699104"/>
              <a:gd name="connsiteY21" fmla="*/ 425709 h 1369652"/>
              <a:gd name="connsiteX22" fmla="*/ 320999 w 1699104"/>
              <a:gd name="connsiteY22" fmla="*/ 428452 h 1369652"/>
              <a:gd name="connsiteX23" fmla="*/ 854625 w 1699104"/>
              <a:gd name="connsiteY23" fmla="*/ 512079 h 1369652"/>
              <a:gd name="connsiteX24" fmla="*/ 1426018 w 1699104"/>
              <a:gd name="connsiteY24" fmla="*/ 100 h 1369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699104" h="1369652">
                <a:moveTo>
                  <a:pt x="1426018" y="100"/>
                </a:moveTo>
                <a:cubicBezTo>
                  <a:pt x="1538052" y="-1238"/>
                  <a:pt x="1521372" y="676489"/>
                  <a:pt x="905616" y="806363"/>
                </a:cubicBezTo>
                <a:cubicBezTo>
                  <a:pt x="615918" y="859803"/>
                  <a:pt x="247425" y="663322"/>
                  <a:pt x="283242" y="523532"/>
                </a:cubicBezTo>
                <a:cubicBezTo>
                  <a:pt x="295726" y="486047"/>
                  <a:pt x="248406" y="473678"/>
                  <a:pt x="222649" y="437351"/>
                </a:cubicBezTo>
                <a:lnTo>
                  <a:pt x="229092" y="431928"/>
                </a:lnTo>
                <a:lnTo>
                  <a:pt x="214241" y="431928"/>
                </a:lnTo>
                <a:lnTo>
                  <a:pt x="219121" y="466941"/>
                </a:lnTo>
                <a:cubicBezTo>
                  <a:pt x="244983" y="601662"/>
                  <a:pt x="334031" y="752109"/>
                  <a:pt x="726011" y="922236"/>
                </a:cubicBezTo>
                <a:cubicBezTo>
                  <a:pt x="1154486" y="1061180"/>
                  <a:pt x="1595961" y="678971"/>
                  <a:pt x="1670649" y="741110"/>
                </a:cubicBezTo>
                <a:cubicBezTo>
                  <a:pt x="1796893" y="821695"/>
                  <a:pt x="1518097" y="1557237"/>
                  <a:pt x="531731" y="1324252"/>
                </a:cubicBezTo>
                <a:cubicBezTo>
                  <a:pt x="208334" y="1231723"/>
                  <a:pt x="-112945" y="851176"/>
                  <a:pt x="91918" y="541992"/>
                </a:cubicBezTo>
                <a:cubicBezTo>
                  <a:pt x="120456" y="512888"/>
                  <a:pt x="123138" y="500113"/>
                  <a:pt x="120379" y="467947"/>
                </a:cubicBezTo>
                <a:lnTo>
                  <a:pt x="116938" y="431928"/>
                </a:lnTo>
                <a:lnTo>
                  <a:pt x="33060" y="431928"/>
                </a:lnTo>
                <a:cubicBezTo>
                  <a:pt x="14802" y="431928"/>
                  <a:pt x="0" y="417126"/>
                  <a:pt x="0" y="398866"/>
                </a:cubicBezTo>
                <a:lnTo>
                  <a:pt x="0" y="295655"/>
                </a:lnTo>
                <a:cubicBezTo>
                  <a:pt x="0" y="277396"/>
                  <a:pt x="14802" y="262594"/>
                  <a:pt x="33060" y="262594"/>
                </a:cubicBezTo>
                <a:lnTo>
                  <a:pt x="303652" y="262594"/>
                </a:lnTo>
                <a:cubicBezTo>
                  <a:pt x="321912" y="262594"/>
                  <a:pt x="336714" y="277396"/>
                  <a:pt x="336714" y="295655"/>
                </a:cubicBezTo>
                <a:lnTo>
                  <a:pt x="336714" y="398866"/>
                </a:lnTo>
                <a:cubicBezTo>
                  <a:pt x="336714" y="407996"/>
                  <a:pt x="333014" y="416262"/>
                  <a:pt x="327031" y="422244"/>
                </a:cubicBezTo>
                <a:lnTo>
                  <a:pt x="318665" y="425709"/>
                </a:lnTo>
                <a:lnTo>
                  <a:pt x="320999" y="428452"/>
                </a:lnTo>
                <a:cubicBezTo>
                  <a:pt x="391696" y="499969"/>
                  <a:pt x="533781" y="563301"/>
                  <a:pt x="854625" y="512079"/>
                </a:cubicBezTo>
                <a:cubicBezTo>
                  <a:pt x="1189479" y="428452"/>
                  <a:pt x="1354858" y="-7609"/>
                  <a:pt x="1426018" y="10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grpSp>
        <p:nvGrpSpPr>
          <p:cNvPr id="75" name="그룹 74">
            <a:extLst>
              <a:ext uri="{FF2B5EF4-FFF2-40B4-BE49-F238E27FC236}">
                <a16:creationId xmlns:a16="http://schemas.microsoft.com/office/drawing/2014/main" id="{9C8E7EB9-E7B1-465C-B61B-1A000A11A7F3}"/>
              </a:ext>
            </a:extLst>
          </p:cNvPr>
          <p:cNvGrpSpPr/>
          <p:nvPr/>
        </p:nvGrpSpPr>
        <p:grpSpPr>
          <a:xfrm>
            <a:off x="8768865" y="2623424"/>
            <a:ext cx="415439" cy="433740"/>
            <a:chOff x="-2765399" y="4983810"/>
            <a:chExt cx="2559184" cy="2671920"/>
          </a:xfrm>
          <a:solidFill>
            <a:schemeClr val="bg1"/>
          </a:solidFill>
        </p:grpSpPr>
        <p:sp>
          <p:nvSpPr>
            <p:cNvPr id="76" name="Freeform 18">
              <a:extLst>
                <a:ext uri="{FF2B5EF4-FFF2-40B4-BE49-F238E27FC236}">
                  <a16:creationId xmlns:a16="http://schemas.microsoft.com/office/drawing/2014/main" id="{219F75CC-E4AE-419C-891C-2ACB0D878463}"/>
                </a:ext>
              </a:extLst>
            </p:cNvPr>
            <p:cNvSpPr/>
            <p:nvPr/>
          </p:nvSpPr>
          <p:spPr>
            <a:xfrm rot="2641289">
              <a:off x="-1645446" y="4983810"/>
              <a:ext cx="1439231" cy="1391912"/>
            </a:xfrm>
            <a:custGeom>
              <a:avLst/>
              <a:gdLst/>
              <a:ahLst/>
              <a:cxnLst/>
              <a:rect l="l" t="t" r="r" b="b"/>
              <a:pathLst>
                <a:path w="4563041" h="4413028">
                  <a:moveTo>
                    <a:pt x="1658854" y="700255"/>
                  </a:moveTo>
                  <a:cubicBezTo>
                    <a:pt x="1197696" y="1371211"/>
                    <a:pt x="1496559" y="2059981"/>
                    <a:pt x="1623229" y="2469679"/>
                  </a:cubicBezTo>
                  <a:cubicBezTo>
                    <a:pt x="1245198" y="2398427"/>
                    <a:pt x="843415" y="2327174"/>
                    <a:pt x="465384" y="1964977"/>
                  </a:cubicBezTo>
                  <a:cubicBezTo>
                    <a:pt x="774143" y="2501345"/>
                    <a:pt x="1255093" y="2515201"/>
                    <a:pt x="1587603" y="2594369"/>
                  </a:cubicBezTo>
                  <a:cubicBezTo>
                    <a:pt x="1409473" y="3039693"/>
                    <a:pt x="1563852" y="3455330"/>
                    <a:pt x="1730106" y="3859091"/>
                  </a:cubicBezTo>
                  <a:cubicBezTo>
                    <a:pt x="1595519" y="3465226"/>
                    <a:pt x="1544059" y="2970421"/>
                    <a:pt x="1736043" y="2600307"/>
                  </a:cubicBezTo>
                  <a:cubicBezTo>
                    <a:pt x="2044802" y="3130738"/>
                    <a:pt x="2810761" y="3298972"/>
                    <a:pt x="3339213" y="3354390"/>
                  </a:cubicBezTo>
                  <a:cubicBezTo>
                    <a:pt x="2751385" y="3245533"/>
                    <a:pt x="2092304" y="2952608"/>
                    <a:pt x="1825109" y="2511242"/>
                  </a:cubicBezTo>
                  <a:lnTo>
                    <a:pt x="3612345" y="1383086"/>
                  </a:lnTo>
                  <a:lnTo>
                    <a:pt x="1736044" y="2434053"/>
                  </a:lnTo>
                  <a:cubicBezTo>
                    <a:pt x="1411452" y="1798723"/>
                    <a:pt x="1419368" y="1199019"/>
                    <a:pt x="1658854" y="700255"/>
                  </a:cubicBezTo>
                  <a:close/>
                  <a:moveTo>
                    <a:pt x="2233909" y="0"/>
                  </a:moveTo>
                  <a:cubicBezTo>
                    <a:pt x="2467233" y="1806805"/>
                    <a:pt x="2077102" y="1155417"/>
                    <a:pt x="1882914" y="1893443"/>
                  </a:cubicBezTo>
                  <a:cubicBezTo>
                    <a:pt x="2512642" y="1924327"/>
                    <a:pt x="2322974" y="945807"/>
                    <a:pt x="2887388" y="733246"/>
                  </a:cubicBezTo>
                  <a:cubicBezTo>
                    <a:pt x="2830028" y="877206"/>
                    <a:pt x="2808293" y="1015229"/>
                    <a:pt x="2816247" y="1135439"/>
                  </a:cubicBezTo>
                  <a:cubicBezTo>
                    <a:pt x="3129337" y="625471"/>
                    <a:pt x="3460241" y="928965"/>
                    <a:pt x="4563041" y="810883"/>
                  </a:cubicBezTo>
                  <a:cubicBezTo>
                    <a:pt x="3889322" y="1343144"/>
                    <a:pt x="4278444" y="2112912"/>
                    <a:pt x="3343467" y="2140472"/>
                  </a:cubicBezTo>
                  <a:cubicBezTo>
                    <a:pt x="3501618" y="2209483"/>
                    <a:pt x="3618205" y="2266620"/>
                    <a:pt x="3829795" y="2311880"/>
                  </a:cubicBezTo>
                  <a:cubicBezTo>
                    <a:pt x="3569732" y="2557453"/>
                    <a:pt x="3262169" y="2512080"/>
                    <a:pt x="2622097" y="2389517"/>
                  </a:cubicBezTo>
                  <a:cubicBezTo>
                    <a:pt x="2509767" y="2369650"/>
                    <a:pt x="2397436" y="2415097"/>
                    <a:pt x="2302920" y="2579299"/>
                  </a:cubicBezTo>
                  <a:cubicBezTo>
                    <a:pt x="2487884" y="2842647"/>
                    <a:pt x="3266614" y="2209409"/>
                    <a:pt x="4140346" y="3262466"/>
                  </a:cubicBezTo>
                  <a:cubicBezTo>
                    <a:pt x="3752157" y="3403364"/>
                    <a:pt x="3785543" y="4007399"/>
                    <a:pt x="2975780" y="3631721"/>
                  </a:cubicBezTo>
                  <a:cubicBezTo>
                    <a:pt x="2895976" y="3835245"/>
                    <a:pt x="3071493" y="3943766"/>
                    <a:pt x="3217320" y="4028536"/>
                  </a:cubicBezTo>
                  <a:cubicBezTo>
                    <a:pt x="2958527" y="3996906"/>
                    <a:pt x="2693797" y="4250284"/>
                    <a:pt x="2440942" y="3933646"/>
                  </a:cubicBezTo>
                  <a:cubicBezTo>
                    <a:pt x="2297169" y="3720861"/>
                    <a:pt x="2384964" y="3258694"/>
                    <a:pt x="2009622" y="3295291"/>
                  </a:cubicBezTo>
                  <a:cubicBezTo>
                    <a:pt x="1754582" y="3405624"/>
                    <a:pt x="1937083" y="3548389"/>
                    <a:pt x="2121990" y="3770304"/>
                  </a:cubicBezTo>
                  <a:cubicBezTo>
                    <a:pt x="2200019" y="3867528"/>
                    <a:pt x="2192774" y="4111028"/>
                    <a:pt x="2299671" y="4413028"/>
                  </a:cubicBezTo>
                  <a:lnTo>
                    <a:pt x="1837093" y="4270076"/>
                  </a:lnTo>
                  <a:cubicBezTo>
                    <a:pt x="1555484" y="4205994"/>
                    <a:pt x="982929" y="3963783"/>
                    <a:pt x="974452" y="3490002"/>
                  </a:cubicBezTo>
                  <a:cubicBezTo>
                    <a:pt x="982406" y="3259218"/>
                    <a:pt x="1376307" y="3123434"/>
                    <a:pt x="1336761" y="2803585"/>
                  </a:cubicBezTo>
                  <a:cubicBezTo>
                    <a:pt x="985954" y="3102746"/>
                    <a:pt x="688585" y="3247528"/>
                    <a:pt x="284339" y="3416061"/>
                  </a:cubicBezTo>
                  <a:lnTo>
                    <a:pt x="90189" y="3296411"/>
                  </a:lnTo>
                  <a:cubicBezTo>
                    <a:pt x="514191" y="3104128"/>
                    <a:pt x="837251" y="3048411"/>
                    <a:pt x="1219689" y="2642372"/>
                  </a:cubicBezTo>
                  <a:cubicBezTo>
                    <a:pt x="937892" y="2487993"/>
                    <a:pt x="632345" y="2719562"/>
                    <a:pt x="457427" y="2677998"/>
                  </a:cubicBezTo>
                  <a:cubicBezTo>
                    <a:pt x="266151" y="2640019"/>
                    <a:pt x="-55751" y="2435786"/>
                    <a:pt x="8293" y="1768416"/>
                  </a:cubicBezTo>
                  <a:cubicBezTo>
                    <a:pt x="86864" y="1822004"/>
                    <a:pt x="171373" y="1810278"/>
                    <a:pt x="244007" y="1929180"/>
                  </a:cubicBezTo>
                  <a:cubicBezTo>
                    <a:pt x="144075" y="1584945"/>
                    <a:pt x="192584" y="1353526"/>
                    <a:pt x="336097" y="1009291"/>
                  </a:cubicBezTo>
                  <a:cubicBezTo>
                    <a:pt x="954398" y="1360733"/>
                    <a:pt x="866117" y="1991245"/>
                    <a:pt x="1086595" y="1885488"/>
                  </a:cubicBezTo>
                  <a:cubicBezTo>
                    <a:pt x="1316035" y="1763150"/>
                    <a:pt x="1171404" y="1474556"/>
                    <a:pt x="1008958" y="1328468"/>
                  </a:cubicBezTo>
                  <a:cubicBezTo>
                    <a:pt x="800580" y="1156986"/>
                    <a:pt x="687203" y="860812"/>
                    <a:pt x="1060716" y="439948"/>
                  </a:cubicBezTo>
                  <a:cubicBezTo>
                    <a:pt x="1126292" y="558925"/>
                    <a:pt x="1114678" y="844158"/>
                    <a:pt x="1257443" y="796880"/>
                  </a:cubicBezTo>
                  <a:cubicBezTo>
                    <a:pt x="1422615" y="505524"/>
                    <a:pt x="1338404" y="166665"/>
                    <a:pt x="223390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srgbClr val="79BA27"/>
                </a:solidFill>
                <a:effectLst/>
                <a:uLnTx/>
                <a:uFillTx/>
                <a:latin typeface="Arial"/>
                <a:cs typeface="+mn-cs"/>
              </a:endParaRPr>
            </a:p>
          </p:txBody>
        </p:sp>
        <p:sp>
          <p:nvSpPr>
            <p:cNvPr id="77" name="타원 76">
              <a:extLst>
                <a:ext uri="{FF2B5EF4-FFF2-40B4-BE49-F238E27FC236}">
                  <a16:creationId xmlns:a16="http://schemas.microsoft.com/office/drawing/2014/main" id="{6838D37B-3026-447B-B15E-38395FC45D6D}"/>
                </a:ext>
              </a:extLst>
            </p:cNvPr>
            <p:cNvSpPr/>
            <p:nvPr/>
          </p:nvSpPr>
          <p:spPr>
            <a:xfrm>
              <a:off x="-2765399" y="5763559"/>
              <a:ext cx="620128" cy="62012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78" name="타원 77">
              <a:extLst>
                <a:ext uri="{FF2B5EF4-FFF2-40B4-BE49-F238E27FC236}">
                  <a16:creationId xmlns:a16="http://schemas.microsoft.com/office/drawing/2014/main" id="{8A1804AF-ACD8-42E0-AB67-60A5C048F10B}"/>
                </a:ext>
              </a:extLst>
            </p:cNvPr>
            <p:cNvSpPr/>
            <p:nvPr/>
          </p:nvSpPr>
          <p:spPr>
            <a:xfrm>
              <a:off x="-2087475" y="5763559"/>
              <a:ext cx="620128" cy="62012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79" name="타원 78">
              <a:extLst>
                <a:ext uri="{FF2B5EF4-FFF2-40B4-BE49-F238E27FC236}">
                  <a16:creationId xmlns:a16="http://schemas.microsoft.com/office/drawing/2014/main" id="{E99D709D-73A6-4031-9DF3-018063E8A9E1}"/>
                </a:ext>
              </a:extLst>
            </p:cNvPr>
            <p:cNvSpPr/>
            <p:nvPr/>
          </p:nvSpPr>
          <p:spPr>
            <a:xfrm>
              <a:off x="-2426437" y="6399581"/>
              <a:ext cx="620128" cy="62012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80" name="타원 79">
              <a:extLst>
                <a:ext uri="{FF2B5EF4-FFF2-40B4-BE49-F238E27FC236}">
                  <a16:creationId xmlns:a16="http://schemas.microsoft.com/office/drawing/2014/main" id="{DB32A512-9415-4D6C-B5F9-67DF5C58D9BE}"/>
                </a:ext>
              </a:extLst>
            </p:cNvPr>
            <p:cNvSpPr/>
            <p:nvPr/>
          </p:nvSpPr>
          <p:spPr>
            <a:xfrm>
              <a:off x="-1748513" y="6399581"/>
              <a:ext cx="620128" cy="62012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81" name="타원 80">
              <a:extLst>
                <a:ext uri="{FF2B5EF4-FFF2-40B4-BE49-F238E27FC236}">
                  <a16:creationId xmlns:a16="http://schemas.microsoft.com/office/drawing/2014/main" id="{9F933416-3861-42FB-88ED-5001908593AF}"/>
                </a:ext>
              </a:extLst>
            </p:cNvPr>
            <p:cNvSpPr/>
            <p:nvPr/>
          </p:nvSpPr>
          <p:spPr>
            <a:xfrm>
              <a:off x="-2091459" y="7035602"/>
              <a:ext cx="620128" cy="62012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82" name="사각형: 둥근 모서리 81">
              <a:extLst>
                <a:ext uri="{FF2B5EF4-FFF2-40B4-BE49-F238E27FC236}">
                  <a16:creationId xmlns:a16="http://schemas.microsoft.com/office/drawing/2014/main" id="{BB0E5EDA-809C-430A-8C3D-089ADDBB9705}"/>
                </a:ext>
              </a:extLst>
            </p:cNvPr>
            <p:cNvSpPr/>
            <p:nvPr/>
          </p:nvSpPr>
          <p:spPr>
            <a:xfrm rot="20679848">
              <a:off x="-2235846" y="5444190"/>
              <a:ext cx="828000" cy="135552"/>
            </a:xfrm>
            <a:prstGeom prst="roundRect">
              <a:avLst>
                <a:gd name="adj" fmla="val 4917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83" name="사각형: 둥근 모서리 82">
              <a:extLst>
                <a:ext uri="{FF2B5EF4-FFF2-40B4-BE49-F238E27FC236}">
                  <a16:creationId xmlns:a16="http://schemas.microsoft.com/office/drawing/2014/main" id="{E5F2BA3D-F4F0-412A-BA39-A0309110EA38}"/>
                </a:ext>
              </a:extLst>
            </p:cNvPr>
            <p:cNvSpPr/>
            <p:nvPr/>
          </p:nvSpPr>
          <p:spPr>
            <a:xfrm>
              <a:off x="-1843268" y="5499851"/>
              <a:ext cx="156344" cy="316035"/>
            </a:xfrm>
            <a:prstGeom prst="roundRect">
              <a:avLst>
                <a:gd name="adj" fmla="val 2002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grpSp>
      <p:grpSp>
        <p:nvGrpSpPr>
          <p:cNvPr id="84" name="그룹 83">
            <a:extLst>
              <a:ext uri="{FF2B5EF4-FFF2-40B4-BE49-F238E27FC236}">
                <a16:creationId xmlns:a16="http://schemas.microsoft.com/office/drawing/2014/main" id="{7E634078-C217-496B-89E4-8876C89F7AB2}"/>
              </a:ext>
            </a:extLst>
          </p:cNvPr>
          <p:cNvGrpSpPr/>
          <p:nvPr/>
        </p:nvGrpSpPr>
        <p:grpSpPr>
          <a:xfrm rot="2383977">
            <a:off x="10755032" y="2699994"/>
            <a:ext cx="220004" cy="466184"/>
            <a:chOff x="-287118" y="4952296"/>
            <a:chExt cx="1609427" cy="3410347"/>
          </a:xfrm>
          <a:solidFill>
            <a:schemeClr val="bg1"/>
          </a:solidFill>
        </p:grpSpPr>
        <p:sp>
          <p:nvSpPr>
            <p:cNvPr id="85" name="자유형: 도형 84">
              <a:extLst>
                <a:ext uri="{FF2B5EF4-FFF2-40B4-BE49-F238E27FC236}">
                  <a16:creationId xmlns:a16="http://schemas.microsoft.com/office/drawing/2014/main" id="{E7B0EC65-276C-421A-B53C-E6E5F103E794}"/>
                </a:ext>
              </a:extLst>
            </p:cNvPr>
            <p:cNvSpPr/>
            <p:nvPr/>
          </p:nvSpPr>
          <p:spPr>
            <a:xfrm>
              <a:off x="-16779" y="5815886"/>
              <a:ext cx="976601" cy="2546757"/>
            </a:xfrm>
            <a:custGeom>
              <a:avLst/>
              <a:gdLst>
                <a:gd name="connsiteX0" fmla="*/ 245997 w 976601"/>
                <a:gd name="connsiteY0" fmla="*/ 1541896 h 2546757"/>
                <a:gd name="connsiteX1" fmla="*/ 191997 w 976601"/>
                <a:gd name="connsiteY1" fmla="*/ 1595896 h 2546757"/>
                <a:gd name="connsiteX2" fmla="*/ 245997 w 976601"/>
                <a:gd name="connsiteY2" fmla="*/ 1649896 h 2546757"/>
                <a:gd name="connsiteX3" fmla="*/ 353997 w 976601"/>
                <a:gd name="connsiteY3" fmla="*/ 1649896 h 2546757"/>
                <a:gd name="connsiteX4" fmla="*/ 407997 w 976601"/>
                <a:gd name="connsiteY4" fmla="*/ 1595896 h 2546757"/>
                <a:gd name="connsiteX5" fmla="*/ 353997 w 976601"/>
                <a:gd name="connsiteY5" fmla="*/ 1541896 h 2546757"/>
                <a:gd name="connsiteX6" fmla="*/ 510373 w 976601"/>
                <a:gd name="connsiteY6" fmla="*/ 50 h 2546757"/>
                <a:gd name="connsiteX7" fmla="*/ 885380 w 976601"/>
                <a:gd name="connsiteY7" fmla="*/ 214523 h 2546757"/>
                <a:gd name="connsiteX8" fmla="*/ 975808 w 976601"/>
                <a:gd name="connsiteY8" fmla="*/ 584318 h 2546757"/>
                <a:gd name="connsiteX9" fmla="*/ 976601 w 976601"/>
                <a:gd name="connsiteY9" fmla="*/ 731372 h 2546757"/>
                <a:gd name="connsiteX10" fmla="*/ 948804 w 976601"/>
                <a:gd name="connsiteY10" fmla="*/ 719858 h 2546757"/>
                <a:gd name="connsiteX11" fmla="*/ 696804 w 976601"/>
                <a:gd name="connsiteY11" fmla="*/ 719858 h 2546757"/>
                <a:gd name="connsiteX12" fmla="*/ 642804 w 976601"/>
                <a:gd name="connsiteY12" fmla="*/ 773858 h 2546757"/>
                <a:gd name="connsiteX13" fmla="*/ 696804 w 976601"/>
                <a:gd name="connsiteY13" fmla="*/ 827858 h 2546757"/>
                <a:gd name="connsiteX14" fmla="*/ 948804 w 976601"/>
                <a:gd name="connsiteY14" fmla="*/ 827858 h 2546757"/>
                <a:gd name="connsiteX15" fmla="*/ 972918 w 976601"/>
                <a:gd name="connsiteY15" fmla="*/ 817870 h 2546757"/>
                <a:gd name="connsiteX16" fmla="*/ 966749 w 976601"/>
                <a:gd name="connsiteY16" fmla="*/ 921008 h 2546757"/>
                <a:gd name="connsiteX17" fmla="*/ 806380 w 976601"/>
                <a:gd name="connsiteY17" fmla="*/ 921008 h 2546757"/>
                <a:gd name="connsiteX18" fmla="*/ 752380 w 976601"/>
                <a:gd name="connsiteY18" fmla="*/ 975008 h 2546757"/>
                <a:gd name="connsiteX19" fmla="*/ 806380 w 976601"/>
                <a:gd name="connsiteY19" fmla="*/ 1029008 h 2546757"/>
                <a:gd name="connsiteX20" fmla="*/ 955051 w 976601"/>
                <a:gd name="connsiteY20" fmla="*/ 1029008 h 2546757"/>
                <a:gd name="connsiteX21" fmla="*/ 933789 w 976601"/>
                <a:gd name="connsiteY21" fmla="*/ 1208993 h 2546757"/>
                <a:gd name="connsiteX22" fmla="*/ 843059 w 976601"/>
                <a:gd name="connsiteY22" fmla="*/ 1688156 h 2546757"/>
                <a:gd name="connsiteX23" fmla="*/ 810682 w 976601"/>
                <a:gd name="connsiteY23" fmla="*/ 1817456 h 2546757"/>
                <a:gd name="connsiteX24" fmla="*/ 806987 w 976601"/>
                <a:gd name="connsiteY24" fmla="*/ 1811976 h 2546757"/>
                <a:gd name="connsiteX25" fmla="*/ 768803 w 976601"/>
                <a:gd name="connsiteY25" fmla="*/ 1796159 h 2546757"/>
                <a:gd name="connsiteX26" fmla="*/ 660803 w 976601"/>
                <a:gd name="connsiteY26" fmla="*/ 1796159 h 2546757"/>
                <a:gd name="connsiteX27" fmla="*/ 606803 w 976601"/>
                <a:gd name="connsiteY27" fmla="*/ 1850159 h 2546757"/>
                <a:gd name="connsiteX28" fmla="*/ 660803 w 976601"/>
                <a:gd name="connsiteY28" fmla="*/ 1904159 h 2546757"/>
                <a:gd name="connsiteX29" fmla="*/ 768803 w 976601"/>
                <a:gd name="connsiteY29" fmla="*/ 1904159 h 2546757"/>
                <a:gd name="connsiteX30" fmla="*/ 791304 w 976601"/>
                <a:gd name="connsiteY30" fmla="*/ 1894839 h 2546757"/>
                <a:gd name="connsiteX31" fmla="*/ 786712 w 976601"/>
                <a:gd name="connsiteY31" fmla="*/ 1913180 h 2546757"/>
                <a:gd name="connsiteX32" fmla="*/ 505236 w 976601"/>
                <a:gd name="connsiteY32" fmla="*/ 2546757 h 2546757"/>
                <a:gd name="connsiteX33" fmla="*/ 104544 w 976601"/>
                <a:gd name="connsiteY33" fmla="*/ 193975 h 2546757"/>
                <a:gd name="connsiteX34" fmla="*/ 510373 w 976601"/>
                <a:gd name="connsiteY34" fmla="*/ 50 h 2546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976601" h="2546757">
                  <a:moveTo>
                    <a:pt x="245997" y="1541896"/>
                  </a:moveTo>
                  <a:cubicBezTo>
                    <a:pt x="216174" y="1541896"/>
                    <a:pt x="191997" y="1566073"/>
                    <a:pt x="191997" y="1595896"/>
                  </a:cubicBezTo>
                  <a:cubicBezTo>
                    <a:pt x="191997" y="1625719"/>
                    <a:pt x="216174" y="1649896"/>
                    <a:pt x="245997" y="1649896"/>
                  </a:cubicBezTo>
                  <a:lnTo>
                    <a:pt x="353997" y="1649896"/>
                  </a:lnTo>
                  <a:cubicBezTo>
                    <a:pt x="383820" y="1649896"/>
                    <a:pt x="407997" y="1625719"/>
                    <a:pt x="407997" y="1595896"/>
                  </a:cubicBezTo>
                  <a:cubicBezTo>
                    <a:pt x="407997" y="1566073"/>
                    <a:pt x="383820" y="1541896"/>
                    <a:pt x="353997" y="1541896"/>
                  </a:cubicBezTo>
                  <a:close/>
                  <a:moveTo>
                    <a:pt x="510373" y="50"/>
                  </a:moveTo>
                  <a:cubicBezTo>
                    <a:pt x="645650" y="2191"/>
                    <a:pt x="775789" y="72397"/>
                    <a:pt x="885380" y="214523"/>
                  </a:cubicBezTo>
                  <a:cubicBezTo>
                    <a:pt x="940604" y="292864"/>
                    <a:pt x="968376" y="423579"/>
                    <a:pt x="975808" y="584318"/>
                  </a:cubicBezTo>
                  <a:lnTo>
                    <a:pt x="976601" y="731372"/>
                  </a:lnTo>
                  <a:lnTo>
                    <a:pt x="948804" y="719858"/>
                  </a:lnTo>
                  <a:lnTo>
                    <a:pt x="696804" y="719858"/>
                  </a:lnTo>
                  <a:cubicBezTo>
                    <a:pt x="666981" y="719858"/>
                    <a:pt x="642804" y="744035"/>
                    <a:pt x="642804" y="773858"/>
                  </a:cubicBezTo>
                  <a:cubicBezTo>
                    <a:pt x="642804" y="803681"/>
                    <a:pt x="666981" y="827858"/>
                    <a:pt x="696804" y="827858"/>
                  </a:cubicBezTo>
                  <a:lnTo>
                    <a:pt x="948804" y="827858"/>
                  </a:lnTo>
                  <a:lnTo>
                    <a:pt x="972918" y="817870"/>
                  </a:lnTo>
                  <a:lnTo>
                    <a:pt x="966749" y="921008"/>
                  </a:lnTo>
                  <a:lnTo>
                    <a:pt x="806380" y="921008"/>
                  </a:lnTo>
                  <a:cubicBezTo>
                    <a:pt x="776557" y="921008"/>
                    <a:pt x="752380" y="945185"/>
                    <a:pt x="752380" y="975008"/>
                  </a:cubicBezTo>
                  <a:cubicBezTo>
                    <a:pt x="752380" y="1004831"/>
                    <a:pt x="776557" y="1029008"/>
                    <a:pt x="806380" y="1029008"/>
                  </a:cubicBezTo>
                  <a:lnTo>
                    <a:pt x="955051" y="1029008"/>
                  </a:lnTo>
                  <a:lnTo>
                    <a:pt x="933789" y="1208993"/>
                  </a:lnTo>
                  <a:cubicBezTo>
                    <a:pt x="910261" y="1369418"/>
                    <a:pt x="878795" y="1532982"/>
                    <a:pt x="843059" y="1688156"/>
                  </a:cubicBezTo>
                  <a:lnTo>
                    <a:pt x="810682" y="1817456"/>
                  </a:lnTo>
                  <a:lnTo>
                    <a:pt x="806987" y="1811976"/>
                  </a:lnTo>
                  <a:cubicBezTo>
                    <a:pt x="797215" y="1802204"/>
                    <a:pt x="783715" y="1796159"/>
                    <a:pt x="768803" y="1796159"/>
                  </a:cubicBezTo>
                  <a:lnTo>
                    <a:pt x="660803" y="1796159"/>
                  </a:lnTo>
                  <a:cubicBezTo>
                    <a:pt x="630980" y="1796159"/>
                    <a:pt x="606803" y="1820336"/>
                    <a:pt x="606803" y="1850159"/>
                  </a:cubicBezTo>
                  <a:cubicBezTo>
                    <a:pt x="606803" y="1879982"/>
                    <a:pt x="630980" y="1904159"/>
                    <a:pt x="660803" y="1904159"/>
                  </a:cubicBezTo>
                  <a:lnTo>
                    <a:pt x="768803" y="1904159"/>
                  </a:lnTo>
                  <a:lnTo>
                    <a:pt x="791304" y="1894839"/>
                  </a:lnTo>
                  <a:lnTo>
                    <a:pt x="786712" y="1913180"/>
                  </a:lnTo>
                  <a:cubicBezTo>
                    <a:pt x="688992" y="2272925"/>
                    <a:pt x="576055" y="2544183"/>
                    <a:pt x="505236" y="2546757"/>
                  </a:cubicBezTo>
                  <a:cubicBezTo>
                    <a:pt x="310027" y="2543332"/>
                    <a:pt x="-224230" y="639190"/>
                    <a:pt x="104544" y="193975"/>
                  </a:cubicBezTo>
                  <a:cubicBezTo>
                    <a:pt x="234684" y="63836"/>
                    <a:pt x="375097" y="-2091"/>
                    <a:pt x="510373" y="5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86" name="자유형: 도형 85">
              <a:extLst>
                <a:ext uri="{FF2B5EF4-FFF2-40B4-BE49-F238E27FC236}">
                  <a16:creationId xmlns:a16="http://schemas.microsoft.com/office/drawing/2014/main" id="{F6C2A021-F9C8-4F4B-A15B-627E920B7435}"/>
                </a:ext>
              </a:extLst>
            </p:cNvPr>
            <p:cNvSpPr/>
            <p:nvPr/>
          </p:nvSpPr>
          <p:spPr>
            <a:xfrm>
              <a:off x="339044" y="4952296"/>
              <a:ext cx="339180" cy="883340"/>
            </a:xfrm>
            <a:custGeom>
              <a:avLst/>
              <a:gdLst>
                <a:gd name="connsiteX0" fmla="*/ 0 w 780836"/>
                <a:gd name="connsiteY0" fmla="*/ 0 h 2352782"/>
                <a:gd name="connsiteX1" fmla="*/ 780836 w 780836"/>
                <a:gd name="connsiteY1" fmla="*/ 20548 h 2352782"/>
                <a:gd name="connsiteX2" fmla="*/ 400692 w 780836"/>
                <a:gd name="connsiteY2" fmla="*/ 2352782 h 2352782"/>
                <a:gd name="connsiteX3" fmla="*/ 0 w 780836"/>
                <a:gd name="connsiteY3" fmla="*/ 0 h 2352782"/>
                <a:gd name="connsiteX0" fmla="*/ 0 w 780836"/>
                <a:gd name="connsiteY0" fmla="*/ 107443 h 2460225"/>
                <a:gd name="connsiteX1" fmla="*/ 780836 w 780836"/>
                <a:gd name="connsiteY1" fmla="*/ 127991 h 2460225"/>
                <a:gd name="connsiteX2" fmla="*/ 400692 w 780836"/>
                <a:gd name="connsiteY2" fmla="*/ 2460225 h 2460225"/>
                <a:gd name="connsiteX3" fmla="*/ 0 w 780836"/>
                <a:gd name="connsiteY3" fmla="*/ 107443 h 2460225"/>
                <a:gd name="connsiteX0" fmla="*/ 0 w 780836"/>
                <a:gd name="connsiteY0" fmla="*/ 157453 h 2510235"/>
                <a:gd name="connsiteX1" fmla="*/ 780836 w 780836"/>
                <a:gd name="connsiteY1" fmla="*/ 178001 h 2510235"/>
                <a:gd name="connsiteX2" fmla="*/ 400692 w 780836"/>
                <a:gd name="connsiteY2" fmla="*/ 2510235 h 2510235"/>
                <a:gd name="connsiteX3" fmla="*/ 0 w 780836"/>
                <a:gd name="connsiteY3" fmla="*/ 157453 h 2510235"/>
                <a:gd name="connsiteX0" fmla="*/ 0 w 780836"/>
                <a:gd name="connsiteY0" fmla="*/ 171463 h 2524245"/>
                <a:gd name="connsiteX1" fmla="*/ 780836 w 780836"/>
                <a:gd name="connsiteY1" fmla="*/ 192011 h 2524245"/>
                <a:gd name="connsiteX2" fmla="*/ 400692 w 780836"/>
                <a:gd name="connsiteY2" fmla="*/ 2524245 h 2524245"/>
                <a:gd name="connsiteX3" fmla="*/ 0 w 780836"/>
                <a:gd name="connsiteY3" fmla="*/ 171463 h 2524245"/>
                <a:gd name="connsiteX0" fmla="*/ 0 w 854731"/>
                <a:gd name="connsiteY0" fmla="*/ 171463 h 2524245"/>
                <a:gd name="connsiteX1" fmla="*/ 780836 w 854731"/>
                <a:gd name="connsiteY1" fmla="*/ 192011 h 2524245"/>
                <a:gd name="connsiteX2" fmla="*/ 400692 w 854731"/>
                <a:gd name="connsiteY2" fmla="*/ 2524245 h 2524245"/>
                <a:gd name="connsiteX3" fmla="*/ 0 w 854731"/>
                <a:gd name="connsiteY3" fmla="*/ 171463 h 2524245"/>
                <a:gd name="connsiteX0" fmla="*/ 97640 w 952371"/>
                <a:gd name="connsiteY0" fmla="*/ 171463 h 2524245"/>
                <a:gd name="connsiteX1" fmla="*/ 878476 w 952371"/>
                <a:gd name="connsiteY1" fmla="*/ 192011 h 2524245"/>
                <a:gd name="connsiteX2" fmla="*/ 498332 w 952371"/>
                <a:gd name="connsiteY2" fmla="*/ 2524245 h 2524245"/>
                <a:gd name="connsiteX3" fmla="*/ 97640 w 952371"/>
                <a:gd name="connsiteY3" fmla="*/ 171463 h 2524245"/>
                <a:gd name="connsiteX0" fmla="*/ 97640 w 964286"/>
                <a:gd name="connsiteY0" fmla="*/ 171463 h 2524245"/>
                <a:gd name="connsiteX1" fmla="*/ 878476 w 964286"/>
                <a:gd name="connsiteY1" fmla="*/ 192011 h 2524245"/>
                <a:gd name="connsiteX2" fmla="*/ 498332 w 964286"/>
                <a:gd name="connsiteY2" fmla="*/ 2524245 h 2524245"/>
                <a:gd name="connsiteX3" fmla="*/ 97640 w 964286"/>
                <a:gd name="connsiteY3" fmla="*/ 171463 h 2524245"/>
                <a:gd name="connsiteX0" fmla="*/ 97640 w 940731"/>
                <a:gd name="connsiteY0" fmla="*/ 171463 h 2524245"/>
                <a:gd name="connsiteX1" fmla="*/ 878476 w 940731"/>
                <a:gd name="connsiteY1" fmla="*/ 192011 h 2524245"/>
                <a:gd name="connsiteX2" fmla="*/ 498332 w 940731"/>
                <a:gd name="connsiteY2" fmla="*/ 2524245 h 2524245"/>
                <a:gd name="connsiteX3" fmla="*/ 97640 w 940731"/>
                <a:gd name="connsiteY3" fmla="*/ 171463 h 2524245"/>
                <a:gd name="connsiteX0" fmla="*/ 97640 w 940731"/>
                <a:gd name="connsiteY0" fmla="*/ 190080 h 2542862"/>
                <a:gd name="connsiteX1" fmla="*/ 878476 w 940731"/>
                <a:gd name="connsiteY1" fmla="*/ 210628 h 2542862"/>
                <a:gd name="connsiteX2" fmla="*/ 498332 w 940731"/>
                <a:gd name="connsiteY2" fmla="*/ 2542862 h 2542862"/>
                <a:gd name="connsiteX3" fmla="*/ 97640 w 940731"/>
                <a:gd name="connsiteY3" fmla="*/ 190080 h 2542862"/>
                <a:gd name="connsiteX0" fmla="*/ 97640 w 976424"/>
                <a:gd name="connsiteY0" fmla="*/ 190080 h 2542862"/>
                <a:gd name="connsiteX1" fmla="*/ 878476 w 976424"/>
                <a:gd name="connsiteY1" fmla="*/ 210628 h 2542862"/>
                <a:gd name="connsiteX2" fmla="*/ 498332 w 976424"/>
                <a:gd name="connsiteY2" fmla="*/ 2542862 h 2542862"/>
                <a:gd name="connsiteX3" fmla="*/ 97640 w 976424"/>
                <a:gd name="connsiteY3" fmla="*/ 190080 h 2542862"/>
                <a:gd name="connsiteX0" fmla="*/ 108311 w 987095"/>
                <a:gd name="connsiteY0" fmla="*/ 190080 h 2542862"/>
                <a:gd name="connsiteX1" fmla="*/ 889147 w 987095"/>
                <a:gd name="connsiteY1" fmla="*/ 210628 h 2542862"/>
                <a:gd name="connsiteX2" fmla="*/ 509003 w 987095"/>
                <a:gd name="connsiteY2" fmla="*/ 2542862 h 2542862"/>
                <a:gd name="connsiteX3" fmla="*/ 108311 w 987095"/>
                <a:gd name="connsiteY3" fmla="*/ 190080 h 2542862"/>
                <a:gd name="connsiteX0" fmla="*/ 108311 w 995452"/>
                <a:gd name="connsiteY0" fmla="*/ 190080 h 2542862"/>
                <a:gd name="connsiteX1" fmla="*/ 889147 w 995452"/>
                <a:gd name="connsiteY1" fmla="*/ 210628 h 2542862"/>
                <a:gd name="connsiteX2" fmla="*/ 509003 w 995452"/>
                <a:gd name="connsiteY2" fmla="*/ 2542862 h 2542862"/>
                <a:gd name="connsiteX3" fmla="*/ 108311 w 995452"/>
                <a:gd name="connsiteY3" fmla="*/ 190080 h 2542862"/>
                <a:gd name="connsiteX0" fmla="*/ 99853 w 986994"/>
                <a:gd name="connsiteY0" fmla="*/ 190080 h 2542862"/>
                <a:gd name="connsiteX1" fmla="*/ 880689 w 986994"/>
                <a:gd name="connsiteY1" fmla="*/ 210628 h 2542862"/>
                <a:gd name="connsiteX2" fmla="*/ 500545 w 986994"/>
                <a:gd name="connsiteY2" fmla="*/ 2542862 h 2542862"/>
                <a:gd name="connsiteX3" fmla="*/ 99853 w 986994"/>
                <a:gd name="connsiteY3" fmla="*/ 190080 h 2542862"/>
                <a:gd name="connsiteX0" fmla="*/ 99853 w 985728"/>
                <a:gd name="connsiteY0" fmla="*/ 190080 h 2542862"/>
                <a:gd name="connsiteX1" fmla="*/ 880689 w 985728"/>
                <a:gd name="connsiteY1" fmla="*/ 210628 h 2542862"/>
                <a:gd name="connsiteX2" fmla="*/ 500545 w 985728"/>
                <a:gd name="connsiteY2" fmla="*/ 2542862 h 2542862"/>
                <a:gd name="connsiteX3" fmla="*/ 99853 w 985728"/>
                <a:gd name="connsiteY3" fmla="*/ 190080 h 2542862"/>
                <a:gd name="connsiteX0" fmla="*/ 103955 w 989830"/>
                <a:gd name="connsiteY0" fmla="*/ 190080 h 2542862"/>
                <a:gd name="connsiteX1" fmla="*/ 884791 w 989830"/>
                <a:gd name="connsiteY1" fmla="*/ 210628 h 2542862"/>
                <a:gd name="connsiteX2" fmla="*/ 504647 w 989830"/>
                <a:gd name="connsiteY2" fmla="*/ 2542862 h 2542862"/>
                <a:gd name="connsiteX3" fmla="*/ 103955 w 989830"/>
                <a:gd name="connsiteY3" fmla="*/ 190080 h 2542862"/>
                <a:gd name="connsiteX0" fmla="*/ 103955 w 960876"/>
                <a:gd name="connsiteY0" fmla="*/ 190080 h 2542862"/>
                <a:gd name="connsiteX1" fmla="*/ 884791 w 960876"/>
                <a:gd name="connsiteY1" fmla="*/ 210628 h 2542862"/>
                <a:gd name="connsiteX2" fmla="*/ 504647 w 960876"/>
                <a:gd name="connsiteY2" fmla="*/ 2542862 h 2542862"/>
                <a:gd name="connsiteX3" fmla="*/ 103955 w 960876"/>
                <a:gd name="connsiteY3" fmla="*/ 190080 h 2542862"/>
                <a:gd name="connsiteX0" fmla="*/ 103955 w 977301"/>
                <a:gd name="connsiteY0" fmla="*/ 190080 h 2542862"/>
                <a:gd name="connsiteX1" fmla="*/ 884791 w 977301"/>
                <a:gd name="connsiteY1" fmla="*/ 210628 h 2542862"/>
                <a:gd name="connsiteX2" fmla="*/ 504647 w 977301"/>
                <a:gd name="connsiteY2" fmla="*/ 2542862 h 2542862"/>
                <a:gd name="connsiteX3" fmla="*/ 103955 w 977301"/>
                <a:gd name="connsiteY3" fmla="*/ 190080 h 2542862"/>
                <a:gd name="connsiteX0" fmla="*/ 99854 w 973200"/>
                <a:gd name="connsiteY0" fmla="*/ 190080 h 2542862"/>
                <a:gd name="connsiteX1" fmla="*/ 880690 w 973200"/>
                <a:gd name="connsiteY1" fmla="*/ 210628 h 2542862"/>
                <a:gd name="connsiteX2" fmla="*/ 500546 w 973200"/>
                <a:gd name="connsiteY2" fmla="*/ 2542862 h 2542862"/>
                <a:gd name="connsiteX3" fmla="*/ 99854 w 973200"/>
                <a:gd name="connsiteY3" fmla="*/ 190080 h 2542862"/>
                <a:gd name="connsiteX0" fmla="*/ 99854 w 973200"/>
                <a:gd name="connsiteY0" fmla="*/ 193975 h 2546757"/>
                <a:gd name="connsiteX1" fmla="*/ 880690 w 973200"/>
                <a:gd name="connsiteY1" fmla="*/ 214523 h 2546757"/>
                <a:gd name="connsiteX2" fmla="*/ 500546 w 973200"/>
                <a:gd name="connsiteY2" fmla="*/ 2546757 h 2546757"/>
                <a:gd name="connsiteX3" fmla="*/ 99854 w 97320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Lst>
              <a:ahLst/>
              <a:cxnLst>
                <a:cxn ang="0">
                  <a:pos x="connsiteX0" y="connsiteY0"/>
                </a:cxn>
                <a:cxn ang="0">
                  <a:pos x="connsiteX1" y="connsiteY1"/>
                </a:cxn>
                <a:cxn ang="0">
                  <a:pos x="connsiteX2" y="connsiteY2"/>
                </a:cxn>
                <a:cxn ang="0">
                  <a:pos x="connsiteX3" y="connsiteY3"/>
                </a:cxn>
              </a:cxnLst>
              <a:rect l="l" t="t" r="r" b="b"/>
              <a:pathLst>
                <a:path w="977890" h="2546757">
                  <a:moveTo>
                    <a:pt x="104544" y="193975"/>
                  </a:moveTo>
                  <a:cubicBezTo>
                    <a:pt x="364823" y="-66304"/>
                    <a:pt x="666198" y="-69729"/>
                    <a:pt x="885380" y="214523"/>
                  </a:cubicBezTo>
                  <a:cubicBezTo>
                    <a:pt x="1179906" y="632340"/>
                    <a:pt x="693596" y="2539908"/>
                    <a:pt x="505236" y="2546757"/>
                  </a:cubicBezTo>
                  <a:cubicBezTo>
                    <a:pt x="310027" y="2543332"/>
                    <a:pt x="-224230" y="639190"/>
                    <a:pt x="104544" y="1939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87" name="자유형: 도형 86">
              <a:extLst>
                <a:ext uri="{FF2B5EF4-FFF2-40B4-BE49-F238E27FC236}">
                  <a16:creationId xmlns:a16="http://schemas.microsoft.com/office/drawing/2014/main" id="{12E5456E-00DD-4F62-B112-46CF18B72DE0}"/>
                </a:ext>
              </a:extLst>
            </p:cNvPr>
            <p:cNvSpPr/>
            <p:nvPr/>
          </p:nvSpPr>
          <p:spPr>
            <a:xfrm rot="3314848">
              <a:off x="782588" y="5196133"/>
              <a:ext cx="299484" cy="779958"/>
            </a:xfrm>
            <a:custGeom>
              <a:avLst/>
              <a:gdLst>
                <a:gd name="connsiteX0" fmla="*/ 0 w 780836"/>
                <a:gd name="connsiteY0" fmla="*/ 0 h 2352782"/>
                <a:gd name="connsiteX1" fmla="*/ 780836 w 780836"/>
                <a:gd name="connsiteY1" fmla="*/ 20548 h 2352782"/>
                <a:gd name="connsiteX2" fmla="*/ 400692 w 780836"/>
                <a:gd name="connsiteY2" fmla="*/ 2352782 h 2352782"/>
                <a:gd name="connsiteX3" fmla="*/ 0 w 780836"/>
                <a:gd name="connsiteY3" fmla="*/ 0 h 2352782"/>
                <a:gd name="connsiteX0" fmla="*/ 0 w 780836"/>
                <a:gd name="connsiteY0" fmla="*/ 107443 h 2460225"/>
                <a:gd name="connsiteX1" fmla="*/ 780836 w 780836"/>
                <a:gd name="connsiteY1" fmla="*/ 127991 h 2460225"/>
                <a:gd name="connsiteX2" fmla="*/ 400692 w 780836"/>
                <a:gd name="connsiteY2" fmla="*/ 2460225 h 2460225"/>
                <a:gd name="connsiteX3" fmla="*/ 0 w 780836"/>
                <a:gd name="connsiteY3" fmla="*/ 107443 h 2460225"/>
                <a:gd name="connsiteX0" fmla="*/ 0 w 780836"/>
                <a:gd name="connsiteY0" fmla="*/ 157453 h 2510235"/>
                <a:gd name="connsiteX1" fmla="*/ 780836 w 780836"/>
                <a:gd name="connsiteY1" fmla="*/ 178001 h 2510235"/>
                <a:gd name="connsiteX2" fmla="*/ 400692 w 780836"/>
                <a:gd name="connsiteY2" fmla="*/ 2510235 h 2510235"/>
                <a:gd name="connsiteX3" fmla="*/ 0 w 780836"/>
                <a:gd name="connsiteY3" fmla="*/ 157453 h 2510235"/>
                <a:gd name="connsiteX0" fmla="*/ 0 w 780836"/>
                <a:gd name="connsiteY0" fmla="*/ 171463 h 2524245"/>
                <a:gd name="connsiteX1" fmla="*/ 780836 w 780836"/>
                <a:gd name="connsiteY1" fmla="*/ 192011 h 2524245"/>
                <a:gd name="connsiteX2" fmla="*/ 400692 w 780836"/>
                <a:gd name="connsiteY2" fmla="*/ 2524245 h 2524245"/>
                <a:gd name="connsiteX3" fmla="*/ 0 w 780836"/>
                <a:gd name="connsiteY3" fmla="*/ 171463 h 2524245"/>
                <a:gd name="connsiteX0" fmla="*/ 0 w 854731"/>
                <a:gd name="connsiteY0" fmla="*/ 171463 h 2524245"/>
                <a:gd name="connsiteX1" fmla="*/ 780836 w 854731"/>
                <a:gd name="connsiteY1" fmla="*/ 192011 h 2524245"/>
                <a:gd name="connsiteX2" fmla="*/ 400692 w 854731"/>
                <a:gd name="connsiteY2" fmla="*/ 2524245 h 2524245"/>
                <a:gd name="connsiteX3" fmla="*/ 0 w 854731"/>
                <a:gd name="connsiteY3" fmla="*/ 171463 h 2524245"/>
                <a:gd name="connsiteX0" fmla="*/ 97640 w 952371"/>
                <a:gd name="connsiteY0" fmla="*/ 171463 h 2524245"/>
                <a:gd name="connsiteX1" fmla="*/ 878476 w 952371"/>
                <a:gd name="connsiteY1" fmla="*/ 192011 h 2524245"/>
                <a:gd name="connsiteX2" fmla="*/ 498332 w 952371"/>
                <a:gd name="connsiteY2" fmla="*/ 2524245 h 2524245"/>
                <a:gd name="connsiteX3" fmla="*/ 97640 w 952371"/>
                <a:gd name="connsiteY3" fmla="*/ 171463 h 2524245"/>
                <a:gd name="connsiteX0" fmla="*/ 97640 w 964286"/>
                <a:gd name="connsiteY0" fmla="*/ 171463 h 2524245"/>
                <a:gd name="connsiteX1" fmla="*/ 878476 w 964286"/>
                <a:gd name="connsiteY1" fmla="*/ 192011 h 2524245"/>
                <a:gd name="connsiteX2" fmla="*/ 498332 w 964286"/>
                <a:gd name="connsiteY2" fmla="*/ 2524245 h 2524245"/>
                <a:gd name="connsiteX3" fmla="*/ 97640 w 964286"/>
                <a:gd name="connsiteY3" fmla="*/ 171463 h 2524245"/>
                <a:gd name="connsiteX0" fmla="*/ 97640 w 940731"/>
                <a:gd name="connsiteY0" fmla="*/ 171463 h 2524245"/>
                <a:gd name="connsiteX1" fmla="*/ 878476 w 940731"/>
                <a:gd name="connsiteY1" fmla="*/ 192011 h 2524245"/>
                <a:gd name="connsiteX2" fmla="*/ 498332 w 940731"/>
                <a:gd name="connsiteY2" fmla="*/ 2524245 h 2524245"/>
                <a:gd name="connsiteX3" fmla="*/ 97640 w 940731"/>
                <a:gd name="connsiteY3" fmla="*/ 171463 h 2524245"/>
                <a:gd name="connsiteX0" fmla="*/ 97640 w 940731"/>
                <a:gd name="connsiteY0" fmla="*/ 190080 h 2542862"/>
                <a:gd name="connsiteX1" fmla="*/ 878476 w 940731"/>
                <a:gd name="connsiteY1" fmla="*/ 210628 h 2542862"/>
                <a:gd name="connsiteX2" fmla="*/ 498332 w 940731"/>
                <a:gd name="connsiteY2" fmla="*/ 2542862 h 2542862"/>
                <a:gd name="connsiteX3" fmla="*/ 97640 w 940731"/>
                <a:gd name="connsiteY3" fmla="*/ 190080 h 2542862"/>
                <a:gd name="connsiteX0" fmla="*/ 97640 w 976424"/>
                <a:gd name="connsiteY0" fmla="*/ 190080 h 2542862"/>
                <a:gd name="connsiteX1" fmla="*/ 878476 w 976424"/>
                <a:gd name="connsiteY1" fmla="*/ 210628 h 2542862"/>
                <a:gd name="connsiteX2" fmla="*/ 498332 w 976424"/>
                <a:gd name="connsiteY2" fmla="*/ 2542862 h 2542862"/>
                <a:gd name="connsiteX3" fmla="*/ 97640 w 976424"/>
                <a:gd name="connsiteY3" fmla="*/ 190080 h 2542862"/>
                <a:gd name="connsiteX0" fmla="*/ 108311 w 987095"/>
                <a:gd name="connsiteY0" fmla="*/ 190080 h 2542862"/>
                <a:gd name="connsiteX1" fmla="*/ 889147 w 987095"/>
                <a:gd name="connsiteY1" fmla="*/ 210628 h 2542862"/>
                <a:gd name="connsiteX2" fmla="*/ 509003 w 987095"/>
                <a:gd name="connsiteY2" fmla="*/ 2542862 h 2542862"/>
                <a:gd name="connsiteX3" fmla="*/ 108311 w 987095"/>
                <a:gd name="connsiteY3" fmla="*/ 190080 h 2542862"/>
                <a:gd name="connsiteX0" fmla="*/ 108311 w 995452"/>
                <a:gd name="connsiteY0" fmla="*/ 190080 h 2542862"/>
                <a:gd name="connsiteX1" fmla="*/ 889147 w 995452"/>
                <a:gd name="connsiteY1" fmla="*/ 210628 h 2542862"/>
                <a:gd name="connsiteX2" fmla="*/ 509003 w 995452"/>
                <a:gd name="connsiteY2" fmla="*/ 2542862 h 2542862"/>
                <a:gd name="connsiteX3" fmla="*/ 108311 w 995452"/>
                <a:gd name="connsiteY3" fmla="*/ 190080 h 2542862"/>
                <a:gd name="connsiteX0" fmla="*/ 99853 w 986994"/>
                <a:gd name="connsiteY0" fmla="*/ 190080 h 2542862"/>
                <a:gd name="connsiteX1" fmla="*/ 880689 w 986994"/>
                <a:gd name="connsiteY1" fmla="*/ 210628 h 2542862"/>
                <a:gd name="connsiteX2" fmla="*/ 500545 w 986994"/>
                <a:gd name="connsiteY2" fmla="*/ 2542862 h 2542862"/>
                <a:gd name="connsiteX3" fmla="*/ 99853 w 986994"/>
                <a:gd name="connsiteY3" fmla="*/ 190080 h 2542862"/>
                <a:gd name="connsiteX0" fmla="*/ 99853 w 985728"/>
                <a:gd name="connsiteY0" fmla="*/ 190080 h 2542862"/>
                <a:gd name="connsiteX1" fmla="*/ 880689 w 985728"/>
                <a:gd name="connsiteY1" fmla="*/ 210628 h 2542862"/>
                <a:gd name="connsiteX2" fmla="*/ 500545 w 985728"/>
                <a:gd name="connsiteY2" fmla="*/ 2542862 h 2542862"/>
                <a:gd name="connsiteX3" fmla="*/ 99853 w 985728"/>
                <a:gd name="connsiteY3" fmla="*/ 190080 h 2542862"/>
                <a:gd name="connsiteX0" fmla="*/ 103955 w 989830"/>
                <a:gd name="connsiteY0" fmla="*/ 190080 h 2542862"/>
                <a:gd name="connsiteX1" fmla="*/ 884791 w 989830"/>
                <a:gd name="connsiteY1" fmla="*/ 210628 h 2542862"/>
                <a:gd name="connsiteX2" fmla="*/ 504647 w 989830"/>
                <a:gd name="connsiteY2" fmla="*/ 2542862 h 2542862"/>
                <a:gd name="connsiteX3" fmla="*/ 103955 w 989830"/>
                <a:gd name="connsiteY3" fmla="*/ 190080 h 2542862"/>
                <a:gd name="connsiteX0" fmla="*/ 103955 w 960876"/>
                <a:gd name="connsiteY0" fmla="*/ 190080 h 2542862"/>
                <a:gd name="connsiteX1" fmla="*/ 884791 w 960876"/>
                <a:gd name="connsiteY1" fmla="*/ 210628 h 2542862"/>
                <a:gd name="connsiteX2" fmla="*/ 504647 w 960876"/>
                <a:gd name="connsiteY2" fmla="*/ 2542862 h 2542862"/>
                <a:gd name="connsiteX3" fmla="*/ 103955 w 960876"/>
                <a:gd name="connsiteY3" fmla="*/ 190080 h 2542862"/>
                <a:gd name="connsiteX0" fmla="*/ 103955 w 977301"/>
                <a:gd name="connsiteY0" fmla="*/ 190080 h 2542862"/>
                <a:gd name="connsiteX1" fmla="*/ 884791 w 977301"/>
                <a:gd name="connsiteY1" fmla="*/ 210628 h 2542862"/>
                <a:gd name="connsiteX2" fmla="*/ 504647 w 977301"/>
                <a:gd name="connsiteY2" fmla="*/ 2542862 h 2542862"/>
                <a:gd name="connsiteX3" fmla="*/ 103955 w 977301"/>
                <a:gd name="connsiteY3" fmla="*/ 190080 h 2542862"/>
                <a:gd name="connsiteX0" fmla="*/ 99854 w 973200"/>
                <a:gd name="connsiteY0" fmla="*/ 190080 h 2542862"/>
                <a:gd name="connsiteX1" fmla="*/ 880690 w 973200"/>
                <a:gd name="connsiteY1" fmla="*/ 210628 h 2542862"/>
                <a:gd name="connsiteX2" fmla="*/ 500546 w 973200"/>
                <a:gd name="connsiteY2" fmla="*/ 2542862 h 2542862"/>
                <a:gd name="connsiteX3" fmla="*/ 99854 w 973200"/>
                <a:gd name="connsiteY3" fmla="*/ 190080 h 2542862"/>
                <a:gd name="connsiteX0" fmla="*/ 99854 w 973200"/>
                <a:gd name="connsiteY0" fmla="*/ 193975 h 2546757"/>
                <a:gd name="connsiteX1" fmla="*/ 880690 w 973200"/>
                <a:gd name="connsiteY1" fmla="*/ 214523 h 2546757"/>
                <a:gd name="connsiteX2" fmla="*/ 500546 w 973200"/>
                <a:gd name="connsiteY2" fmla="*/ 2546757 h 2546757"/>
                <a:gd name="connsiteX3" fmla="*/ 99854 w 97320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Lst>
              <a:ahLst/>
              <a:cxnLst>
                <a:cxn ang="0">
                  <a:pos x="connsiteX0" y="connsiteY0"/>
                </a:cxn>
                <a:cxn ang="0">
                  <a:pos x="connsiteX1" y="connsiteY1"/>
                </a:cxn>
                <a:cxn ang="0">
                  <a:pos x="connsiteX2" y="connsiteY2"/>
                </a:cxn>
                <a:cxn ang="0">
                  <a:pos x="connsiteX3" y="connsiteY3"/>
                </a:cxn>
              </a:cxnLst>
              <a:rect l="l" t="t" r="r" b="b"/>
              <a:pathLst>
                <a:path w="977890" h="2546757">
                  <a:moveTo>
                    <a:pt x="104544" y="193975"/>
                  </a:moveTo>
                  <a:cubicBezTo>
                    <a:pt x="364823" y="-66304"/>
                    <a:pt x="666198" y="-69729"/>
                    <a:pt x="885380" y="214523"/>
                  </a:cubicBezTo>
                  <a:cubicBezTo>
                    <a:pt x="1179906" y="632340"/>
                    <a:pt x="693596" y="2539908"/>
                    <a:pt x="505236" y="2546757"/>
                  </a:cubicBezTo>
                  <a:cubicBezTo>
                    <a:pt x="310027" y="2543332"/>
                    <a:pt x="-224230" y="639190"/>
                    <a:pt x="104544" y="1939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88" name="자유형: 도형 87">
              <a:extLst>
                <a:ext uri="{FF2B5EF4-FFF2-40B4-BE49-F238E27FC236}">
                  <a16:creationId xmlns:a16="http://schemas.microsoft.com/office/drawing/2014/main" id="{C4F4F4CA-D99C-4FE3-9062-9B7059B0B19F}"/>
                </a:ext>
              </a:extLst>
            </p:cNvPr>
            <p:cNvSpPr/>
            <p:nvPr/>
          </p:nvSpPr>
          <p:spPr>
            <a:xfrm rot="18285152" flipH="1">
              <a:off x="-46881" y="5188454"/>
              <a:ext cx="299484" cy="779958"/>
            </a:xfrm>
            <a:custGeom>
              <a:avLst/>
              <a:gdLst>
                <a:gd name="connsiteX0" fmla="*/ 0 w 780836"/>
                <a:gd name="connsiteY0" fmla="*/ 0 h 2352782"/>
                <a:gd name="connsiteX1" fmla="*/ 780836 w 780836"/>
                <a:gd name="connsiteY1" fmla="*/ 20548 h 2352782"/>
                <a:gd name="connsiteX2" fmla="*/ 400692 w 780836"/>
                <a:gd name="connsiteY2" fmla="*/ 2352782 h 2352782"/>
                <a:gd name="connsiteX3" fmla="*/ 0 w 780836"/>
                <a:gd name="connsiteY3" fmla="*/ 0 h 2352782"/>
                <a:gd name="connsiteX0" fmla="*/ 0 w 780836"/>
                <a:gd name="connsiteY0" fmla="*/ 107443 h 2460225"/>
                <a:gd name="connsiteX1" fmla="*/ 780836 w 780836"/>
                <a:gd name="connsiteY1" fmla="*/ 127991 h 2460225"/>
                <a:gd name="connsiteX2" fmla="*/ 400692 w 780836"/>
                <a:gd name="connsiteY2" fmla="*/ 2460225 h 2460225"/>
                <a:gd name="connsiteX3" fmla="*/ 0 w 780836"/>
                <a:gd name="connsiteY3" fmla="*/ 107443 h 2460225"/>
                <a:gd name="connsiteX0" fmla="*/ 0 w 780836"/>
                <a:gd name="connsiteY0" fmla="*/ 157453 h 2510235"/>
                <a:gd name="connsiteX1" fmla="*/ 780836 w 780836"/>
                <a:gd name="connsiteY1" fmla="*/ 178001 h 2510235"/>
                <a:gd name="connsiteX2" fmla="*/ 400692 w 780836"/>
                <a:gd name="connsiteY2" fmla="*/ 2510235 h 2510235"/>
                <a:gd name="connsiteX3" fmla="*/ 0 w 780836"/>
                <a:gd name="connsiteY3" fmla="*/ 157453 h 2510235"/>
                <a:gd name="connsiteX0" fmla="*/ 0 w 780836"/>
                <a:gd name="connsiteY0" fmla="*/ 171463 h 2524245"/>
                <a:gd name="connsiteX1" fmla="*/ 780836 w 780836"/>
                <a:gd name="connsiteY1" fmla="*/ 192011 h 2524245"/>
                <a:gd name="connsiteX2" fmla="*/ 400692 w 780836"/>
                <a:gd name="connsiteY2" fmla="*/ 2524245 h 2524245"/>
                <a:gd name="connsiteX3" fmla="*/ 0 w 780836"/>
                <a:gd name="connsiteY3" fmla="*/ 171463 h 2524245"/>
                <a:gd name="connsiteX0" fmla="*/ 0 w 854731"/>
                <a:gd name="connsiteY0" fmla="*/ 171463 h 2524245"/>
                <a:gd name="connsiteX1" fmla="*/ 780836 w 854731"/>
                <a:gd name="connsiteY1" fmla="*/ 192011 h 2524245"/>
                <a:gd name="connsiteX2" fmla="*/ 400692 w 854731"/>
                <a:gd name="connsiteY2" fmla="*/ 2524245 h 2524245"/>
                <a:gd name="connsiteX3" fmla="*/ 0 w 854731"/>
                <a:gd name="connsiteY3" fmla="*/ 171463 h 2524245"/>
                <a:gd name="connsiteX0" fmla="*/ 97640 w 952371"/>
                <a:gd name="connsiteY0" fmla="*/ 171463 h 2524245"/>
                <a:gd name="connsiteX1" fmla="*/ 878476 w 952371"/>
                <a:gd name="connsiteY1" fmla="*/ 192011 h 2524245"/>
                <a:gd name="connsiteX2" fmla="*/ 498332 w 952371"/>
                <a:gd name="connsiteY2" fmla="*/ 2524245 h 2524245"/>
                <a:gd name="connsiteX3" fmla="*/ 97640 w 952371"/>
                <a:gd name="connsiteY3" fmla="*/ 171463 h 2524245"/>
                <a:gd name="connsiteX0" fmla="*/ 97640 w 964286"/>
                <a:gd name="connsiteY0" fmla="*/ 171463 h 2524245"/>
                <a:gd name="connsiteX1" fmla="*/ 878476 w 964286"/>
                <a:gd name="connsiteY1" fmla="*/ 192011 h 2524245"/>
                <a:gd name="connsiteX2" fmla="*/ 498332 w 964286"/>
                <a:gd name="connsiteY2" fmla="*/ 2524245 h 2524245"/>
                <a:gd name="connsiteX3" fmla="*/ 97640 w 964286"/>
                <a:gd name="connsiteY3" fmla="*/ 171463 h 2524245"/>
                <a:gd name="connsiteX0" fmla="*/ 97640 w 940731"/>
                <a:gd name="connsiteY0" fmla="*/ 171463 h 2524245"/>
                <a:gd name="connsiteX1" fmla="*/ 878476 w 940731"/>
                <a:gd name="connsiteY1" fmla="*/ 192011 h 2524245"/>
                <a:gd name="connsiteX2" fmla="*/ 498332 w 940731"/>
                <a:gd name="connsiteY2" fmla="*/ 2524245 h 2524245"/>
                <a:gd name="connsiteX3" fmla="*/ 97640 w 940731"/>
                <a:gd name="connsiteY3" fmla="*/ 171463 h 2524245"/>
                <a:gd name="connsiteX0" fmla="*/ 97640 w 940731"/>
                <a:gd name="connsiteY0" fmla="*/ 190080 h 2542862"/>
                <a:gd name="connsiteX1" fmla="*/ 878476 w 940731"/>
                <a:gd name="connsiteY1" fmla="*/ 210628 h 2542862"/>
                <a:gd name="connsiteX2" fmla="*/ 498332 w 940731"/>
                <a:gd name="connsiteY2" fmla="*/ 2542862 h 2542862"/>
                <a:gd name="connsiteX3" fmla="*/ 97640 w 940731"/>
                <a:gd name="connsiteY3" fmla="*/ 190080 h 2542862"/>
                <a:gd name="connsiteX0" fmla="*/ 97640 w 976424"/>
                <a:gd name="connsiteY0" fmla="*/ 190080 h 2542862"/>
                <a:gd name="connsiteX1" fmla="*/ 878476 w 976424"/>
                <a:gd name="connsiteY1" fmla="*/ 210628 h 2542862"/>
                <a:gd name="connsiteX2" fmla="*/ 498332 w 976424"/>
                <a:gd name="connsiteY2" fmla="*/ 2542862 h 2542862"/>
                <a:gd name="connsiteX3" fmla="*/ 97640 w 976424"/>
                <a:gd name="connsiteY3" fmla="*/ 190080 h 2542862"/>
                <a:gd name="connsiteX0" fmla="*/ 108311 w 987095"/>
                <a:gd name="connsiteY0" fmla="*/ 190080 h 2542862"/>
                <a:gd name="connsiteX1" fmla="*/ 889147 w 987095"/>
                <a:gd name="connsiteY1" fmla="*/ 210628 h 2542862"/>
                <a:gd name="connsiteX2" fmla="*/ 509003 w 987095"/>
                <a:gd name="connsiteY2" fmla="*/ 2542862 h 2542862"/>
                <a:gd name="connsiteX3" fmla="*/ 108311 w 987095"/>
                <a:gd name="connsiteY3" fmla="*/ 190080 h 2542862"/>
                <a:gd name="connsiteX0" fmla="*/ 108311 w 995452"/>
                <a:gd name="connsiteY0" fmla="*/ 190080 h 2542862"/>
                <a:gd name="connsiteX1" fmla="*/ 889147 w 995452"/>
                <a:gd name="connsiteY1" fmla="*/ 210628 h 2542862"/>
                <a:gd name="connsiteX2" fmla="*/ 509003 w 995452"/>
                <a:gd name="connsiteY2" fmla="*/ 2542862 h 2542862"/>
                <a:gd name="connsiteX3" fmla="*/ 108311 w 995452"/>
                <a:gd name="connsiteY3" fmla="*/ 190080 h 2542862"/>
                <a:gd name="connsiteX0" fmla="*/ 99853 w 986994"/>
                <a:gd name="connsiteY0" fmla="*/ 190080 h 2542862"/>
                <a:gd name="connsiteX1" fmla="*/ 880689 w 986994"/>
                <a:gd name="connsiteY1" fmla="*/ 210628 h 2542862"/>
                <a:gd name="connsiteX2" fmla="*/ 500545 w 986994"/>
                <a:gd name="connsiteY2" fmla="*/ 2542862 h 2542862"/>
                <a:gd name="connsiteX3" fmla="*/ 99853 w 986994"/>
                <a:gd name="connsiteY3" fmla="*/ 190080 h 2542862"/>
                <a:gd name="connsiteX0" fmla="*/ 99853 w 985728"/>
                <a:gd name="connsiteY0" fmla="*/ 190080 h 2542862"/>
                <a:gd name="connsiteX1" fmla="*/ 880689 w 985728"/>
                <a:gd name="connsiteY1" fmla="*/ 210628 h 2542862"/>
                <a:gd name="connsiteX2" fmla="*/ 500545 w 985728"/>
                <a:gd name="connsiteY2" fmla="*/ 2542862 h 2542862"/>
                <a:gd name="connsiteX3" fmla="*/ 99853 w 985728"/>
                <a:gd name="connsiteY3" fmla="*/ 190080 h 2542862"/>
                <a:gd name="connsiteX0" fmla="*/ 103955 w 989830"/>
                <a:gd name="connsiteY0" fmla="*/ 190080 h 2542862"/>
                <a:gd name="connsiteX1" fmla="*/ 884791 w 989830"/>
                <a:gd name="connsiteY1" fmla="*/ 210628 h 2542862"/>
                <a:gd name="connsiteX2" fmla="*/ 504647 w 989830"/>
                <a:gd name="connsiteY2" fmla="*/ 2542862 h 2542862"/>
                <a:gd name="connsiteX3" fmla="*/ 103955 w 989830"/>
                <a:gd name="connsiteY3" fmla="*/ 190080 h 2542862"/>
                <a:gd name="connsiteX0" fmla="*/ 103955 w 960876"/>
                <a:gd name="connsiteY0" fmla="*/ 190080 h 2542862"/>
                <a:gd name="connsiteX1" fmla="*/ 884791 w 960876"/>
                <a:gd name="connsiteY1" fmla="*/ 210628 h 2542862"/>
                <a:gd name="connsiteX2" fmla="*/ 504647 w 960876"/>
                <a:gd name="connsiteY2" fmla="*/ 2542862 h 2542862"/>
                <a:gd name="connsiteX3" fmla="*/ 103955 w 960876"/>
                <a:gd name="connsiteY3" fmla="*/ 190080 h 2542862"/>
                <a:gd name="connsiteX0" fmla="*/ 103955 w 977301"/>
                <a:gd name="connsiteY0" fmla="*/ 190080 h 2542862"/>
                <a:gd name="connsiteX1" fmla="*/ 884791 w 977301"/>
                <a:gd name="connsiteY1" fmla="*/ 210628 h 2542862"/>
                <a:gd name="connsiteX2" fmla="*/ 504647 w 977301"/>
                <a:gd name="connsiteY2" fmla="*/ 2542862 h 2542862"/>
                <a:gd name="connsiteX3" fmla="*/ 103955 w 977301"/>
                <a:gd name="connsiteY3" fmla="*/ 190080 h 2542862"/>
                <a:gd name="connsiteX0" fmla="*/ 99854 w 973200"/>
                <a:gd name="connsiteY0" fmla="*/ 190080 h 2542862"/>
                <a:gd name="connsiteX1" fmla="*/ 880690 w 973200"/>
                <a:gd name="connsiteY1" fmla="*/ 210628 h 2542862"/>
                <a:gd name="connsiteX2" fmla="*/ 500546 w 973200"/>
                <a:gd name="connsiteY2" fmla="*/ 2542862 h 2542862"/>
                <a:gd name="connsiteX3" fmla="*/ 99854 w 973200"/>
                <a:gd name="connsiteY3" fmla="*/ 190080 h 2542862"/>
                <a:gd name="connsiteX0" fmla="*/ 99854 w 973200"/>
                <a:gd name="connsiteY0" fmla="*/ 193975 h 2546757"/>
                <a:gd name="connsiteX1" fmla="*/ 880690 w 973200"/>
                <a:gd name="connsiteY1" fmla="*/ 214523 h 2546757"/>
                <a:gd name="connsiteX2" fmla="*/ 500546 w 973200"/>
                <a:gd name="connsiteY2" fmla="*/ 2546757 h 2546757"/>
                <a:gd name="connsiteX3" fmla="*/ 99854 w 97320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Lst>
              <a:ahLst/>
              <a:cxnLst>
                <a:cxn ang="0">
                  <a:pos x="connsiteX0" y="connsiteY0"/>
                </a:cxn>
                <a:cxn ang="0">
                  <a:pos x="connsiteX1" y="connsiteY1"/>
                </a:cxn>
                <a:cxn ang="0">
                  <a:pos x="connsiteX2" y="connsiteY2"/>
                </a:cxn>
                <a:cxn ang="0">
                  <a:pos x="connsiteX3" y="connsiteY3"/>
                </a:cxn>
              </a:cxnLst>
              <a:rect l="l" t="t" r="r" b="b"/>
              <a:pathLst>
                <a:path w="977890" h="2546757">
                  <a:moveTo>
                    <a:pt x="104544" y="193975"/>
                  </a:moveTo>
                  <a:cubicBezTo>
                    <a:pt x="364823" y="-66304"/>
                    <a:pt x="666198" y="-69729"/>
                    <a:pt x="885380" y="214523"/>
                  </a:cubicBezTo>
                  <a:cubicBezTo>
                    <a:pt x="1179906" y="632340"/>
                    <a:pt x="693596" y="2539908"/>
                    <a:pt x="505236" y="2546757"/>
                  </a:cubicBezTo>
                  <a:cubicBezTo>
                    <a:pt x="310027" y="2543332"/>
                    <a:pt x="-224230" y="639190"/>
                    <a:pt x="104544" y="1939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grpSp>
      <p:grpSp>
        <p:nvGrpSpPr>
          <p:cNvPr id="89" name="그룹 88">
            <a:extLst>
              <a:ext uri="{FF2B5EF4-FFF2-40B4-BE49-F238E27FC236}">
                <a16:creationId xmlns:a16="http://schemas.microsoft.com/office/drawing/2014/main" id="{89CE6158-9C67-4E2C-9466-B010514B9E19}"/>
              </a:ext>
            </a:extLst>
          </p:cNvPr>
          <p:cNvGrpSpPr/>
          <p:nvPr/>
        </p:nvGrpSpPr>
        <p:grpSpPr>
          <a:xfrm>
            <a:off x="9747605" y="2576694"/>
            <a:ext cx="325023" cy="439405"/>
            <a:chOff x="1443647" y="6080624"/>
            <a:chExt cx="999933" cy="1351830"/>
          </a:xfrm>
          <a:solidFill>
            <a:schemeClr val="bg1"/>
          </a:solidFill>
        </p:grpSpPr>
        <p:sp>
          <p:nvSpPr>
            <p:cNvPr id="90" name="자유형: 도형 89">
              <a:extLst>
                <a:ext uri="{FF2B5EF4-FFF2-40B4-BE49-F238E27FC236}">
                  <a16:creationId xmlns:a16="http://schemas.microsoft.com/office/drawing/2014/main" id="{C6B6FFC2-0828-4B41-8DA1-D597C260BD6D}"/>
                </a:ext>
              </a:extLst>
            </p:cNvPr>
            <p:cNvSpPr/>
            <p:nvPr/>
          </p:nvSpPr>
          <p:spPr>
            <a:xfrm rot="18726766">
              <a:off x="1591177" y="6073177"/>
              <a:ext cx="649524" cy="664417"/>
            </a:xfrm>
            <a:custGeom>
              <a:avLst/>
              <a:gdLst>
                <a:gd name="connsiteX0" fmla="*/ 595563 w 649524"/>
                <a:gd name="connsiteY0" fmla="*/ 330541 h 664417"/>
                <a:gd name="connsiteX1" fmla="*/ 467923 w 649524"/>
                <a:gd name="connsiteY1" fmla="*/ 483367 h 664417"/>
                <a:gd name="connsiteX2" fmla="*/ 649524 w 649524"/>
                <a:gd name="connsiteY2" fmla="*/ 614165 h 664417"/>
                <a:gd name="connsiteX3" fmla="*/ 385615 w 649524"/>
                <a:gd name="connsiteY3" fmla="*/ 664417 h 664417"/>
                <a:gd name="connsiteX4" fmla="*/ 0 w 649524"/>
                <a:gd name="connsiteY4" fmla="*/ 237839 h 664417"/>
                <a:gd name="connsiteX5" fmla="*/ 102292 w 649524"/>
                <a:gd name="connsiteY5" fmla="*/ 0 h 664417"/>
                <a:gd name="connsiteX6" fmla="*/ 198503 w 649524"/>
                <a:gd name="connsiteY6" fmla="*/ 223701 h 664417"/>
                <a:gd name="connsiteX7" fmla="*/ 370293 w 649524"/>
                <a:gd name="connsiteY7" fmla="*/ 108290 h 664417"/>
                <a:gd name="connsiteX8" fmla="*/ 330049 w 649524"/>
                <a:gd name="connsiteY8" fmla="*/ 347187 h 664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9524" h="664417">
                  <a:moveTo>
                    <a:pt x="595563" y="330541"/>
                  </a:moveTo>
                  <a:lnTo>
                    <a:pt x="467923" y="483367"/>
                  </a:lnTo>
                  <a:lnTo>
                    <a:pt x="649524" y="614165"/>
                  </a:lnTo>
                  <a:lnTo>
                    <a:pt x="385615" y="664417"/>
                  </a:lnTo>
                  <a:lnTo>
                    <a:pt x="0" y="237839"/>
                  </a:lnTo>
                  <a:lnTo>
                    <a:pt x="102292" y="0"/>
                  </a:lnTo>
                  <a:lnTo>
                    <a:pt x="198503" y="223701"/>
                  </a:lnTo>
                  <a:lnTo>
                    <a:pt x="370293" y="108290"/>
                  </a:lnTo>
                  <a:lnTo>
                    <a:pt x="330049" y="347187"/>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91" name="자유형: 도형 90">
              <a:extLst>
                <a:ext uri="{FF2B5EF4-FFF2-40B4-BE49-F238E27FC236}">
                  <a16:creationId xmlns:a16="http://schemas.microsoft.com/office/drawing/2014/main" id="{F7468761-7A91-47F5-86AB-EF8010554A44}"/>
                </a:ext>
              </a:extLst>
            </p:cNvPr>
            <p:cNvSpPr/>
            <p:nvPr/>
          </p:nvSpPr>
          <p:spPr>
            <a:xfrm>
              <a:off x="1443647" y="6488440"/>
              <a:ext cx="999933" cy="944014"/>
            </a:xfrm>
            <a:custGeom>
              <a:avLst/>
              <a:gdLst>
                <a:gd name="connsiteX0" fmla="*/ 493971 w 999933"/>
                <a:gd name="connsiteY0" fmla="*/ 733792 h 944014"/>
                <a:gd name="connsiteX1" fmla="*/ 464882 w 999933"/>
                <a:gd name="connsiteY1" fmla="*/ 767569 h 944014"/>
                <a:gd name="connsiteX2" fmla="*/ 461770 w 999933"/>
                <a:gd name="connsiteY2" fmla="*/ 821685 h 944014"/>
                <a:gd name="connsiteX3" fmla="*/ 515886 w 999933"/>
                <a:gd name="connsiteY3" fmla="*/ 824796 h 944014"/>
                <a:gd name="connsiteX4" fmla="*/ 515886 w 999933"/>
                <a:gd name="connsiteY4" fmla="*/ 824796 h 944014"/>
                <a:gd name="connsiteX5" fmla="*/ 518997 w 999933"/>
                <a:gd name="connsiteY5" fmla="*/ 770680 h 944014"/>
                <a:gd name="connsiteX6" fmla="*/ 493971 w 999933"/>
                <a:gd name="connsiteY6" fmla="*/ 733792 h 944014"/>
                <a:gd name="connsiteX7" fmla="*/ 607567 w 999933"/>
                <a:gd name="connsiteY7" fmla="*/ 549499 h 944014"/>
                <a:gd name="connsiteX8" fmla="*/ 578477 w 999933"/>
                <a:gd name="connsiteY8" fmla="*/ 583276 h 944014"/>
                <a:gd name="connsiteX9" fmla="*/ 575366 w 999933"/>
                <a:gd name="connsiteY9" fmla="*/ 637392 h 944014"/>
                <a:gd name="connsiteX10" fmla="*/ 629482 w 999933"/>
                <a:gd name="connsiteY10" fmla="*/ 640503 h 944014"/>
                <a:gd name="connsiteX11" fmla="*/ 629481 w 999933"/>
                <a:gd name="connsiteY11" fmla="*/ 640503 h 944014"/>
                <a:gd name="connsiteX12" fmla="*/ 632592 w 999933"/>
                <a:gd name="connsiteY12" fmla="*/ 586387 h 944014"/>
                <a:gd name="connsiteX13" fmla="*/ 607567 w 999933"/>
                <a:gd name="connsiteY13" fmla="*/ 549499 h 944014"/>
                <a:gd name="connsiteX14" fmla="*/ 380375 w 999933"/>
                <a:gd name="connsiteY14" fmla="*/ 549498 h 944014"/>
                <a:gd name="connsiteX15" fmla="*/ 351285 w 999933"/>
                <a:gd name="connsiteY15" fmla="*/ 583276 h 944014"/>
                <a:gd name="connsiteX16" fmla="*/ 348173 w 999933"/>
                <a:gd name="connsiteY16" fmla="*/ 637392 h 944014"/>
                <a:gd name="connsiteX17" fmla="*/ 402289 w 999933"/>
                <a:gd name="connsiteY17" fmla="*/ 640504 h 944014"/>
                <a:gd name="connsiteX18" fmla="*/ 402289 w 999933"/>
                <a:gd name="connsiteY18" fmla="*/ 640502 h 944014"/>
                <a:gd name="connsiteX19" fmla="*/ 405401 w 999933"/>
                <a:gd name="connsiteY19" fmla="*/ 586386 h 944014"/>
                <a:gd name="connsiteX20" fmla="*/ 380375 w 999933"/>
                <a:gd name="connsiteY20" fmla="*/ 549498 h 944014"/>
                <a:gd name="connsiteX21" fmla="*/ 721162 w 999933"/>
                <a:gd name="connsiteY21" fmla="*/ 365204 h 944014"/>
                <a:gd name="connsiteX22" fmla="*/ 692073 w 999933"/>
                <a:gd name="connsiteY22" fmla="*/ 398982 h 944014"/>
                <a:gd name="connsiteX23" fmla="*/ 688961 w 999933"/>
                <a:gd name="connsiteY23" fmla="*/ 453098 h 944014"/>
                <a:gd name="connsiteX24" fmla="*/ 743077 w 999933"/>
                <a:gd name="connsiteY24" fmla="*/ 456209 h 944014"/>
                <a:gd name="connsiteX25" fmla="*/ 743077 w 999933"/>
                <a:gd name="connsiteY25" fmla="*/ 456208 h 944014"/>
                <a:gd name="connsiteX26" fmla="*/ 746188 w 999933"/>
                <a:gd name="connsiteY26" fmla="*/ 402092 h 944014"/>
                <a:gd name="connsiteX27" fmla="*/ 721162 w 999933"/>
                <a:gd name="connsiteY27" fmla="*/ 365204 h 944014"/>
                <a:gd name="connsiteX28" fmla="*/ 493970 w 999933"/>
                <a:gd name="connsiteY28" fmla="*/ 365204 h 944014"/>
                <a:gd name="connsiteX29" fmla="*/ 464881 w 999933"/>
                <a:gd name="connsiteY29" fmla="*/ 398981 h 944014"/>
                <a:gd name="connsiteX30" fmla="*/ 461769 w 999933"/>
                <a:gd name="connsiteY30" fmla="*/ 453097 h 944014"/>
                <a:gd name="connsiteX31" fmla="*/ 515885 w 999933"/>
                <a:gd name="connsiteY31" fmla="*/ 456209 h 944014"/>
                <a:gd name="connsiteX32" fmla="*/ 515885 w 999933"/>
                <a:gd name="connsiteY32" fmla="*/ 456208 h 944014"/>
                <a:gd name="connsiteX33" fmla="*/ 518996 w 999933"/>
                <a:gd name="connsiteY33" fmla="*/ 402092 h 944014"/>
                <a:gd name="connsiteX34" fmla="*/ 493970 w 999933"/>
                <a:gd name="connsiteY34" fmla="*/ 365204 h 944014"/>
                <a:gd name="connsiteX35" fmla="*/ 266778 w 999933"/>
                <a:gd name="connsiteY35" fmla="*/ 365204 h 944014"/>
                <a:gd name="connsiteX36" fmla="*/ 237689 w 999933"/>
                <a:gd name="connsiteY36" fmla="*/ 398982 h 944014"/>
                <a:gd name="connsiteX37" fmla="*/ 234577 w 999933"/>
                <a:gd name="connsiteY37" fmla="*/ 453098 h 944014"/>
                <a:gd name="connsiteX38" fmla="*/ 288694 w 999933"/>
                <a:gd name="connsiteY38" fmla="*/ 456210 h 944014"/>
                <a:gd name="connsiteX39" fmla="*/ 288692 w 999933"/>
                <a:gd name="connsiteY39" fmla="*/ 456208 h 944014"/>
                <a:gd name="connsiteX40" fmla="*/ 291804 w 999933"/>
                <a:gd name="connsiteY40" fmla="*/ 402092 h 944014"/>
                <a:gd name="connsiteX41" fmla="*/ 266778 w 999933"/>
                <a:gd name="connsiteY41" fmla="*/ 365204 h 944014"/>
                <a:gd name="connsiteX42" fmla="*/ 834760 w 999933"/>
                <a:gd name="connsiteY42" fmla="*/ 180910 h 944014"/>
                <a:gd name="connsiteX43" fmla="*/ 805671 w 999933"/>
                <a:gd name="connsiteY43" fmla="*/ 214688 h 944014"/>
                <a:gd name="connsiteX44" fmla="*/ 802559 w 999933"/>
                <a:gd name="connsiteY44" fmla="*/ 268804 h 944014"/>
                <a:gd name="connsiteX45" fmla="*/ 856675 w 999933"/>
                <a:gd name="connsiteY45" fmla="*/ 271915 h 944014"/>
                <a:gd name="connsiteX46" fmla="*/ 856675 w 999933"/>
                <a:gd name="connsiteY46" fmla="*/ 271914 h 944014"/>
                <a:gd name="connsiteX47" fmla="*/ 859786 w 999933"/>
                <a:gd name="connsiteY47" fmla="*/ 217798 h 944014"/>
                <a:gd name="connsiteX48" fmla="*/ 834760 w 999933"/>
                <a:gd name="connsiteY48" fmla="*/ 180910 h 944014"/>
                <a:gd name="connsiteX49" fmla="*/ 607566 w 999933"/>
                <a:gd name="connsiteY49" fmla="*/ 180910 h 944014"/>
                <a:gd name="connsiteX50" fmla="*/ 578477 w 999933"/>
                <a:gd name="connsiteY50" fmla="*/ 214688 h 944014"/>
                <a:gd name="connsiteX51" fmla="*/ 575365 w 999933"/>
                <a:gd name="connsiteY51" fmla="*/ 268804 h 944014"/>
                <a:gd name="connsiteX52" fmla="*/ 629481 w 999933"/>
                <a:gd name="connsiteY52" fmla="*/ 271915 h 944014"/>
                <a:gd name="connsiteX53" fmla="*/ 629481 w 999933"/>
                <a:gd name="connsiteY53" fmla="*/ 271915 h 944014"/>
                <a:gd name="connsiteX54" fmla="*/ 632592 w 999933"/>
                <a:gd name="connsiteY54" fmla="*/ 217798 h 944014"/>
                <a:gd name="connsiteX55" fmla="*/ 607566 w 999933"/>
                <a:gd name="connsiteY55" fmla="*/ 180910 h 944014"/>
                <a:gd name="connsiteX56" fmla="*/ 380375 w 999933"/>
                <a:gd name="connsiteY56" fmla="*/ 180910 h 944014"/>
                <a:gd name="connsiteX57" fmla="*/ 351284 w 999933"/>
                <a:gd name="connsiteY57" fmla="*/ 214688 h 944014"/>
                <a:gd name="connsiteX58" fmla="*/ 348173 w 999933"/>
                <a:gd name="connsiteY58" fmla="*/ 268804 h 944014"/>
                <a:gd name="connsiteX59" fmla="*/ 402289 w 999933"/>
                <a:gd name="connsiteY59" fmla="*/ 271916 h 944014"/>
                <a:gd name="connsiteX60" fmla="*/ 402289 w 999933"/>
                <a:gd name="connsiteY60" fmla="*/ 271914 h 944014"/>
                <a:gd name="connsiteX61" fmla="*/ 405400 w 999933"/>
                <a:gd name="connsiteY61" fmla="*/ 217798 h 944014"/>
                <a:gd name="connsiteX62" fmla="*/ 380375 w 999933"/>
                <a:gd name="connsiteY62" fmla="*/ 180910 h 944014"/>
                <a:gd name="connsiteX63" fmla="*/ 153182 w 999933"/>
                <a:gd name="connsiteY63" fmla="*/ 180910 h 944014"/>
                <a:gd name="connsiteX64" fmla="*/ 124093 w 999933"/>
                <a:gd name="connsiteY64" fmla="*/ 214688 h 944014"/>
                <a:gd name="connsiteX65" fmla="*/ 120981 w 999933"/>
                <a:gd name="connsiteY65" fmla="*/ 268804 h 944014"/>
                <a:gd name="connsiteX66" fmla="*/ 175097 w 999933"/>
                <a:gd name="connsiteY66" fmla="*/ 271915 h 944014"/>
                <a:gd name="connsiteX67" fmla="*/ 175096 w 999933"/>
                <a:gd name="connsiteY67" fmla="*/ 271914 h 944014"/>
                <a:gd name="connsiteX68" fmla="*/ 178208 w 999933"/>
                <a:gd name="connsiteY68" fmla="*/ 217798 h 944014"/>
                <a:gd name="connsiteX69" fmla="*/ 153182 w 999933"/>
                <a:gd name="connsiteY69" fmla="*/ 180910 h 944014"/>
                <a:gd name="connsiteX70" fmla="*/ 490628 w 999933"/>
                <a:gd name="connsiteY70" fmla="*/ 22 h 944014"/>
                <a:gd name="connsiteX71" fmla="*/ 979166 w 999933"/>
                <a:gd name="connsiteY71" fmla="*/ 163939 h 944014"/>
                <a:gd name="connsiteX72" fmla="*/ 495731 w 999933"/>
                <a:gd name="connsiteY72" fmla="*/ 944012 h 944014"/>
                <a:gd name="connsiteX73" fmla="*/ 12265 w 999933"/>
                <a:gd name="connsiteY73" fmla="*/ 159671 h 944014"/>
                <a:gd name="connsiteX74" fmla="*/ 490628 w 999933"/>
                <a:gd name="connsiteY74" fmla="*/ 22 h 944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999933" h="944014">
                  <a:moveTo>
                    <a:pt x="493971" y="733792"/>
                  </a:moveTo>
                  <a:cubicBezTo>
                    <a:pt x="485574" y="746509"/>
                    <a:pt x="475878" y="757768"/>
                    <a:pt x="464882" y="767569"/>
                  </a:cubicBezTo>
                  <a:cubicBezTo>
                    <a:pt x="449079" y="781654"/>
                    <a:pt x="447686" y="805882"/>
                    <a:pt x="461770" y="821685"/>
                  </a:cubicBezTo>
                  <a:cubicBezTo>
                    <a:pt x="475855" y="837488"/>
                    <a:pt x="500083" y="838881"/>
                    <a:pt x="515886" y="824796"/>
                  </a:cubicBezTo>
                  <a:lnTo>
                    <a:pt x="515886" y="824796"/>
                  </a:lnTo>
                  <a:cubicBezTo>
                    <a:pt x="531689" y="810711"/>
                    <a:pt x="533082" y="786483"/>
                    <a:pt x="518997" y="770680"/>
                  </a:cubicBezTo>
                  <a:cubicBezTo>
                    <a:pt x="509197" y="759684"/>
                    <a:pt x="500855" y="747387"/>
                    <a:pt x="493971" y="733792"/>
                  </a:cubicBezTo>
                  <a:close/>
                  <a:moveTo>
                    <a:pt x="607567" y="549499"/>
                  </a:moveTo>
                  <a:cubicBezTo>
                    <a:pt x="599170" y="562216"/>
                    <a:pt x="589474" y="573475"/>
                    <a:pt x="578477" y="583276"/>
                  </a:cubicBezTo>
                  <a:cubicBezTo>
                    <a:pt x="562674" y="597361"/>
                    <a:pt x="561280" y="621588"/>
                    <a:pt x="575366" y="637392"/>
                  </a:cubicBezTo>
                  <a:cubicBezTo>
                    <a:pt x="589451" y="653195"/>
                    <a:pt x="613678" y="654588"/>
                    <a:pt x="629482" y="640503"/>
                  </a:cubicBezTo>
                  <a:lnTo>
                    <a:pt x="629481" y="640503"/>
                  </a:lnTo>
                  <a:cubicBezTo>
                    <a:pt x="645284" y="626418"/>
                    <a:pt x="646677" y="602190"/>
                    <a:pt x="632592" y="586387"/>
                  </a:cubicBezTo>
                  <a:cubicBezTo>
                    <a:pt x="622793" y="575391"/>
                    <a:pt x="614451" y="563095"/>
                    <a:pt x="607567" y="549499"/>
                  </a:cubicBezTo>
                  <a:close/>
                  <a:moveTo>
                    <a:pt x="380375" y="549498"/>
                  </a:moveTo>
                  <a:cubicBezTo>
                    <a:pt x="371977" y="562216"/>
                    <a:pt x="362281" y="573476"/>
                    <a:pt x="351285" y="583276"/>
                  </a:cubicBezTo>
                  <a:cubicBezTo>
                    <a:pt x="335481" y="597361"/>
                    <a:pt x="334089" y="621588"/>
                    <a:pt x="348173" y="637392"/>
                  </a:cubicBezTo>
                  <a:cubicBezTo>
                    <a:pt x="362258" y="653196"/>
                    <a:pt x="386486" y="654589"/>
                    <a:pt x="402289" y="640504"/>
                  </a:cubicBezTo>
                  <a:lnTo>
                    <a:pt x="402289" y="640502"/>
                  </a:lnTo>
                  <a:cubicBezTo>
                    <a:pt x="418092" y="626418"/>
                    <a:pt x="419485" y="602190"/>
                    <a:pt x="405401" y="586386"/>
                  </a:cubicBezTo>
                  <a:cubicBezTo>
                    <a:pt x="395600" y="575391"/>
                    <a:pt x="387258" y="563095"/>
                    <a:pt x="380375" y="549498"/>
                  </a:cubicBezTo>
                  <a:close/>
                  <a:moveTo>
                    <a:pt x="721162" y="365204"/>
                  </a:moveTo>
                  <a:cubicBezTo>
                    <a:pt x="712765" y="377922"/>
                    <a:pt x="703069" y="389181"/>
                    <a:pt x="692073" y="398982"/>
                  </a:cubicBezTo>
                  <a:cubicBezTo>
                    <a:pt x="676269" y="413067"/>
                    <a:pt x="674876" y="437295"/>
                    <a:pt x="688961" y="453098"/>
                  </a:cubicBezTo>
                  <a:cubicBezTo>
                    <a:pt x="703046" y="468901"/>
                    <a:pt x="727274" y="470294"/>
                    <a:pt x="743077" y="456209"/>
                  </a:cubicBezTo>
                  <a:lnTo>
                    <a:pt x="743077" y="456208"/>
                  </a:lnTo>
                  <a:cubicBezTo>
                    <a:pt x="758880" y="442124"/>
                    <a:pt x="760273" y="417896"/>
                    <a:pt x="746188" y="402092"/>
                  </a:cubicBezTo>
                  <a:cubicBezTo>
                    <a:pt x="736388" y="391097"/>
                    <a:pt x="728046" y="378800"/>
                    <a:pt x="721162" y="365204"/>
                  </a:cubicBezTo>
                  <a:close/>
                  <a:moveTo>
                    <a:pt x="493970" y="365204"/>
                  </a:moveTo>
                  <a:cubicBezTo>
                    <a:pt x="485573" y="377921"/>
                    <a:pt x="475878" y="389181"/>
                    <a:pt x="464881" y="398981"/>
                  </a:cubicBezTo>
                  <a:cubicBezTo>
                    <a:pt x="449078" y="413067"/>
                    <a:pt x="447685" y="437294"/>
                    <a:pt x="461769" y="453097"/>
                  </a:cubicBezTo>
                  <a:cubicBezTo>
                    <a:pt x="475855" y="468901"/>
                    <a:pt x="500083" y="470294"/>
                    <a:pt x="515885" y="456209"/>
                  </a:cubicBezTo>
                  <a:lnTo>
                    <a:pt x="515885" y="456208"/>
                  </a:lnTo>
                  <a:cubicBezTo>
                    <a:pt x="531689" y="442124"/>
                    <a:pt x="533082" y="417896"/>
                    <a:pt x="518996" y="402092"/>
                  </a:cubicBezTo>
                  <a:cubicBezTo>
                    <a:pt x="509196" y="391096"/>
                    <a:pt x="500854" y="378800"/>
                    <a:pt x="493970" y="365204"/>
                  </a:cubicBezTo>
                  <a:close/>
                  <a:moveTo>
                    <a:pt x="266778" y="365204"/>
                  </a:moveTo>
                  <a:cubicBezTo>
                    <a:pt x="258382" y="377922"/>
                    <a:pt x="248685" y="389182"/>
                    <a:pt x="237689" y="398982"/>
                  </a:cubicBezTo>
                  <a:cubicBezTo>
                    <a:pt x="221886" y="413067"/>
                    <a:pt x="220492" y="437294"/>
                    <a:pt x="234577" y="453098"/>
                  </a:cubicBezTo>
                  <a:cubicBezTo>
                    <a:pt x="248662" y="468902"/>
                    <a:pt x="272890" y="470295"/>
                    <a:pt x="288694" y="456210"/>
                  </a:cubicBezTo>
                  <a:lnTo>
                    <a:pt x="288692" y="456208"/>
                  </a:lnTo>
                  <a:cubicBezTo>
                    <a:pt x="304496" y="442124"/>
                    <a:pt x="305889" y="417896"/>
                    <a:pt x="291804" y="402092"/>
                  </a:cubicBezTo>
                  <a:cubicBezTo>
                    <a:pt x="282004" y="391097"/>
                    <a:pt x="273662" y="378801"/>
                    <a:pt x="266778" y="365204"/>
                  </a:cubicBezTo>
                  <a:close/>
                  <a:moveTo>
                    <a:pt x="834760" y="180910"/>
                  </a:moveTo>
                  <a:cubicBezTo>
                    <a:pt x="826363" y="193628"/>
                    <a:pt x="816667" y="204887"/>
                    <a:pt x="805671" y="214688"/>
                  </a:cubicBezTo>
                  <a:cubicBezTo>
                    <a:pt x="789868" y="228773"/>
                    <a:pt x="788475" y="253000"/>
                    <a:pt x="802559" y="268804"/>
                  </a:cubicBezTo>
                  <a:cubicBezTo>
                    <a:pt x="816644" y="284607"/>
                    <a:pt x="840872" y="286000"/>
                    <a:pt x="856675" y="271915"/>
                  </a:cubicBezTo>
                  <a:lnTo>
                    <a:pt x="856675" y="271914"/>
                  </a:lnTo>
                  <a:cubicBezTo>
                    <a:pt x="872478" y="257829"/>
                    <a:pt x="873871" y="233602"/>
                    <a:pt x="859786" y="217798"/>
                  </a:cubicBezTo>
                  <a:cubicBezTo>
                    <a:pt x="849986" y="206803"/>
                    <a:pt x="841644" y="194506"/>
                    <a:pt x="834760" y="180910"/>
                  </a:cubicBezTo>
                  <a:close/>
                  <a:moveTo>
                    <a:pt x="607566" y="180910"/>
                  </a:moveTo>
                  <a:cubicBezTo>
                    <a:pt x="599169" y="193628"/>
                    <a:pt x="589473" y="204887"/>
                    <a:pt x="578477" y="214688"/>
                  </a:cubicBezTo>
                  <a:cubicBezTo>
                    <a:pt x="562674" y="228773"/>
                    <a:pt x="561281" y="253001"/>
                    <a:pt x="575365" y="268804"/>
                  </a:cubicBezTo>
                  <a:cubicBezTo>
                    <a:pt x="589450" y="284607"/>
                    <a:pt x="613678" y="286000"/>
                    <a:pt x="629481" y="271915"/>
                  </a:cubicBezTo>
                  <a:lnTo>
                    <a:pt x="629481" y="271915"/>
                  </a:lnTo>
                  <a:cubicBezTo>
                    <a:pt x="645284" y="257830"/>
                    <a:pt x="646677" y="233602"/>
                    <a:pt x="632592" y="217798"/>
                  </a:cubicBezTo>
                  <a:cubicBezTo>
                    <a:pt x="622792" y="206803"/>
                    <a:pt x="614450" y="194506"/>
                    <a:pt x="607566" y="180910"/>
                  </a:cubicBezTo>
                  <a:close/>
                  <a:moveTo>
                    <a:pt x="380375" y="180910"/>
                  </a:moveTo>
                  <a:cubicBezTo>
                    <a:pt x="371977" y="193628"/>
                    <a:pt x="362281" y="204887"/>
                    <a:pt x="351284" y="214688"/>
                  </a:cubicBezTo>
                  <a:cubicBezTo>
                    <a:pt x="335481" y="228773"/>
                    <a:pt x="334089" y="253000"/>
                    <a:pt x="348173" y="268804"/>
                  </a:cubicBezTo>
                  <a:cubicBezTo>
                    <a:pt x="362258" y="284607"/>
                    <a:pt x="386486" y="286000"/>
                    <a:pt x="402289" y="271916"/>
                  </a:cubicBezTo>
                  <a:lnTo>
                    <a:pt x="402289" y="271914"/>
                  </a:lnTo>
                  <a:cubicBezTo>
                    <a:pt x="418092" y="257830"/>
                    <a:pt x="419485" y="233602"/>
                    <a:pt x="405400" y="217798"/>
                  </a:cubicBezTo>
                  <a:cubicBezTo>
                    <a:pt x="395600" y="206803"/>
                    <a:pt x="387258" y="194506"/>
                    <a:pt x="380375" y="180910"/>
                  </a:cubicBezTo>
                  <a:close/>
                  <a:moveTo>
                    <a:pt x="153182" y="180910"/>
                  </a:moveTo>
                  <a:cubicBezTo>
                    <a:pt x="144785" y="193628"/>
                    <a:pt x="135089" y="204887"/>
                    <a:pt x="124093" y="214688"/>
                  </a:cubicBezTo>
                  <a:cubicBezTo>
                    <a:pt x="108289" y="228773"/>
                    <a:pt x="106896" y="253000"/>
                    <a:pt x="120981" y="268804"/>
                  </a:cubicBezTo>
                  <a:cubicBezTo>
                    <a:pt x="135067" y="284608"/>
                    <a:pt x="159295" y="286001"/>
                    <a:pt x="175097" y="271915"/>
                  </a:cubicBezTo>
                  <a:lnTo>
                    <a:pt x="175096" y="271914"/>
                  </a:lnTo>
                  <a:cubicBezTo>
                    <a:pt x="190900" y="257830"/>
                    <a:pt x="192293" y="233602"/>
                    <a:pt x="178208" y="217798"/>
                  </a:cubicBezTo>
                  <a:cubicBezTo>
                    <a:pt x="168408" y="206803"/>
                    <a:pt x="160066" y="194506"/>
                    <a:pt x="153182" y="180910"/>
                  </a:cubicBezTo>
                  <a:close/>
                  <a:moveTo>
                    <a:pt x="490628" y="22"/>
                  </a:moveTo>
                  <a:cubicBezTo>
                    <a:pt x="709776" y="1299"/>
                    <a:pt x="930620" y="56503"/>
                    <a:pt x="979166" y="163939"/>
                  </a:cubicBezTo>
                  <a:cubicBezTo>
                    <a:pt x="1104732" y="431200"/>
                    <a:pt x="625219" y="945373"/>
                    <a:pt x="495731" y="944012"/>
                  </a:cubicBezTo>
                  <a:cubicBezTo>
                    <a:pt x="346334" y="939429"/>
                    <a:pt x="-77113" y="489857"/>
                    <a:pt x="12265" y="159671"/>
                  </a:cubicBezTo>
                  <a:cubicBezTo>
                    <a:pt x="54028" y="51397"/>
                    <a:pt x="271480" y="-1255"/>
                    <a:pt x="490628" y="2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grpSp>
      <p:grpSp>
        <p:nvGrpSpPr>
          <p:cNvPr id="92" name="그룹 91">
            <a:extLst>
              <a:ext uri="{FF2B5EF4-FFF2-40B4-BE49-F238E27FC236}">
                <a16:creationId xmlns:a16="http://schemas.microsoft.com/office/drawing/2014/main" id="{3FB42ECC-A3CF-4C2C-8F29-D86A5400F678}"/>
              </a:ext>
            </a:extLst>
          </p:cNvPr>
          <p:cNvGrpSpPr/>
          <p:nvPr/>
        </p:nvGrpSpPr>
        <p:grpSpPr>
          <a:xfrm>
            <a:off x="10242339" y="2029921"/>
            <a:ext cx="276864" cy="399808"/>
            <a:chOff x="8615780" y="3185232"/>
            <a:chExt cx="1026044" cy="1481671"/>
          </a:xfrm>
          <a:solidFill>
            <a:schemeClr val="bg1"/>
          </a:solidFill>
        </p:grpSpPr>
        <p:sp>
          <p:nvSpPr>
            <p:cNvPr id="93" name="눈물 방울 92">
              <a:extLst>
                <a:ext uri="{FF2B5EF4-FFF2-40B4-BE49-F238E27FC236}">
                  <a16:creationId xmlns:a16="http://schemas.microsoft.com/office/drawing/2014/main" id="{CB537704-C223-4A2E-ABEC-42A5E6647B47}"/>
                </a:ext>
              </a:extLst>
            </p:cNvPr>
            <p:cNvSpPr/>
            <p:nvPr/>
          </p:nvSpPr>
          <p:spPr>
            <a:xfrm rot="8100000">
              <a:off x="8675547" y="3752503"/>
              <a:ext cx="914400" cy="914400"/>
            </a:xfrm>
            <a:prstGeom prst="teardrop">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94" name="자유형: 도형 93">
              <a:extLst>
                <a:ext uri="{FF2B5EF4-FFF2-40B4-BE49-F238E27FC236}">
                  <a16:creationId xmlns:a16="http://schemas.microsoft.com/office/drawing/2014/main" id="{89038E84-BD87-4C64-8FA0-84E39181651A}"/>
                </a:ext>
              </a:extLst>
            </p:cNvPr>
            <p:cNvSpPr/>
            <p:nvPr/>
          </p:nvSpPr>
          <p:spPr>
            <a:xfrm>
              <a:off x="9014972" y="3185232"/>
              <a:ext cx="216234" cy="563148"/>
            </a:xfrm>
            <a:custGeom>
              <a:avLst/>
              <a:gdLst>
                <a:gd name="connsiteX0" fmla="*/ 0 w 780836"/>
                <a:gd name="connsiteY0" fmla="*/ 0 h 2352782"/>
                <a:gd name="connsiteX1" fmla="*/ 780836 w 780836"/>
                <a:gd name="connsiteY1" fmla="*/ 20548 h 2352782"/>
                <a:gd name="connsiteX2" fmla="*/ 400692 w 780836"/>
                <a:gd name="connsiteY2" fmla="*/ 2352782 h 2352782"/>
                <a:gd name="connsiteX3" fmla="*/ 0 w 780836"/>
                <a:gd name="connsiteY3" fmla="*/ 0 h 2352782"/>
                <a:gd name="connsiteX0" fmla="*/ 0 w 780836"/>
                <a:gd name="connsiteY0" fmla="*/ 107443 h 2460225"/>
                <a:gd name="connsiteX1" fmla="*/ 780836 w 780836"/>
                <a:gd name="connsiteY1" fmla="*/ 127991 h 2460225"/>
                <a:gd name="connsiteX2" fmla="*/ 400692 w 780836"/>
                <a:gd name="connsiteY2" fmla="*/ 2460225 h 2460225"/>
                <a:gd name="connsiteX3" fmla="*/ 0 w 780836"/>
                <a:gd name="connsiteY3" fmla="*/ 107443 h 2460225"/>
                <a:gd name="connsiteX0" fmla="*/ 0 w 780836"/>
                <a:gd name="connsiteY0" fmla="*/ 157453 h 2510235"/>
                <a:gd name="connsiteX1" fmla="*/ 780836 w 780836"/>
                <a:gd name="connsiteY1" fmla="*/ 178001 h 2510235"/>
                <a:gd name="connsiteX2" fmla="*/ 400692 w 780836"/>
                <a:gd name="connsiteY2" fmla="*/ 2510235 h 2510235"/>
                <a:gd name="connsiteX3" fmla="*/ 0 w 780836"/>
                <a:gd name="connsiteY3" fmla="*/ 157453 h 2510235"/>
                <a:gd name="connsiteX0" fmla="*/ 0 w 780836"/>
                <a:gd name="connsiteY0" fmla="*/ 171463 h 2524245"/>
                <a:gd name="connsiteX1" fmla="*/ 780836 w 780836"/>
                <a:gd name="connsiteY1" fmla="*/ 192011 h 2524245"/>
                <a:gd name="connsiteX2" fmla="*/ 400692 w 780836"/>
                <a:gd name="connsiteY2" fmla="*/ 2524245 h 2524245"/>
                <a:gd name="connsiteX3" fmla="*/ 0 w 780836"/>
                <a:gd name="connsiteY3" fmla="*/ 171463 h 2524245"/>
                <a:gd name="connsiteX0" fmla="*/ 0 w 854731"/>
                <a:gd name="connsiteY0" fmla="*/ 171463 h 2524245"/>
                <a:gd name="connsiteX1" fmla="*/ 780836 w 854731"/>
                <a:gd name="connsiteY1" fmla="*/ 192011 h 2524245"/>
                <a:gd name="connsiteX2" fmla="*/ 400692 w 854731"/>
                <a:gd name="connsiteY2" fmla="*/ 2524245 h 2524245"/>
                <a:gd name="connsiteX3" fmla="*/ 0 w 854731"/>
                <a:gd name="connsiteY3" fmla="*/ 171463 h 2524245"/>
                <a:gd name="connsiteX0" fmla="*/ 97640 w 952371"/>
                <a:gd name="connsiteY0" fmla="*/ 171463 h 2524245"/>
                <a:gd name="connsiteX1" fmla="*/ 878476 w 952371"/>
                <a:gd name="connsiteY1" fmla="*/ 192011 h 2524245"/>
                <a:gd name="connsiteX2" fmla="*/ 498332 w 952371"/>
                <a:gd name="connsiteY2" fmla="*/ 2524245 h 2524245"/>
                <a:gd name="connsiteX3" fmla="*/ 97640 w 952371"/>
                <a:gd name="connsiteY3" fmla="*/ 171463 h 2524245"/>
                <a:gd name="connsiteX0" fmla="*/ 97640 w 964286"/>
                <a:gd name="connsiteY0" fmla="*/ 171463 h 2524245"/>
                <a:gd name="connsiteX1" fmla="*/ 878476 w 964286"/>
                <a:gd name="connsiteY1" fmla="*/ 192011 h 2524245"/>
                <a:gd name="connsiteX2" fmla="*/ 498332 w 964286"/>
                <a:gd name="connsiteY2" fmla="*/ 2524245 h 2524245"/>
                <a:gd name="connsiteX3" fmla="*/ 97640 w 964286"/>
                <a:gd name="connsiteY3" fmla="*/ 171463 h 2524245"/>
                <a:gd name="connsiteX0" fmla="*/ 97640 w 940731"/>
                <a:gd name="connsiteY0" fmla="*/ 171463 h 2524245"/>
                <a:gd name="connsiteX1" fmla="*/ 878476 w 940731"/>
                <a:gd name="connsiteY1" fmla="*/ 192011 h 2524245"/>
                <a:gd name="connsiteX2" fmla="*/ 498332 w 940731"/>
                <a:gd name="connsiteY2" fmla="*/ 2524245 h 2524245"/>
                <a:gd name="connsiteX3" fmla="*/ 97640 w 940731"/>
                <a:gd name="connsiteY3" fmla="*/ 171463 h 2524245"/>
                <a:gd name="connsiteX0" fmla="*/ 97640 w 940731"/>
                <a:gd name="connsiteY0" fmla="*/ 190080 h 2542862"/>
                <a:gd name="connsiteX1" fmla="*/ 878476 w 940731"/>
                <a:gd name="connsiteY1" fmla="*/ 210628 h 2542862"/>
                <a:gd name="connsiteX2" fmla="*/ 498332 w 940731"/>
                <a:gd name="connsiteY2" fmla="*/ 2542862 h 2542862"/>
                <a:gd name="connsiteX3" fmla="*/ 97640 w 940731"/>
                <a:gd name="connsiteY3" fmla="*/ 190080 h 2542862"/>
                <a:gd name="connsiteX0" fmla="*/ 97640 w 976424"/>
                <a:gd name="connsiteY0" fmla="*/ 190080 h 2542862"/>
                <a:gd name="connsiteX1" fmla="*/ 878476 w 976424"/>
                <a:gd name="connsiteY1" fmla="*/ 210628 h 2542862"/>
                <a:gd name="connsiteX2" fmla="*/ 498332 w 976424"/>
                <a:gd name="connsiteY2" fmla="*/ 2542862 h 2542862"/>
                <a:gd name="connsiteX3" fmla="*/ 97640 w 976424"/>
                <a:gd name="connsiteY3" fmla="*/ 190080 h 2542862"/>
                <a:gd name="connsiteX0" fmla="*/ 108311 w 987095"/>
                <a:gd name="connsiteY0" fmla="*/ 190080 h 2542862"/>
                <a:gd name="connsiteX1" fmla="*/ 889147 w 987095"/>
                <a:gd name="connsiteY1" fmla="*/ 210628 h 2542862"/>
                <a:gd name="connsiteX2" fmla="*/ 509003 w 987095"/>
                <a:gd name="connsiteY2" fmla="*/ 2542862 h 2542862"/>
                <a:gd name="connsiteX3" fmla="*/ 108311 w 987095"/>
                <a:gd name="connsiteY3" fmla="*/ 190080 h 2542862"/>
                <a:gd name="connsiteX0" fmla="*/ 108311 w 995452"/>
                <a:gd name="connsiteY0" fmla="*/ 190080 h 2542862"/>
                <a:gd name="connsiteX1" fmla="*/ 889147 w 995452"/>
                <a:gd name="connsiteY1" fmla="*/ 210628 h 2542862"/>
                <a:gd name="connsiteX2" fmla="*/ 509003 w 995452"/>
                <a:gd name="connsiteY2" fmla="*/ 2542862 h 2542862"/>
                <a:gd name="connsiteX3" fmla="*/ 108311 w 995452"/>
                <a:gd name="connsiteY3" fmla="*/ 190080 h 2542862"/>
                <a:gd name="connsiteX0" fmla="*/ 99853 w 986994"/>
                <a:gd name="connsiteY0" fmla="*/ 190080 h 2542862"/>
                <a:gd name="connsiteX1" fmla="*/ 880689 w 986994"/>
                <a:gd name="connsiteY1" fmla="*/ 210628 h 2542862"/>
                <a:gd name="connsiteX2" fmla="*/ 500545 w 986994"/>
                <a:gd name="connsiteY2" fmla="*/ 2542862 h 2542862"/>
                <a:gd name="connsiteX3" fmla="*/ 99853 w 986994"/>
                <a:gd name="connsiteY3" fmla="*/ 190080 h 2542862"/>
                <a:gd name="connsiteX0" fmla="*/ 99853 w 985728"/>
                <a:gd name="connsiteY0" fmla="*/ 190080 h 2542862"/>
                <a:gd name="connsiteX1" fmla="*/ 880689 w 985728"/>
                <a:gd name="connsiteY1" fmla="*/ 210628 h 2542862"/>
                <a:gd name="connsiteX2" fmla="*/ 500545 w 985728"/>
                <a:gd name="connsiteY2" fmla="*/ 2542862 h 2542862"/>
                <a:gd name="connsiteX3" fmla="*/ 99853 w 985728"/>
                <a:gd name="connsiteY3" fmla="*/ 190080 h 2542862"/>
                <a:gd name="connsiteX0" fmla="*/ 103955 w 989830"/>
                <a:gd name="connsiteY0" fmla="*/ 190080 h 2542862"/>
                <a:gd name="connsiteX1" fmla="*/ 884791 w 989830"/>
                <a:gd name="connsiteY1" fmla="*/ 210628 h 2542862"/>
                <a:gd name="connsiteX2" fmla="*/ 504647 w 989830"/>
                <a:gd name="connsiteY2" fmla="*/ 2542862 h 2542862"/>
                <a:gd name="connsiteX3" fmla="*/ 103955 w 989830"/>
                <a:gd name="connsiteY3" fmla="*/ 190080 h 2542862"/>
                <a:gd name="connsiteX0" fmla="*/ 103955 w 960876"/>
                <a:gd name="connsiteY0" fmla="*/ 190080 h 2542862"/>
                <a:gd name="connsiteX1" fmla="*/ 884791 w 960876"/>
                <a:gd name="connsiteY1" fmla="*/ 210628 h 2542862"/>
                <a:gd name="connsiteX2" fmla="*/ 504647 w 960876"/>
                <a:gd name="connsiteY2" fmla="*/ 2542862 h 2542862"/>
                <a:gd name="connsiteX3" fmla="*/ 103955 w 960876"/>
                <a:gd name="connsiteY3" fmla="*/ 190080 h 2542862"/>
                <a:gd name="connsiteX0" fmla="*/ 103955 w 977301"/>
                <a:gd name="connsiteY0" fmla="*/ 190080 h 2542862"/>
                <a:gd name="connsiteX1" fmla="*/ 884791 w 977301"/>
                <a:gd name="connsiteY1" fmla="*/ 210628 h 2542862"/>
                <a:gd name="connsiteX2" fmla="*/ 504647 w 977301"/>
                <a:gd name="connsiteY2" fmla="*/ 2542862 h 2542862"/>
                <a:gd name="connsiteX3" fmla="*/ 103955 w 977301"/>
                <a:gd name="connsiteY3" fmla="*/ 190080 h 2542862"/>
                <a:gd name="connsiteX0" fmla="*/ 99854 w 973200"/>
                <a:gd name="connsiteY0" fmla="*/ 190080 h 2542862"/>
                <a:gd name="connsiteX1" fmla="*/ 880690 w 973200"/>
                <a:gd name="connsiteY1" fmla="*/ 210628 h 2542862"/>
                <a:gd name="connsiteX2" fmla="*/ 500546 w 973200"/>
                <a:gd name="connsiteY2" fmla="*/ 2542862 h 2542862"/>
                <a:gd name="connsiteX3" fmla="*/ 99854 w 973200"/>
                <a:gd name="connsiteY3" fmla="*/ 190080 h 2542862"/>
                <a:gd name="connsiteX0" fmla="*/ 99854 w 973200"/>
                <a:gd name="connsiteY0" fmla="*/ 193975 h 2546757"/>
                <a:gd name="connsiteX1" fmla="*/ 880690 w 973200"/>
                <a:gd name="connsiteY1" fmla="*/ 214523 h 2546757"/>
                <a:gd name="connsiteX2" fmla="*/ 500546 w 973200"/>
                <a:gd name="connsiteY2" fmla="*/ 2546757 h 2546757"/>
                <a:gd name="connsiteX3" fmla="*/ 99854 w 97320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Lst>
              <a:ahLst/>
              <a:cxnLst>
                <a:cxn ang="0">
                  <a:pos x="connsiteX0" y="connsiteY0"/>
                </a:cxn>
                <a:cxn ang="0">
                  <a:pos x="connsiteX1" y="connsiteY1"/>
                </a:cxn>
                <a:cxn ang="0">
                  <a:pos x="connsiteX2" y="connsiteY2"/>
                </a:cxn>
                <a:cxn ang="0">
                  <a:pos x="connsiteX3" y="connsiteY3"/>
                </a:cxn>
              </a:cxnLst>
              <a:rect l="l" t="t" r="r" b="b"/>
              <a:pathLst>
                <a:path w="977890" h="2546757">
                  <a:moveTo>
                    <a:pt x="104544" y="193975"/>
                  </a:moveTo>
                  <a:cubicBezTo>
                    <a:pt x="364823" y="-66304"/>
                    <a:pt x="666198" y="-69729"/>
                    <a:pt x="885380" y="214523"/>
                  </a:cubicBezTo>
                  <a:cubicBezTo>
                    <a:pt x="1179906" y="632340"/>
                    <a:pt x="693596" y="2539908"/>
                    <a:pt x="505236" y="2546757"/>
                  </a:cubicBezTo>
                  <a:cubicBezTo>
                    <a:pt x="310027" y="2543332"/>
                    <a:pt x="-224230" y="639190"/>
                    <a:pt x="104544" y="1939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95" name="자유형: 도형 94">
              <a:extLst>
                <a:ext uri="{FF2B5EF4-FFF2-40B4-BE49-F238E27FC236}">
                  <a16:creationId xmlns:a16="http://schemas.microsoft.com/office/drawing/2014/main" id="{B7DB0D41-086A-4165-98B0-AF71F693F552}"/>
                </a:ext>
              </a:extLst>
            </p:cNvPr>
            <p:cNvSpPr/>
            <p:nvPr/>
          </p:nvSpPr>
          <p:spPr>
            <a:xfrm rot="3314848">
              <a:off x="9297740" y="3340683"/>
              <a:ext cx="190927" cy="497240"/>
            </a:xfrm>
            <a:custGeom>
              <a:avLst/>
              <a:gdLst>
                <a:gd name="connsiteX0" fmla="*/ 0 w 780836"/>
                <a:gd name="connsiteY0" fmla="*/ 0 h 2352782"/>
                <a:gd name="connsiteX1" fmla="*/ 780836 w 780836"/>
                <a:gd name="connsiteY1" fmla="*/ 20548 h 2352782"/>
                <a:gd name="connsiteX2" fmla="*/ 400692 w 780836"/>
                <a:gd name="connsiteY2" fmla="*/ 2352782 h 2352782"/>
                <a:gd name="connsiteX3" fmla="*/ 0 w 780836"/>
                <a:gd name="connsiteY3" fmla="*/ 0 h 2352782"/>
                <a:gd name="connsiteX0" fmla="*/ 0 w 780836"/>
                <a:gd name="connsiteY0" fmla="*/ 107443 h 2460225"/>
                <a:gd name="connsiteX1" fmla="*/ 780836 w 780836"/>
                <a:gd name="connsiteY1" fmla="*/ 127991 h 2460225"/>
                <a:gd name="connsiteX2" fmla="*/ 400692 w 780836"/>
                <a:gd name="connsiteY2" fmla="*/ 2460225 h 2460225"/>
                <a:gd name="connsiteX3" fmla="*/ 0 w 780836"/>
                <a:gd name="connsiteY3" fmla="*/ 107443 h 2460225"/>
                <a:gd name="connsiteX0" fmla="*/ 0 w 780836"/>
                <a:gd name="connsiteY0" fmla="*/ 157453 h 2510235"/>
                <a:gd name="connsiteX1" fmla="*/ 780836 w 780836"/>
                <a:gd name="connsiteY1" fmla="*/ 178001 h 2510235"/>
                <a:gd name="connsiteX2" fmla="*/ 400692 w 780836"/>
                <a:gd name="connsiteY2" fmla="*/ 2510235 h 2510235"/>
                <a:gd name="connsiteX3" fmla="*/ 0 w 780836"/>
                <a:gd name="connsiteY3" fmla="*/ 157453 h 2510235"/>
                <a:gd name="connsiteX0" fmla="*/ 0 w 780836"/>
                <a:gd name="connsiteY0" fmla="*/ 171463 h 2524245"/>
                <a:gd name="connsiteX1" fmla="*/ 780836 w 780836"/>
                <a:gd name="connsiteY1" fmla="*/ 192011 h 2524245"/>
                <a:gd name="connsiteX2" fmla="*/ 400692 w 780836"/>
                <a:gd name="connsiteY2" fmla="*/ 2524245 h 2524245"/>
                <a:gd name="connsiteX3" fmla="*/ 0 w 780836"/>
                <a:gd name="connsiteY3" fmla="*/ 171463 h 2524245"/>
                <a:gd name="connsiteX0" fmla="*/ 0 w 854731"/>
                <a:gd name="connsiteY0" fmla="*/ 171463 h 2524245"/>
                <a:gd name="connsiteX1" fmla="*/ 780836 w 854731"/>
                <a:gd name="connsiteY1" fmla="*/ 192011 h 2524245"/>
                <a:gd name="connsiteX2" fmla="*/ 400692 w 854731"/>
                <a:gd name="connsiteY2" fmla="*/ 2524245 h 2524245"/>
                <a:gd name="connsiteX3" fmla="*/ 0 w 854731"/>
                <a:gd name="connsiteY3" fmla="*/ 171463 h 2524245"/>
                <a:gd name="connsiteX0" fmla="*/ 97640 w 952371"/>
                <a:gd name="connsiteY0" fmla="*/ 171463 h 2524245"/>
                <a:gd name="connsiteX1" fmla="*/ 878476 w 952371"/>
                <a:gd name="connsiteY1" fmla="*/ 192011 h 2524245"/>
                <a:gd name="connsiteX2" fmla="*/ 498332 w 952371"/>
                <a:gd name="connsiteY2" fmla="*/ 2524245 h 2524245"/>
                <a:gd name="connsiteX3" fmla="*/ 97640 w 952371"/>
                <a:gd name="connsiteY3" fmla="*/ 171463 h 2524245"/>
                <a:gd name="connsiteX0" fmla="*/ 97640 w 964286"/>
                <a:gd name="connsiteY0" fmla="*/ 171463 h 2524245"/>
                <a:gd name="connsiteX1" fmla="*/ 878476 w 964286"/>
                <a:gd name="connsiteY1" fmla="*/ 192011 h 2524245"/>
                <a:gd name="connsiteX2" fmla="*/ 498332 w 964286"/>
                <a:gd name="connsiteY2" fmla="*/ 2524245 h 2524245"/>
                <a:gd name="connsiteX3" fmla="*/ 97640 w 964286"/>
                <a:gd name="connsiteY3" fmla="*/ 171463 h 2524245"/>
                <a:gd name="connsiteX0" fmla="*/ 97640 w 940731"/>
                <a:gd name="connsiteY0" fmla="*/ 171463 h 2524245"/>
                <a:gd name="connsiteX1" fmla="*/ 878476 w 940731"/>
                <a:gd name="connsiteY1" fmla="*/ 192011 h 2524245"/>
                <a:gd name="connsiteX2" fmla="*/ 498332 w 940731"/>
                <a:gd name="connsiteY2" fmla="*/ 2524245 h 2524245"/>
                <a:gd name="connsiteX3" fmla="*/ 97640 w 940731"/>
                <a:gd name="connsiteY3" fmla="*/ 171463 h 2524245"/>
                <a:gd name="connsiteX0" fmla="*/ 97640 w 940731"/>
                <a:gd name="connsiteY0" fmla="*/ 190080 h 2542862"/>
                <a:gd name="connsiteX1" fmla="*/ 878476 w 940731"/>
                <a:gd name="connsiteY1" fmla="*/ 210628 h 2542862"/>
                <a:gd name="connsiteX2" fmla="*/ 498332 w 940731"/>
                <a:gd name="connsiteY2" fmla="*/ 2542862 h 2542862"/>
                <a:gd name="connsiteX3" fmla="*/ 97640 w 940731"/>
                <a:gd name="connsiteY3" fmla="*/ 190080 h 2542862"/>
                <a:gd name="connsiteX0" fmla="*/ 97640 w 976424"/>
                <a:gd name="connsiteY0" fmla="*/ 190080 h 2542862"/>
                <a:gd name="connsiteX1" fmla="*/ 878476 w 976424"/>
                <a:gd name="connsiteY1" fmla="*/ 210628 h 2542862"/>
                <a:gd name="connsiteX2" fmla="*/ 498332 w 976424"/>
                <a:gd name="connsiteY2" fmla="*/ 2542862 h 2542862"/>
                <a:gd name="connsiteX3" fmla="*/ 97640 w 976424"/>
                <a:gd name="connsiteY3" fmla="*/ 190080 h 2542862"/>
                <a:gd name="connsiteX0" fmla="*/ 108311 w 987095"/>
                <a:gd name="connsiteY0" fmla="*/ 190080 h 2542862"/>
                <a:gd name="connsiteX1" fmla="*/ 889147 w 987095"/>
                <a:gd name="connsiteY1" fmla="*/ 210628 h 2542862"/>
                <a:gd name="connsiteX2" fmla="*/ 509003 w 987095"/>
                <a:gd name="connsiteY2" fmla="*/ 2542862 h 2542862"/>
                <a:gd name="connsiteX3" fmla="*/ 108311 w 987095"/>
                <a:gd name="connsiteY3" fmla="*/ 190080 h 2542862"/>
                <a:gd name="connsiteX0" fmla="*/ 108311 w 995452"/>
                <a:gd name="connsiteY0" fmla="*/ 190080 h 2542862"/>
                <a:gd name="connsiteX1" fmla="*/ 889147 w 995452"/>
                <a:gd name="connsiteY1" fmla="*/ 210628 h 2542862"/>
                <a:gd name="connsiteX2" fmla="*/ 509003 w 995452"/>
                <a:gd name="connsiteY2" fmla="*/ 2542862 h 2542862"/>
                <a:gd name="connsiteX3" fmla="*/ 108311 w 995452"/>
                <a:gd name="connsiteY3" fmla="*/ 190080 h 2542862"/>
                <a:gd name="connsiteX0" fmla="*/ 99853 w 986994"/>
                <a:gd name="connsiteY0" fmla="*/ 190080 h 2542862"/>
                <a:gd name="connsiteX1" fmla="*/ 880689 w 986994"/>
                <a:gd name="connsiteY1" fmla="*/ 210628 h 2542862"/>
                <a:gd name="connsiteX2" fmla="*/ 500545 w 986994"/>
                <a:gd name="connsiteY2" fmla="*/ 2542862 h 2542862"/>
                <a:gd name="connsiteX3" fmla="*/ 99853 w 986994"/>
                <a:gd name="connsiteY3" fmla="*/ 190080 h 2542862"/>
                <a:gd name="connsiteX0" fmla="*/ 99853 w 985728"/>
                <a:gd name="connsiteY0" fmla="*/ 190080 h 2542862"/>
                <a:gd name="connsiteX1" fmla="*/ 880689 w 985728"/>
                <a:gd name="connsiteY1" fmla="*/ 210628 h 2542862"/>
                <a:gd name="connsiteX2" fmla="*/ 500545 w 985728"/>
                <a:gd name="connsiteY2" fmla="*/ 2542862 h 2542862"/>
                <a:gd name="connsiteX3" fmla="*/ 99853 w 985728"/>
                <a:gd name="connsiteY3" fmla="*/ 190080 h 2542862"/>
                <a:gd name="connsiteX0" fmla="*/ 103955 w 989830"/>
                <a:gd name="connsiteY0" fmla="*/ 190080 h 2542862"/>
                <a:gd name="connsiteX1" fmla="*/ 884791 w 989830"/>
                <a:gd name="connsiteY1" fmla="*/ 210628 h 2542862"/>
                <a:gd name="connsiteX2" fmla="*/ 504647 w 989830"/>
                <a:gd name="connsiteY2" fmla="*/ 2542862 h 2542862"/>
                <a:gd name="connsiteX3" fmla="*/ 103955 w 989830"/>
                <a:gd name="connsiteY3" fmla="*/ 190080 h 2542862"/>
                <a:gd name="connsiteX0" fmla="*/ 103955 w 960876"/>
                <a:gd name="connsiteY0" fmla="*/ 190080 h 2542862"/>
                <a:gd name="connsiteX1" fmla="*/ 884791 w 960876"/>
                <a:gd name="connsiteY1" fmla="*/ 210628 h 2542862"/>
                <a:gd name="connsiteX2" fmla="*/ 504647 w 960876"/>
                <a:gd name="connsiteY2" fmla="*/ 2542862 h 2542862"/>
                <a:gd name="connsiteX3" fmla="*/ 103955 w 960876"/>
                <a:gd name="connsiteY3" fmla="*/ 190080 h 2542862"/>
                <a:gd name="connsiteX0" fmla="*/ 103955 w 977301"/>
                <a:gd name="connsiteY0" fmla="*/ 190080 h 2542862"/>
                <a:gd name="connsiteX1" fmla="*/ 884791 w 977301"/>
                <a:gd name="connsiteY1" fmla="*/ 210628 h 2542862"/>
                <a:gd name="connsiteX2" fmla="*/ 504647 w 977301"/>
                <a:gd name="connsiteY2" fmla="*/ 2542862 h 2542862"/>
                <a:gd name="connsiteX3" fmla="*/ 103955 w 977301"/>
                <a:gd name="connsiteY3" fmla="*/ 190080 h 2542862"/>
                <a:gd name="connsiteX0" fmla="*/ 99854 w 973200"/>
                <a:gd name="connsiteY0" fmla="*/ 190080 h 2542862"/>
                <a:gd name="connsiteX1" fmla="*/ 880690 w 973200"/>
                <a:gd name="connsiteY1" fmla="*/ 210628 h 2542862"/>
                <a:gd name="connsiteX2" fmla="*/ 500546 w 973200"/>
                <a:gd name="connsiteY2" fmla="*/ 2542862 h 2542862"/>
                <a:gd name="connsiteX3" fmla="*/ 99854 w 973200"/>
                <a:gd name="connsiteY3" fmla="*/ 190080 h 2542862"/>
                <a:gd name="connsiteX0" fmla="*/ 99854 w 973200"/>
                <a:gd name="connsiteY0" fmla="*/ 193975 h 2546757"/>
                <a:gd name="connsiteX1" fmla="*/ 880690 w 973200"/>
                <a:gd name="connsiteY1" fmla="*/ 214523 h 2546757"/>
                <a:gd name="connsiteX2" fmla="*/ 500546 w 973200"/>
                <a:gd name="connsiteY2" fmla="*/ 2546757 h 2546757"/>
                <a:gd name="connsiteX3" fmla="*/ 99854 w 97320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Lst>
              <a:ahLst/>
              <a:cxnLst>
                <a:cxn ang="0">
                  <a:pos x="connsiteX0" y="connsiteY0"/>
                </a:cxn>
                <a:cxn ang="0">
                  <a:pos x="connsiteX1" y="connsiteY1"/>
                </a:cxn>
                <a:cxn ang="0">
                  <a:pos x="connsiteX2" y="connsiteY2"/>
                </a:cxn>
                <a:cxn ang="0">
                  <a:pos x="connsiteX3" y="connsiteY3"/>
                </a:cxn>
              </a:cxnLst>
              <a:rect l="l" t="t" r="r" b="b"/>
              <a:pathLst>
                <a:path w="977890" h="2546757">
                  <a:moveTo>
                    <a:pt x="104544" y="193975"/>
                  </a:moveTo>
                  <a:cubicBezTo>
                    <a:pt x="364823" y="-66304"/>
                    <a:pt x="666198" y="-69729"/>
                    <a:pt x="885380" y="214523"/>
                  </a:cubicBezTo>
                  <a:cubicBezTo>
                    <a:pt x="1179906" y="632340"/>
                    <a:pt x="693596" y="2539908"/>
                    <a:pt x="505236" y="2546757"/>
                  </a:cubicBezTo>
                  <a:cubicBezTo>
                    <a:pt x="310027" y="2543332"/>
                    <a:pt x="-224230" y="639190"/>
                    <a:pt x="104544" y="1939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96" name="자유형: 도형 95">
              <a:extLst>
                <a:ext uri="{FF2B5EF4-FFF2-40B4-BE49-F238E27FC236}">
                  <a16:creationId xmlns:a16="http://schemas.microsoft.com/office/drawing/2014/main" id="{01A4FAEA-31EC-4FCF-9DE5-CEEC84C1BD15}"/>
                </a:ext>
              </a:extLst>
            </p:cNvPr>
            <p:cNvSpPr/>
            <p:nvPr/>
          </p:nvSpPr>
          <p:spPr>
            <a:xfrm rot="18285152" flipH="1">
              <a:off x="8768936" y="3335788"/>
              <a:ext cx="190927" cy="497240"/>
            </a:xfrm>
            <a:custGeom>
              <a:avLst/>
              <a:gdLst>
                <a:gd name="connsiteX0" fmla="*/ 0 w 780836"/>
                <a:gd name="connsiteY0" fmla="*/ 0 h 2352782"/>
                <a:gd name="connsiteX1" fmla="*/ 780836 w 780836"/>
                <a:gd name="connsiteY1" fmla="*/ 20548 h 2352782"/>
                <a:gd name="connsiteX2" fmla="*/ 400692 w 780836"/>
                <a:gd name="connsiteY2" fmla="*/ 2352782 h 2352782"/>
                <a:gd name="connsiteX3" fmla="*/ 0 w 780836"/>
                <a:gd name="connsiteY3" fmla="*/ 0 h 2352782"/>
                <a:gd name="connsiteX0" fmla="*/ 0 w 780836"/>
                <a:gd name="connsiteY0" fmla="*/ 107443 h 2460225"/>
                <a:gd name="connsiteX1" fmla="*/ 780836 w 780836"/>
                <a:gd name="connsiteY1" fmla="*/ 127991 h 2460225"/>
                <a:gd name="connsiteX2" fmla="*/ 400692 w 780836"/>
                <a:gd name="connsiteY2" fmla="*/ 2460225 h 2460225"/>
                <a:gd name="connsiteX3" fmla="*/ 0 w 780836"/>
                <a:gd name="connsiteY3" fmla="*/ 107443 h 2460225"/>
                <a:gd name="connsiteX0" fmla="*/ 0 w 780836"/>
                <a:gd name="connsiteY0" fmla="*/ 157453 h 2510235"/>
                <a:gd name="connsiteX1" fmla="*/ 780836 w 780836"/>
                <a:gd name="connsiteY1" fmla="*/ 178001 h 2510235"/>
                <a:gd name="connsiteX2" fmla="*/ 400692 w 780836"/>
                <a:gd name="connsiteY2" fmla="*/ 2510235 h 2510235"/>
                <a:gd name="connsiteX3" fmla="*/ 0 w 780836"/>
                <a:gd name="connsiteY3" fmla="*/ 157453 h 2510235"/>
                <a:gd name="connsiteX0" fmla="*/ 0 w 780836"/>
                <a:gd name="connsiteY0" fmla="*/ 171463 h 2524245"/>
                <a:gd name="connsiteX1" fmla="*/ 780836 w 780836"/>
                <a:gd name="connsiteY1" fmla="*/ 192011 h 2524245"/>
                <a:gd name="connsiteX2" fmla="*/ 400692 w 780836"/>
                <a:gd name="connsiteY2" fmla="*/ 2524245 h 2524245"/>
                <a:gd name="connsiteX3" fmla="*/ 0 w 780836"/>
                <a:gd name="connsiteY3" fmla="*/ 171463 h 2524245"/>
                <a:gd name="connsiteX0" fmla="*/ 0 w 854731"/>
                <a:gd name="connsiteY0" fmla="*/ 171463 h 2524245"/>
                <a:gd name="connsiteX1" fmla="*/ 780836 w 854731"/>
                <a:gd name="connsiteY1" fmla="*/ 192011 h 2524245"/>
                <a:gd name="connsiteX2" fmla="*/ 400692 w 854731"/>
                <a:gd name="connsiteY2" fmla="*/ 2524245 h 2524245"/>
                <a:gd name="connsiteX3" fmla="*/ 0 w 854731"/>
                <a:gd name="connsiteY3" fmla="*/ 171463 h 2524245"/>
                <a:gd name="connsiteX0" fmla="*/ 97640 w 952371"/>
                <a:gd name="connsiteY0" fmla="*/ 171463 h 2524245"/>
                <a:gd name="connsiteX1" fmla="*/ 878476 w 952371"/>
                <a:gd name="connsiteY1" fmla="*/ 192011 h 2524245"/>
                <a:gd name="connsiteX2" fmla="*/ 498332 w 952371"/>
                <a:gd name="connsiteY2" fmla="*/ 2524245 h 2524245"/>
                <a:gd name="connsiteX3" fmla="*/ 97640 w 952371"/>
                <a:gd name="connsiteY3" fmla="*/ 171463 h 2524245"/>
                <a:gd name="connsiteX0" fmla="*/ 97640 w 964286"/>
                <a:gd name="connsiteY0" fmla="*/ 171463 h 2524245"/>
                <a:gd name="connsiteX1" fmla="*/ 878476 w 964286"/>
                <a:gd name="connsiteY1" fmla="*/ 192011 h 2524245"/>
                <a:gd name="connsiteX2" fmla="*/ 498332 w 964286"/>
                <a:gd name="connsiteY2" fmla="*/ 2524245 h 2524245"/>
                <a:gd name="connsiteX3" fmla="*/ 97640 w 964286"/>
                <a:gd name="connsiteY3" fmla="*/ 171463 h 2524245"/>
                <a:gd name="connsiteX0" fmla="*/ 97640 w 940731"/>
                <a:gd name="connsiteY0" fmla="*/ 171463 h 2524245"/>
                <a:gd name="connsiteX1" fmla="*/ 878476 w 940731"/>
                <a:gd name="connsiteY1" fmla="*/ 192011 h 2524245"/>
                <a:gd name="connsiteX2" fmla="*/ 498332 w 940731"/>
                <a:gd name="connsiteY2" fmla="*/ 2524245 h 2524245"/>
                <a:gd name="connsiteX3" fmla="*/ 97640 w 940731"/>
                <a:gd name="connsiteY3" fmla="*/ 171463 h 2524245"/>
                <a:gd name="connsiteX0" fmla="*/ 97640 w 940731"/>
                <a:gd name="connsiteY0" fmla="*/ 190080 h 2542862"/>
                <a:gd name="connsiteX1" fmla="*/ 878476 w 940731"/>
                <a:gd name="connsiteY1" fmla="*/ 210628 h 2542862"/>
                <a:gd name="connsiteX2" fmla="*/ 498332 w 940731"/>
                <a:gd name="connsiteY2" fmla="*/ 2542862 h 2542862"/>
                <a:gd name="connsiteX3" fmla="*/ 97640 w 940731"/>
                <a:gd name="connsiteY3" fmla="*/ 190080 h 2542862"/>
                <a:gd name="connsiteX0" fmla="*/ 97640 w 976424"/>
                <a:gd name="connsiteY0" fmla="*/ 190080 h 2542862"/>
                <a:gd name="connsiteX1" fmla="*/ 878476 w 976424"/>
                <a:gd name="connsiteY1" fmla="*/ 210628 h 2542862"/>
                <a:gd name="connsiteX2" fmla="*/ 498332 w 976424"/>
                <a:gd name="connsiteY2" fmla="*/ 2542862 h 2542862"/>
                <a:gd name="connsiteX3" fmla="*/ 97640 w 976424"/>
                <a:gd name="connsiteY3" fmla="*/ 190080 h 2542862"/>
                <a:gd name="connsiteX0" fmla="*/ 108311 w 987095"/>
                <a:gd name="connsiteY0" fmla="*/ 190080 h 2542862"/>
                <a:gd name="connsiteX1" fmla="*/ 889147 w 987095"/>
                <a:gd name="connsiteY1" fmla="*/ 210628 h 2542862"/>
                <a:gd name="connsiteX2" fmla="*/ 509003 w 987095"/>
                <a:gd name="connsiteY2" fmla="*/ 2542862 h 2542862"/>
                <a:gd name="connsiteX3" fmla="*/ 108311 w 987095"/>
                <a:gd name="connsiteY3" fmla="*/ 190080 h 2542862"/>
                <a:gd name="connsiteX0" fmla="*/ 108311 w 995452"/>
                <a:gd name="connsiteY0" fmla="*/ 190080 h 2542862"/>
                <a:gd name="connsiteX1" fmla="*/ 889147 w 995452"/>
                <a:gd name="connsiteY1" fmla="*/ 210628 h 2542862"/>
                <a:gd name="connsiteX2" fmla="*/ 509003 w 995452"/>
                <a:gd name="connsiteY2" fmla="*/ 2542862 h 2542862"/>
                <a:gd name="connsiteX3" fmla="*/ 108311 w 995452"/>
                <a:gd name="connsiteY3" fmla="*/ 190080 h 2542862"/>
                <a:gd name="connsiteX0" fmla="*/ 99853 w 986994"/>
                <a:gd name="connsiteY0" fmla="*/ 190080 h 2542862"/>
                <a:gd name="connsiteX1" fmla="*/ 880689 w 986994"/>
                <a:gd name="connsiteY1" fmla="*/ 210628 h 2542862"/>
                <a:gd name="connsiteX2" fmla="*/ 500545 w 986994"/>
                <a:gd name="connsiteY2" fmla="*/ 2542862 h 2542862"/>
                <a:gd name="connsiteX3" fmla="*/ 99853 w 986994"/>
                <a:gd name="connsiteY3" fmla="*/ 190080 h 2542862"/>
                <a:gd name="connsiteX0" fmla="*/ 99853 w 985728"/>
                <a:gd name="connsiteY0" fmla="*/ 190080 h 2542862"/>
                <a:gd name="connsiteX1" fmla="*/ 880689 w 985728"/>
                <a:gd name="connsiteY1" fmla="*/ 210628 h 2542862"/>
                <a:gd name="connsiteX2" fmla="*/ 500545 w 985728"/>
                <a:gd name="connsiteY2" fmla="*/ 2542862 h 2542862"/>
                <a:gd name="connsiteX3" fmla="*/ 99853 w 985728"/>
                <a:gd name="connsiteY3" fmla="*/ 190080 h 2542862"/>
                <a:gd name="connsiteX0" fmla="*/ 103955 w 989830"/>
                <a:gd name="connsiteY0" fmla="*/ 190080 h 2542862"/>
                <a:gd name="connsiteX1" fmla="*/ 884791 w 989830"/>
                <a:gd name="connsiteY1" fmla="*/ 210628 h 2542862"/>
                <a:gd name="connsiteX2" fmla="*/ 504647 w 989830"/>
                <a:gd name="connsiteY2" fmla="*/ 2542862 h 2542862"/>
                <a:gd name="connsiteX3" fmla="*/ 103955 w 989830"/>
                <a:gd name="connsiteY3" fmla="*/ 190080 h 2542862"/>
                <a:gd name="connsiteX0" fmla="*/ 103955 w 960876"/>
                <a:gd name="connsiteY0" fmla="*/ 190080 h 2542862"/>
                <a:gd name="connsiteX1" fmla="*/ 884791 w 960876"/>
                <a:gd name="connsiteY1" fmla="*/ 210628 h 2542862"/>
                <a:gd name="connsiteX2" fmla="*/ 504647 w 960876"/>
                <a:gd name="connsiteY2" fmla="*/ 2542862 h 2542862"/>
                <a:gd name="connsiteX3" fmla="*/ 103955 w 960876"/>
                <a:gd name="connsiteY3" fmla="*/ 190080 h 2542862"/>
                <a:gd name="connsiteX0" fmla="*/ 103955 w 977301"/>
                <a:gd name="connsiteY0" fmla="*/ 190080 h 2542862"/>
                <a:gd name="connsiteX1" fmla="*/ 884791 w 977301"/>
                <a:gd name="connsiteY1" fmla="*/ 210628 h 2542862"/>
                <a:gd name="connsiteX2" fmla="*/ 504647 w 977301"/>
                <a:gd name="connsiteY2" fmla="*/ 2542862 h 2542862"/>
                <a:gd name="connsiteX3" fmla="*/ 103955 w 977301"/>
                <a:gd name="connsiteY3" fmla="*/ 190080 h 2542862"/>
                <a:gd name="connsiteX0" fmla="*/ 99854 w 973200"/>
                <a:gd name="connsiteY0" fmla="*/ 190080 h 2542862"/>
                <a:gd name="connsiteX1" fmla="*/ 880690 w 973200"/>
                <a:gd name="connsiteY1" fmla="*/ 210628 h 2542862"/>
                <a:gd name="connsiteX2" fmla="*/ 500546 w 973200"/>
                <a:gd name="connsiteY2" fmla="*/ 2542862 h 2542862"/>
                <a:gd name="connsiteX3" fmla="*/ 99854 w 973200"/>
                <a:gd name="connsiteY3" fmla="*/ 190080 h 2542862"/>
                <a:gd name="connsiteX0" fmla="*/ 99854 w 973200"/>
                <a:gd name="connsiteY0" fmla="*/ 193975 h 2546757"/>
                <a:gd name="connsiteX1" fmla="*/ 880690 w 973200"/>
                <a:gd name="connsiteY1" fmla="*/ 214523 h 2546757"/>
                <a:gd name="connsiteX2" fmla="*/ 500546 w 973200"/>
                <a:gd name="connsiteY2" fmla="*/ 2546757 h 2546757"/>
                <a:gd name="connsiteX3" fmla="*/ 99854 w 97320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Lst>
              <a:ahLst/>
              <a:cxnLst>
                <a:cxn ang="0">
                  <a:pos x="connsiteX0" y="connsiteY0"/>
                </a:cxn>
                <a:cxn ang="0">
                  <a:pos x="connsiteX1" y="connsiteY1"/>
                </a:cxn>
                <a:cxn ang="0">
                  <a:pos x="connsiteX2" y="connsiteY2"/>
                </a:cxn>
                <a:cxn ang="0">
                  <a:pos x="connsiteX3" y="connsiteY3"/>
                </a:cxn>
              </a:cxnLst>
              <a:rect l="l" t="t" r="r" b="b"/>
              <a:pathLst>
                <a:path w="977890" h="2546757">
                  <a:moveTo>
                    <a:pt x="104544" y="193975"/>
                  </a:moveTo>
                  <a:cubicBezTo>
                    <a:pt x="364823" y="-66304"/>
                    <a:pt x="666198" y="-69729"/>
                    <a:pt x="885380" y="214523"/>
                  </a:cubicBezTo>
                  <a:cubicBezTo>
                    <a:pt x="1179906" y="632340"/>
                    <a:pt x="693596" y="2539908"/>
                    <a:pt x="505236" y="2546757"/>
                  </a:cubicBezTo>
                  <a:cubicBezTo>
                    <a:pt x="310027" y="2543332"/>
                    <a:pt x="-224230" y="639190"/>
                    <a:pt x="104544" y="1939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grpSp>
      <p:grpSp>
        <p:nvGrpSpPr>
          <p:cNvPr id="97" name="그룹 96">
            <a:extLst>
              <a:ext uri="{FF2B5EF4-FFF2-40B4-BE49-F238E27FC236}">
                <a16:creationId xmlns:a16="http://schemas.microsoft.com/office/drawing/2014/main" id="{FC5C32EE-AECD-477B-B19F-B4E41DB859A9}"/>
              </a:ext>
            </a:extLst>
          </p:cNvPr>
          <p:cNvGrpSpPr/>
          <p:nvPr/>
        </p:nvGrpSpPr>
        <p:grpSpPr>
          <a:xfrm>
            <a:off x="8306345" y="2075748"/>
            <a:ext cx="272604" cy="311003"/>
            <a:chOff x="3434152" y="428041"/>
            <a:chExt cx="4718078" cy="5382655"/>
          </a:xfrm>
          <a:solidFill>
            <a:schemeClr val="bg1"/>
          </a:solidFill>
        </p:grpSpPr>
        <p:sp>
          <p:nvSpPr>
            <p:cNvPr id="98" name="자유형: 도형 97">
              <a:extLst>
                <a:ext uri="{FF2B5EF4-FFF2-40B4-BE49-F238E27FC236}">
                  <a16:creationId xmlns:a16="http://schemas.microsoft.com/office/drawing/2014/main" id="{A29D13EE-2E3B-44A4-8BC1-6371E8A609F0}"/>
                </a:ext>
              </a:extLst>
            </p:cNvPr>
            <p:cNvSpPr/>
            <p:nvPr/>
          </p:nvSpPr>
          <p:spPr>
            <a:xfrm>
              <a:off x="3434152" y="3168165"/>
              <a:ext cx="2828668" cy="2642531"/>
            </a:xfrm>
            <a:custGeom>
              <a:avLst/>
              <a:gdLst>
                <a:gd name="connsiteX0" fmla="*/ 712436 w 2824318"/>
                <a:gd name="connsiteY0" fmla="*/ 0 h 2637716"/>
                <a:gd name="connsiteX1" fmla="*/ 713966 w 2824318"/>
                <a:gd name="connsiteY1" fmla="*/ 10020 h 2637716"/>
                <a:gd name="connsiteX2" fmla="*/ 1669770 w 2824318"/>
                <a:gd name="connsiteY2" fmla="*/ 789023 h 2637716"/>
                <a:gd name="connsiteX3" fmla="*/ 2478775 w 2824318"/>
                <a:gd name="connsiteY3" fmla="*/ 358879 h 2637716"/>
                <a:gd name="connsiteX4" fmla="*/ 2499521 w 2824318"/>
                <a:gd name="connsiteY4" fmla="*/ 324730 h 2637716"/>
                <a:gd name="connsiteX5" fmla="*/ 2501850 w 2824318"/>
                <a:gd name="connsiteY5" fmla="*/ 327293 h 2637716"/>
                <a:gd name="connsiteX6" fmla="*/ 2824318 w 2824318"/>
                <a:gd name="connsiteY6" fmla="*/ 1225557 h 2637716"/>
                <a:gd name="connsiteX7" fmla="*/ 1412159 w 2824318"/>
                <a:gd name="connsiteY7" fmla="*/ 2637716 h 2637716"/>
                <a:gd name="connsiteX8" fmla="*/ 0 w 2824318"/>
                <a:gd name="connsiteY8" fmla="*/ 1225557 h 2637716"/>
                <a:gd name="connsiteX9" fmla="*/ 622608 w 2824318"/>
                <a:gd name="connsiteY9" fmla="*/ 54573 h 2637716"/>
                <a:gd name="connsiteX0" fmla="*/ 622608 w 2824318"/>
                <a:gd name="connsiteY0" fmla="*/ 44553 h 2627696"/>
                <a:gd name="connsiteX1" fmla="*/ 713966 w 2824318"/>
                <a:gd name="connsiteY1" fmla="*/ 0 h 2627696"/>
                <a:gd name="connsiteX2" fmla="*/ 1669770 w 2824318"/>
                <a:gd name="connsiteY2" fmla="*/ 779003 h 2627696"/>
                <a:gd name="connsiteX3" fmla="*/ 2478775 w 2824318"/>
                <a:gd name="connsiteY3" fmla="*/ 348859 h 2627696"/>
                <a:gd name="connsiteX4" fmla="*/ 2499521 w 2824318"/>
                <a:gd name="connsiteY4" fmla="*/ 314710 h 2627696"/>
                <a:gd name="connsiteX5" fmla="*/ 2501850 w 2824318"/>
                <a:gd name="connsiteY5" fmla="*/ 317273 h 2627696"/>
                <a:gd name="connsiteX6" fmla="*/ 2824318 w 2824318"/>
                <a:gd name="connsiteY6" fmla="*/ 1215537 h 2627696"/>
                <a:gd name="connsiteX7" fmla="*/ 1412159 w 2824318"/>
                <a:gd name="connsiteY7" fmla="*/ 2627696 h 2627696"/>
                <a:gd name="connsiteX8" fmla="*/ 0 w 2824318"/>
                <a:gd name="connsiteY8" fmla="*/ 1215537 h 2627696"/>
                <a:gd name="connsiteX9" fmla="*/ 622608 w 2824318"/>
                <a:gd name="connsiteY9" fmla="*/ 44553 h 2627696"/>
                <a:gd name="connsiteX0" fmla="*/ 622608 w 2824318"/>
                <a:gd name="connsiteY0" fmla="*/ 0 h 2583143"/>
                <a:gd name="connsiteX1" fmla="*/ 1669770 w 2824318"/>
                <a:gd name="connsiteY1" fmla="*/ 734450 h 2583143"/>
                <a:gd name="connsiteX2" fmla="*/ 2478775 w 2824318"/>
                <a:gd name="connsiteY2" fmla="*/ 304306 h 2583143"/>
                <a:gd name="connsiteX3" fmla="*/ 2499521 w 2824318"/>
                <a:gd name="connsiteY3" fmla="*/ 270157 h 2583143"/>
                <a:gd name="connsiteX4" fmla="*/ 2501850 w 2824318"/>
                <a:gd name="connsiteY4" fmla="*/ 272720 h 2583143"/>
                <a:gd name="connsiteX5" fmla="*/ 2824318 w 2824318"/>
                <a:gd name="connsiteY5" fmla="*/ 1170984 h 2583143"/>
                <a:gd name="connsiteX6" fmla="*/ 1412159 w 2824318"/>
                <a:gd name="connsiteY6" fmla="*/ 2583143 h 2583143"/>
                <a:gd name="connsiteX7" fmla="*/ 0 w 2824318"/>
                <a:gd name="connsiteY7" fmla="*/ 1170984 h 2583143"/>
                <a:gd name="connsiteX8" fmla="*/ 622608 w 2824318"/>
                <a:gd name="connsiteY8" fmla="*/ 0 h 2583143"/>
                <a:gd name="connsiteX0" fmla="*/ 622608 w 2824318"/>
                <a:gd name="connsiteY0" fmla="*/ 0 h 2583143"/>
                <a:gd name="connsiteX1" fmla="*/ 1669770 w 2824318"/>
                <a:gd name="connsiteY1" fmla="*/ 734450 h 2583143"/>
                <a:gd name="connsiteX2" fmla="*/ 2499521 w 2824318"/>
                <a:gd name="connsiteY2" fmla="*/ 270157 h 2583143"/>
                <a:gd name="connsiteX3" fmla="*/ 2501850 w 2824318"/>
                <a:gd name="connsiteY3" fmla="*/ 272720 h 2583143"/>
                <a:gd name="connsiteX4" fmla="*/ 2824318 w 2824318"/>
                <a:gd name="connsiteY4" fmla="*/ 1170984 h 2583143"/>
                <a:gd name="connsiteX5" fmla="*/ 1412159 w 2824318"/>
                <a:gd name="connsiteY5" fmla="*/ 2583143 h 2583143"/>
                <a:gd name="connsiteX6" fmla="*/ 0 w 2824318"/>
                <a:gd name="connsiteY6" fmla="*/ 1170984 h 2583143"/>
                <a:gd name="connsiteX7" fmla="*/ 622608 w 2824318"/>
                <a:gd name="connsiteY7" fmla="*/ 0 h 2583143"/>
                <a:gd name="connsiteX0" fmla="*/ 622608 w 2824318"/>
                <a:gd name="connsiteY0" fmla="*/ 0 h 2583143"/>
                <a:gd name="connsiteX1" fmla="*/ 1611404 w 2824318"/>
                <a:gd name="connsiteY1" fmla="*/ 209157 h 2583143"/>
                <a:gd name="connsiteX2" fmla="*/ 2499521 w 2824318"/>
                <a:gd name="connsiteY2" fmla="*/ 270157 h 2583143"/>
                <a:gd name="connsiteX3" fmla="*/ 2501850 w 2824318"/>
                <a:gd name="connsiteY3" fmla="*/ 272720 h 2583143"/>
                <a:gd name="connsiteX4" fmla="*/ 2824318 w 2824318"/>
                <a:gd name="connsiteY4" fmla="*/ 1170984 h 2583143"/>
                <a:gd name="connsiteX5" fmla="*/ 1412159 w 2824318"/>
                <a:gd name="connsiteY5" fmla="*/ 2583143 h 2583143"/>
                <a:gd name="connsiteX6" fmla="*/ 0 w 2824318"/>
                <a:gd name="connsiteY6" fmla="*/ 1170984 h 2583143"/>
                <a:gd name="connsiteX7" fmla="*/ 622608 w 2824318"/>
                <a:gd name="connsiteY7" fmla="*/ 0 h 2583143"/>
                <a:gd name="connsiteX0" fmla="*/ 622608 w 2824318"/>
                <a:gd name="connsiteY0" fmla="*/ 0 h 2583143"/>
                <a:gd name="connsiteX1" fmla="*/ 1611404 w 2824318"/>
                <a:gd name="connsiteY1" fmla="*/ 209157 h 2583143"/>
                <a:gd name="connsiteX2" fmla="*/ 2499521 w 2824318"/>
                <a:gd name="connsiteY2" fmla="*/ 270157 h 2583143"/>
                <a:gd name="connsiteX3" fmla="*/ 2501850 w 2824318"/>
                <a:gd name="connsiteY3" fmla="*/ 272720 h 2583143"/>
                <a:gd name="connsiteX4" fmla="*/ 2824318 w 2824318"/>
                <a:gd name="connsiteY4" fmla="*/ 1170984 h 2583143"/>
                <a:gd name="connsiteX5" fmla="*/ 1412159 w 2824318"/>
                <a:gd name="connsiteY5" fmla="*/ 2583143 h 2583143"/>
                <a:gd name="connsiteX6" fmla="*/ 0 w 2824318"/>
                <a:gd name="connsiteY6" fmla="*/ 1170984 h 2583143"/>
                <a:gd name="connsiteX7" fmla="*/ 622608 w 2824318"/>
                <a:gd name="connsiteY7" fmla="*/ 0 h 2583143"/>
                <a:gd name="connsiteX0" fmla="*/ 622608 w 2824318"/>
                <a:gd name="connsiteY0" fmla="*/ 62490 h 2645633"/>
                <a:gd name="connsiteX1" fmla="*/ 1611404 w 2824318"/>
                <a:gd name="connsiteY1" fmla="*/ 271647 h 2645633"/>
                <a:gd name="connsiteX2" fmla="*/ 2499521 w 2824318"/>
                <a:gd name="connsiteY2" fmla="*/ 332647 h 2645633"/>
                <a:gd name="connsiteX3" fmla="*/ 2501850 w 2824318"/>
                <a:gd name="connsiteY3" fmla="*/ 335210 h 2645633"/>
                <a:gd name="connsiteX4" fmla="*/ 2824318 w 2824318"/>
                <a:gd name="connsiteY4" fmla="*/ 1233474 h 2645633"/>
                <a:gd name="connsiteX5" fmla="*/ 1412159 w 2824318"/>
                <a:gd name="connsiteY5" fmla="*/ 2645633 h 2645633"/>
                <a:gd name="connsiteX6" fmla="*/ 0 w 2824318"/>
                <a:gd name="connsiteY6" fmla="*/ 1233474 h 2645633"/>
                <a:gd name="connsiteX7" fmla="*/ 622608 w 2824318"/>
                <a:gd name="connsiteY7" fmla="*/ 62490 h 2645633"/>
                <a:gd name="connsiteX0" fmla="*/ 622608 w 2824318"/>
                <a:gd name="connsiteY0" fmla="*/ 44328 h 2627471"/>
                <a:gd name="connsiteX1" fmla="*/ 1611404 w 2824318"/>
                <a:gd name="connsiteY1" fmla="*/ 253485 h 2627471"/>
                <a:gd name="connsiteX2" fmla="*/ 2499521 w 2824318"/>
                <a:gd name="connsiteY2" fmla="*/ 314485 h 2627471"/>
                <a:gd name="connsiteX3" fmla="*/ 2501850 w 2824318"/>
                <a:gd name="connsiteY3" fmla="*/ 317048 h 2627471"/>
                <a:gd name="connsiteX4" fmla="*/ 2824318 w 2824318"/>
                <a:gd name="connsiteY4" fmla="*/ 1215312 h 2627471"/>
                <a:gd name="connsiteX5" fmla="*/ 1412159 w 2824318"/>
                <a:gd name="connsiteY5" fmla="*/ 2627471 h 2627471"/>
                <a:gd name="connsiteX6" fmla="*/ 0 w 2824318"/>
                <a:gd name="connsiteY6" fmla="*/ 1215312 h 2627471"/>
                <a:gd name="connsiteX7" fmla="*/ 622608 w 2824318"/>
                <a:gd name="connsiteY7" fmla="*/ 44328 h 2627471"/>
                <a:gd name="connsiteX0" fmla="*/ 622608 w 2889940"/>
                <a:gd name="connsiteY0" fmla="*/ 44328 h 2627471"/>
                <a:gd name="connsiteX1" fmla="*/ 1611404 w 2889940"/>
                <a:gd name="connsiteY1" fmla="*/ 253485 h 2627471"/>
                <a:gd name="connsiteX2" fmla="*/ 2499521 w 2889940"/>
                <a:gd name="connsiteY2" fmla="*/ 314485 h 2627471"/>
                <a:gd name="connsiteX3" fmla="*/ 2550488 w 2889940"/>
                <a:gd name="connsiteY3" fmla="*/ 394869 h 2627471"/>
                <a:gd name="connsiteX4" fmla="*/ 2824318 w 2889940"/>
                <a:gd name="connsiteY4" fmla="*/ 1215312 h 2627471"/>
                <a:gd name="connsiteX5" fmla="*/ 1412159 w 2889940"/>
                <a:gd name="connsiteY5" fmla="*/ 2627471 h 2627471"/>
                <a:gd name="connsiteX6" fmla="*/ 0 w 2889940"/>
                <a:gd name="connsiteY6" fmla="*/ 1215312 h 2627471"/>
                <a:gd name="connsiteX7" fmla="*/ 622608 w 2889940"/>
                <a:gd name="connsiteY7" fmla="*/ 44328 h 2627471"/>
                <a:gd name="connsiteX0" fmla="*/ 622608 w 2890034"/>
                <a:gd name="connsiteY0" fmla="*/ 45414 h 2628557"/>
                <a:gd name="connsiteX1" fmla="*/ 1611404 w 2890034"/>
                <a:gd name="connsiteY1" fmla="*/ 254571 h 2628557"/>
                <a:gd name="connsiteX2" fmla="*/ 2550488 w 2890034"/>
                <a:gd name="connsiteY2" fmla="*/ 395955 h 2628557"/>
                <a:gd name="connsiteX3" fmla="*/ 2824318 w 2890034"/>
                <a:gd name="connsiteY3" fmla="*/ 1216398 h 2628557"/>
                <a:gd name="connsiteX4" fmla="*/ 1412159 w 2890034"/>
                <a:gd name="connsiteY4" fmla="*/ 2628557 h 2628557"/>
                <a:gd name="connsiteX5" fmla="*/ 0 w 2890034"/>
                <a:gd name="connsiteY5" fmla="*/ 1216398 h 2628557"/>
                <a:gd name="connsiteX6" fmla="*/ 622608 w 2890034"/>
                <a:gd name="connsiteY6" fmla="*/ 45414 h 2628557"/>
                <a:gd name="connsiteX0" fmla="*/ 622608 w 2825835"/>
                <a:gd name="connsiteY0" fmla="*/ 45414 h 2628557"/>
                <a:gd name="connsiteX1" fmla="*/ 1611404 w 2825835"/>
                <a:gd name="connsiteY1" fmla="*/ 254571 h 2628557"/>
                <a:gd name="connsiteX2" fmla="*/ 2550488 w 2825835"/>
                <a:gd name="connsiteY2" fmla="*/ 395955 h 2628557"/>
                <a:gd name="connsiteX3" fmla="*/ 2824318 w 2825835"/>
                <a:gd name="connsiteY3" fmla="*/ 1216398 h 2628557"/>
                <a:gd name="connsiteX4" fmla="*/ 1412159 w 2825835"/>
                <a:gd name="connsiteY4" fmla="*/ 2628557 h 2628557"/>
                <a:gd name="connsiteX5" fmla="*/ 0 w 2825835"/>
                <a:gd name="connsiteY5" fmla="*/ 1216398 h 2628557"/>
                <a:gd name="connsiteX6" fmla="*/ 622608 w 2825835"/>
                <a:gd name="connsiteY6" fmla="*/ 45414 h 2628557"/>
                <a:gd name="connsiteX0" fmla="*/ 622608 w 2831364"/>
                <a:gd name="connsiteY0" fmla="*/ 45414 h 2628557"/>
                <a:gd name="connsiteX1" fmla="*/ 1611404 w 2831364"/>
                <a:gd name="connsiteY1" fmla="*/ 254571 h 2628557"/>
                <a:gd name="connsiteX2" fmla="*/ 2550488 w 2831364"/>
                <a:gd name="connsiteY2" fmla="*/ 395955 h 2628557"/>
                <a:gd name="connsiteX3" fmla="*/ 2824318 w 2831364"/>
                <a:gd name="connsiteY3" fmla="*/ 1216398 h 2628557"/>
                <a:gd name="connsiteX4" fmla="*/ 1412159 w 2831364"/>
                <a:gd name="connsiteY4" fmla="*/ 2628557 h 2628557"/>
                <a:gd name="connsiteX5" fmla="*/ 0 w 2831364"/>
                <a:gd name="connsiteY5" fmla="*/ 1216398 h 2628557"/>
                <a:gd name="connsiteX6" fmla="*/ 622608 w 2831364"/>
                <a:gd name="connsiteY6" fmla="*/ 45414 h 2628557"/>
                <a:gd name="connsiteX0" fmla="*/ 622608 w 2828668"/>
                <a:gd name="connsiteY0" fmla="*/ 45414 h 2628557"/>
                <a:gd name="connsiteX1" fmla="*/ 1611404 w 2828668"/>
                <a:gd name="connsiteY1" fmla="*/ 254571 h 2628557"/>
                <a:gd name="connsiteX2" fmla="*/ 2550488 w 2828668"/>
                <a:gd name="connsiteY2" fmla="*/ 395955 h 2628557"/>
                <a:gd name="connsiteX3" fmla="*/ 2824318 w 2828668"/>
                <a:gd name="connsiteY3" fmla="*/ 1216398 h 2628557"/>
                <a:gd name="connsiteX4" fmla="*/ 1412159 w 2828668"/>
                <a:gd name="connsiteY4" fmla="*/ 2628557 h 2628557"/>
                <a:gd name="connsiteX5" fmla="*/ 0 w 2828668"/>
                <a:gd name="connsiteY5" fmla="*/ 1216398 h 2628557"/>
                <a:gd name="connsiteX6" fmla="*/ 622608 w 2828668"/>
                <a:gd name="connsiteY6" fmla="*/ 45414 h 2628557"/>
                <a:gd name="connsiteX0" fmla="*/ 622608 w 2828668"/>
                <a:gd name="connsiteY0" fmla="*/ 45414 h 2628557"/>
                <a:gd name="connsiteX1" fmla="*/ 1611404 w 2828668"/>
                <a:gd name="connsiteY1" fmla="*/ 254571 h 2628557"/>
                <a:gd name="connsiteX2" fmla="*/ 2550488 w 2828668"/>
                <a:gd name="connsiteY2" fmla="*/ 395955 h 2628557"/>
                <a:gd name="connsiteX3" fmla="*/ 2824318 w 2828668"/>
                <a:gd name="connsiteY3" fmla="*/ 1216398 h 2628557"/>
                <a:gd name="connsiteX4" fmla="*/ 1412159 w 2828668"/>
                <a:gd name="connsiteY4" fmla="*/ 2628557 h 2628557"/>
                <a:gd name="connsiteX5" fmla="*/ 0 w 2828668"/>
                <a:gd name="connsiteY5" fmla="*/ 1216398 h 2628557"/>
                <a:gd name="connsiteX6" fmla="*/ 622608 w 2828668"/>
                <a:gd name="connsiteY6" fmla="*/ 45414 h 2628557"/>
                <a:gd name="connsiteX0" fmla="*/ 622608 w 2828668"/>
                <a:gd name="connsiteY0" fmla="*/ 40000 h 2623143"/>
                <a:gd name="connsiteX1" fmla="*/ 1611404 w 2828668"/>
                <a:gd name="connsiteY1" fmla="*/ 307523 h 2623143"/>
                <a:gd name="connsiteX2" fmla="*/ 2550488 w 2828668"/>
                <a:gd name="connsiteY2" fmla="*/ 390541 h 2623143"/>
                <a:gd name="connsiteX3" fmla="*/ 2824318 w 2828668"/>
                <a:gd name="connsiteY3" fmla="*/ 1210984 h 2623143"/>
                <a:gd name="connsiteX4" fmla="*/ 1412159 w 2828668"/>
                <a:gd name="connsiteY4" fmla="*/ 2623143 h 2623143"/>
                <a:gd name="connsiteX5" fmla="*/ 0 w 2828668"/>
                <a:gd name="connsiteY5" fmla="*/ 1210984 h 2623143"/>
                <a:gd name="connsiteX6" fmla="*/ 622608 w 2828668"/>
                <a:gd name="connsiteY6" fmla="*/ 40000 h 2623143"/>
                <a:gd name="connsiteX0" fmla="*/ 622608 w 2828668"/>
                <a:gd name="connsiteY0" fmla="*/ 41537 h 2624680"/>
                <a:gd name="connsiteX1" fmla="*/ 1611404 w 2828668"/>
                <a:gd name="connsiteY1" fmla="*/ 309060 h 2624680"/>
                <a:gd name="connsiteX2" fmla="*/ 2550488 w 2828668"/>
                <a:gd name="connsiteY2" fmla="*/ 392078 h 2624680"/>
                <a:gd name="connsiteX3" fmla="*/ 2824318 w 2828668"/>
                <a:gd name="connsiteY3" fmla="*/ 1212521 h 2624680"/>
                <a:gd name="connsiteX4" fmla="*/ 1412159 w 2828668"/>
                <a:gd name="connsiteY4" fmla="*/ 2624680 h 2624680"/>
                <a:gd name="connsiteX5" fmla="*/ 0 w 2828668"/>
                <a:gd name="connsiteY5" fmla="*/ 1212521 h 2624680"/>
                <a:gd name="connsiteX6" fmla="*/ 622608 w 2828668"/>
                <a:gd name="connsiteY6" fmla="*/ 41537 h 2624680"/>
                <a:gd name="connsiteX0" fmla="*/ 622608 w 2828668"/>
                <a:gd name="connsiteY0" fmla="*/ 41537 h 2624680"/>
                <a:gd name="connsiteX1" fmla="*/ 1611404 w 2828668"/>
                <a:gd name="connsiteY1" fmla="*/ 309060 h 2624680"/>
                <a:gd name="connsiteX2" fmla="*/ 2550488 w 2828668"/>
                <a:gd name="connsiteY2" fmla="*/ 392078 h 2624680"/>
                <a:gd name="connsiteX3" fmla="*/ 2824318 w 2828668"/>
                <a:gd name="connsiteY3" fmla="*/ 1212521 h 2624680"/>
                <a:gd name="connsiteX4" fmla="*/ 1412159 w 2828668"/>
                <a:gd name="connsiteY4" fmla="*/ 2624680 h 2624680"/>
                <a:gd name="connsiteX5" fmla="*/ 0 w 2828668"/>
                <a:gd name="connsiteY5" fmla="*/ 1212521 h 2624680"/>
                <a:gd name="connsiteX6" fmla="*/ 622608 w 2828668"/>
                <a:gd name="connsiteY6" fmla="*/ 41537 h 2624680"/>
                <a:gd name="connsiteX0" fmla="*/ 622608 w 2828668"/>
                <a:gd name="connsiteY0" fmla="*/ 40000 h 2623143"/>
                <a:gd name="connsiteX1" fmla="*/ 1611404 w 2828668"/>
                <a:gd name="connsiteY1" fmla="*/ 307523 h 2623143"/>
                <a:gd name="connsiteX2" fmla="*/ 2550488 w 2828668"/>
                <a:gd name="connsiteY2" fmla="*/ 390541 h 2623143"/>
                <a:gd name="connsiteX3" fmla="*/ 2824318 w 2828668"/>
                <a:gd name="connsiteY3" fmla="*/ 1210984 h 2623143"/>
                <a:gd name="connsiteX4" fmla="*/ 1412159 w 2828668"/>
                <a:gd name="connsiteY4" fmla="*/ 2623143 h 2623143"/>
                <a:gd name="connsiteX5" fmla="*/ 0 w 2828668"/>
                <a:gd name="connsiteY5" fmla="*/ 1210984 h 2623143"/>
                <a:gd name="connsiteX6" fmla="*/ 622608 w 2828668"/>
                <a:gd name="connsiteY6" fmla="*/ 40000 h 2623143"/>
                <a:gd name="connsiteX0" fmla="*/ 700429 w 2828668"/>
                <a:gd name="connsiteY0" fmla="*/ 40684 h 2614100"/>
                <a:gd name="connsiteX1" fmla="*/ 1611404 w 2828668"/>
                <a:gd name="connsiteY1" fmla="*/ 298480 h 2614100"/>
                <a:gd name="connsiteX2" fmla="*/ 2550488 w 2828668"/>
                <a:gd name="connsiteY2" fmla="*/ 381498 h 2614100"/>
                <a:gd name="connsiteX3" fmla="*/ 2824318 w 2828668"/>
                <a:gd name="connsiteY3" fmla="*/ 1201941 h 2614100"/>
                <a:gd name="connsiteX4" fmla="*/ 1412159 w 2828668"/>
                <a:gd name="connsiteY4" fmla="*/ 2614100 h 2614100"/>
                <a:gd name="connsiteX5" fmla="*/ 0 w 2828668"/>
                <a:gd name="connsiteY5" fmla="*/ 1201941 h 2614100"/>
                <a:gd name="connsiteX6" fmla="*/ 700429 w 2828668"/>
                <a:gd name="connsiteY6" fmla="*/ 40684 h 2614100"/>
                <a:gd name="connsiteX0" fmla="*/ 700429 w 2828668"/>
                <a:gd name="connsiteY0" fmla="*/ 40684 h 2614100"/>
                <a:gd name="connsiteX1" fmla="*/ 1611404 w 2828668"/>
                <a:gd name="connsiteY1" fmla="*/ 298480 h 2614100"/>
                <a:gd name="connsiteX2" fmla="*/ 2550488 w 2828668"/>
                <a:gd name="connsiteY2" fmla="*/ 381498 h 2614100"/>
                <a:gd name="connsiteX3" fmla="*/ 2824318 w 2828668"/>
                <a:gd name="connsiteY3" fmla="*/ 1201941 h 2614100"/>
                <a:gd name="connsiteX4" fmla="*/ 1412159 w 2828668"/>
                <a:gd name="connsiteY4" fmla="*/ 2614100 h 2614100"/>
                <a:gd name="connsiteX5" fmla="*/ 0 w 2828668"/>
                <a:gd name="connsiteY5" fmla="*/ 1201941 h 2614100"/>
                <a:gd name="connsiteX6" fmla="*/ 700429 w 2828668"/>
                <a:gd name="connsiteY6" fmla="*/ 40684 h 2614100"/>
                <a:gd name="connsiteX0" fmla="*/ 700429 w 2828668"/>
                <a:gd name="connsiteY0" fmla="*/ 58876 h 2632292"/>
                <a:gd name="connsiteX1" fmla="*/ 1611404 w 2828668"/>
                <a:gd name="connsiteY1" fmla="*/ 316672 h 2632292"/>
                <a:gd name="connsiteX2" fmla="*/ 2550488 w 2828668"/>
                <a:gd name="connsiteY2" fmla="*/ 399690 h 2632292"/>
                <a:gd name="connsiteX3" fmla="*/ 2824318 w 2828668"/>
                <a:gd name="connsiteY3" fmla="*/ 1220133 h 2632292"/>
                <a:gd name="connsiteX4" fmla="*/ 1412159 w 2828668"/>
                <a:gd name="connsiteY4" fmla="*/ 2632292 h 2632292"/>
                <a:gd name="connsiteX5" fmla="*/ 0 w 2828668"/>
                <a:gd name="connsiteY5" fmla="*/ 1220133 h 2632292"/>
                <a:gd name="connsiteX6" fmla="*/ 700429 w 2828668"/>
                <a:gd name="connsiteY6" fmla="*/ 58876 h 2632292"/>
                <a:gd name="connsiteX0" fmla="*/ 700429 w 2828668"/>
                <a:gd name="connsiteY0" fmla="*/ 62842 h 2636258"/>
                <a:gd name="connsiteX1" fmla="*/ 1611404 w 2828668"/>
                <a:gd name="connsiteY1" fmla="*/ 320638 h 2636258"/>
                <a:gd name="connsiteX2" fmla="*/ 2550488 w 2828668"/>
                <a:gd name="connsiteY2" fmla="*/ 403656 h 2636258"/>
                <a:gd name="connsiteX3" fmla="*/ 2824318 w 2828668"/>
                <a:gd name="connsiteY3" fmla="*/ 1224099 h 2636258"/>
                <a:gd name="connsiteX4" fmla="*/ 1412159 w 2828668"/>
                <a:gd name="connsiteY4" fmla="*/ 2636258 h 2636258"/>
                <a:gd name="connsiteX5" fmla="*/ 0 w 2828668"/>
                <a:gd name="connsiteY5" fmla="*/ 1224099 h 2636258"/>
                <a:gd name="connsiteX6" fmla="*/ 700429 w 2828668"/>
                <a:gd name="connsiteY6" fmla="*/ 62842 h 2636258"/>
                <a:gd name="connsiteX0" fmla="*/ 700429 w 2828668"/>
                <a:gd name="connsiteY0" fmla="*/ 69115 h 2642531"/>
                <a:gd name="connsiteX1" fmla="*/ 1591949 w 2828668"/>
                <a:gd name="connsiteY1" fmla="*/ 278273 h 2642531"/>
                <a:gd name="connsiteX2" fmla="*/ 2550488 w 2828668"/>
                <a:gd name="connsiteY2" fmla="*/ 409929 h 2642531"/>
                <a:gd name="connsiteX3" fmla="*/ 2824318 w 2828668"/>
                <a:gd name="connsiteY3" fmla="*/ 1230372 h 2642531"/>
                <a:gd name="connsiteX4" fmla="*/ 1412159 w 2828668"/>
                <a:gd name="connsiteY4" fmla="*/ 2642531 h 2642531"/>
                <a:gd name="connsiteX5" fmla="*/ 0 w 2828668"/>
                <a:gd name="connsiteY5" fmla="*/ 1230372 h 2642531"/>
                <a:gd name="connsiteX6" fmla="*/ 700429 w 2828668"/>
                <a:gd name="connsiteY6" fmla="*/ 69115 h 2642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28668" h="2642531">
                  <a:moveTo>
                    <a:pt x="700429" y="69115"/>
                  </a:moveTo>
                  <a:cubicBezTo>
                    <a:pt x="1280281" y="-139827"/>
                    <a:pt x="1186329" y="182560"/>
                    <a:pt x="1591949" y="278273"/>
                  </a:cubicBezTo>
                  <a:cubicBezTo>
                    <a:pt x="1997569" y="373986"/>
                    <a:pt x="2085689" y="113438"/>
                    <a:pt x="2550488" y="409929"/>
                  </a:cubicBezTo>
                  <a:cubicBezTo>
                    <a:pt x="2752640" y="570233"/>
                    <a:pt x="2851209" y="775394"/>
                    <a:pt x="2824318" y="1230372"/>
                  </a:cubicBezTo>
                  <a:cubicBezTo>
                    <a:pt x="2775199" y="2061427"/>
                    <a:pt x="2192073" y="2642531"/>
                    <a:pt x="1412159" y="2642531"/>
                  </a:cubicBezTo>
                  <a:cubicBezTo>
                    <a:pt x="632245" y="2642531"/>
                    <a:pt x="0" y="2010286"/>
                    <a:pt x="0" y="1230372"/>
                  </a:cubicBezTo>
                  <a:cubicBezTo>
                    <a:pt x="0" y="742926"/>
                    <a:pt x="217788" y="303435"/>
                    <a:pt x="700429" y="6911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99" name="자유형: 도형 98">
              <a:extLst>
                <a:ext uri="{FF2B5EF4-FFF2-40B4-BE49-F238E27FC236}">
                  <a16:creationId xmlns:a16="http://schemas.microsoft.com/office/drawing/2014/main" id="{AE2463AD-3416-4395-8761-98B3BC4B7011}"/>
                </a:ext>
              </a:extLst>
            </p:cNvPr>
            <p:cNvSpPr/>
            <p:nvPr/>
          </p:nvSpPr>
          <p:spPr>
            <a:xfrm rot="15300000" flipH="1">
              <a:off x="4697268" y="953004"/>
              <a:ext cx="2262873" cy="2437350"/>
            </a:xfrm>
            <a:custGeom>
              <a:avLst/>
              <a:gdLst>
                <a:gd name="connsiteX0" fmla="*/ 18398 w 2152544"/>
                <a:gd name="connsiteY0" fmla="*/ 2085292 h 2318514"/>
                <a:gd name="connsiteX1" fmla="*/ 346522 w 2152544"/>
                <a:gd name="connsiteY1" fmla="*/ 2116479 h 2318514"/>
                <a:gd name="connsiteX2" fmla="*/ 746650 w 2152544"/>
                <a:gd name="connsiteY2" fmla="*/ 695365 h 2318514"/>
                <a:gd name="connsiteX3" fmla="*/ 2106464 w 2152544"/>
                <a:gd name="connsiteY3" fmla="*/ 160079 h 2318514"/>
                <a:gd name="connsiteX4" fmla="*/ 2152544 w 2152544"/>
                <a:gd name="connsiteY4" fmla="*/ 155773 h 2318514"/>
                <a:gd name="connsiteX5" fmla="*/ 2110805 w 2152544"/>
                <a:gd name="connsiteY5" fmla="*/ 0 h 2318514"/>
                <a:gd name="connsiteX6" fmla="*/ 2000422 w 2152544"/>
                <a:gd name="connsiteY6" fmla="*/ 2084 h 2318514"/>
                <a:gd name="connsiteX7" fmla="*/ 557372 w 2152544"/>
                <a:gd name="connsiteY7" fmla="*/ 530750 h 2318514"/>
                <a:gd name="connsiteX8" fmla="*/ 18398 w 2152544"/>
                <a:gd name="connsiteY8" fmla="*/ 2085292 h 2318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2544" h="2318514">
                  <a:moveTo>
                    <a:pt x="18398" y="2085292"/>
                  </a:moveTo>
                  <a:cubicBezTo>
                    <a:pt x="132841" y="2454215"/>
                    <a:pt x="372442" y="2323705"/>
                    <a:pt x="346522" y="2116479"/>
                  </a:cubicBezTo>
                  <a:cubicBezTo>
                    <a:pt x="242056" y="1512450"/>
                    <a:pt x="474156" y="950854"/>
                    <a:pt x="746650" y="695365"/>
                  </a:cubicBezTo>
                  <a:cubicBezTo>
                    <a:pt x="985082" y="471813"/>
                    <a:pt x="1665240" y="214502"/>
                    <a:pt x="2106464" y="160079"/>
                  </a:cubicBezTo>
                  <a:lnTo>
                    <a:pt x="2152544" y="155773"/>
                  </a:lnTo>
                  <a:lnTo>
                    <a:pt x="2110805" y="0"/>
                  </a:lnTo>
                  <a:lnTo>
                    <a:pt x="2000422" y="2084"/>
                  </a:lnTo>
                  <a:cubicBezTo>
                    <a:pt x="1446152" y="35321"/>
                    <a:pt x="880854" y="226300"/>
                    <a:pt x="557372" y="530750"/>
                  </a:cubicBezTo>
                  <a:cubicBezTo>
                    <a:pt x="187679" y="878694"/>
                    <a:pt x="-73108" y="1571513"/>
                    <a:pt x="18398" y="208529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black"/>
                </a:solidFill>
                <a:effectLst/>
                <a:uLnTx/>
                <a:uFillTx/>
                <a:latin typeface="Arial"/>
                <a:cs typeface="+mn-cs"/>
              </a:endParaRPr>
            </a:p>
          </p:txBody>
        </p:sp>
        <p:sp>
          <p:nvSpPr>
            <p:cNvPr id="100" name="자유형: 도형 99">
              <a:extLst>
                <a:ext uri="{FF2B5EF4-FFF2-40B4-BE49-F238E27FC236}">
                  <a16:creationId xmlns:a16="http://schemas.microsoft.com/office/drawing/2014/main" id="{ADF34CBA-582D-4FD2-8CE6-558EC2637B28}"/>
                </a:ext>
              </a:extLst>
            </p:cNvPr>
            <p:cNvSpPr/>
            <p:nvPr/>
          </p:nvSpPr>
          <p:spPr>
            <a:xfrm rot="20281495">
              <a:off x="5538768" y="3059101"/>
              <a:ext cx="2613462" cy="2642532"/>
            </a:xfrm>
            <a:custGeom>
              <a:avLst/>
              <a:gdLst>
                <a:gd name="connsiteX0" fmla="*/ 2177283 w 2613462"/>
                <a:gd name="connsiteY0" fmla="*/ 323073 h 2642532"/>
                <a:gd name="connsiteX1" fmla="*/ 2335282 w 2613462"/>
                <a:gd name="connsiteY1" fmla="*/ 409930 h 2642532"/>
                <a:gd name="connsiteX2" fmla="*/ 2609112 w 2613462"/>
                <a:gd name="connsiteY2" fmla="*/ 1230373 h 2642532"/>
                <a:gd name="connsiteX3" fmla="*/ 1196953 w 2613462"/>
                <a:gd name="connsiteY3" fmla="*/ 2642532 h 2642532"/>
                <a:gd name="connsiteX4" fmla="*/ 25969 w 2613462"/>
                <a:gd name="connsiteY4" fmla="*/ 2019925 h 2642532"/>
                <a:gd name="connsiteX5" fmla="*/ 0 w 2613462"/>
                <a:gd name="connsiteY5" fmla="*/ 1977178 h 2642532"/>
                <a:gd name="connsiteX6" fmla="*/ 52970 w 2613462"/>
                <a:gd name="connsiteY6" fmla="*/ 1957707 h 2642532"/>
                <a:gd name="connsiteX7" fmla="*/ 878304 w 2613462"/>
                <a:gd name="connsiteY7" fmla="*/ 1131700 h 2642532"/>
                <a:gd name="connsiteX8" fmla="*/ 934359 w 2613462"/>
                <a:gd name="connsiteY8" fmla="*/ 219950 h 2642532"/>
                <a:gd name="connsiteX9" fmla="*/ 757798 w 2613462"/>
                <a:gd name="connsiteY9" fmla="*/ 18822 h 2642532"/>
                <a:gd name="connsiteX10" fmla="*/ 738979 w 2613462"/>
                <a:gd name="connsiteY10" fmla="*/ 4034 h 2642532"/>
                <a:gd name="connsiteX11" fmla="*/ 748059 w 2613462"/>
                <a:gd name="connsiteY11" fmla="*/ 2628 h 2642532"/>
                <a:gd name="connsiteX12" fmla="*/ 1376743 w 2613462"/>
                <a:gd name="connsiteY12" fmla="*/ 278274 h 2642532"/>
                <a:gd name="connsiteX13" fmla="*/ 2177283 w 2613462"/>
                <a:gd name="connsiteY13" fmla="*/ 323073 h 2642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613462" h="2642532">
                  <a:moveTo>
                    <a:pt x="2177283" y="323073"/>
                  </a:moveTo>
                  <a:cubicBezTo>
                    <a:pt x="2224968" y="344511"/>
                    <a:pt x="2277182" y="372869"/>
                    <a:pt x="2335282" y="409930"/>
                  </a:cubicBezTo>
                  <a:cubicBezTo>
                    <a:pt x="2537434" y="570234"/>
                    <a:pt x="2636003" y="775395"/>
                    <a:pt x="2609112" y="1230373"/>
                  </a:cubicBezTo>
                  <a:cubicBezTo>
                    <a:pt x="2559993" y="2061428"/>
                    <a:pt x="1976867" y="2642532"/>
                    <a:pt x="1196953" y="2642532"/>
                  </a:cubicBezTo>
                  <a:cubicBezTo>
                    <a:pt x="709507" y="2642532"/>
                    <a:pt x="279744" y="2395561"/>
                    <a:pt x="25969" y="2019925"/>
                  </a:cubicBezTo>
                  <a:lnTo>
                    <a:pt x="0" y="1977178"/>
                  </a:lnTo>
                  <a:lnTo>
                    <a:pt x="52970" y="1957707"/>
                  </a:lnTo>
                  <a:cubicBezTo>
                    <a:pt x="395707" y="1812253"/>
                    <a:pt x="690033" y="1528956"/>
                    <a:pt x="878304" y="1131700"/>
                  </a:cubicBezTo>
                  <a:cubicBezTo>
                    <a:pt x="1084449" y="696728"/>
                    <a:pt x="1068992" y="456841"/>
                    <a:pt x="934359" y="219950"/>
                  </a:cubicBezTo>
                  <a:cubicBezTo>
                    <a:pt x="870975" y="131062"/>
                    <a:pt x="812823" y="66588"/>
                    <a:pt x="757798" y="18822"/>
                  </a:cubicBezTo>
                  <a:lnTo>
                    <a:pt x="738979" y="4034"/>
                  </a:lnTo>
                  <a:lnTo>
                    <a:pt x="748059" y="2628"/>
                  </a:lnTo>
                  <a:cubicBezTo>
                    <a:pt x="1047406" y="-26900"/>
                    <a:pt x="1047177" y="200507"/>
                    <a:pt x="1376743" y="278274"/>
                  </a:cubicBezTo>
                  <a:cubicBezTo>
                    <a:pt x="1731660" y="362023"/>
                    <a:pt x="1843492" y="173009"/>
                    <a:pt x="2177283" y="32307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101" name="자유형: 도형 100">
              <a:extLst>
                <a:ext uri="{FF2B5EF4-FFF2-40B4-BE49-F238E27FC236}">
                  <a16:creationId xmlns:a16="http://schemas.microsoft.com/office/drawing/2014/main" id="{289BC379-EA3D-476A-8B1C-CED1AC4FAE15}"/>
                </a:ext>
              </a:extLst>
            </p:cNvPr>
            <p:cNvSpPr/>
            <p:nvPr/>
          </p:nvSpPr>
          <p:spPr>
            <a:xfrm rot="12600000" flipH="1">
              <a:off x="5404406" y="1307417"/>
              <a:ext cx="1728031" cy="1861269"/>
            </a:xfrm>
            <a:custGeom>
              <a:avLst/>
              <a:gdLst>
                <a:gd name="connsiteX0" fmla="*/ 18398 w 2152544"/>
                <a:gd name="connsiteY0" fmla="*/ 2085292 h 2318514"/>
                <a:gd name="connsiteX1" fmla="*/ 346522 w 2152544"/>
                <a:gd name="connsiteY1" fmla="*/ 2116479 h 2318514"/>
                <a:gd name="connsiteX2" fmla="*/ 746650 w 2152544"/>
                <a:gd name="connsiteY2" fmla="*/ 695365 h 2318514"/>
                <a:gd name="connsiteX3" fmla="*/ 2106464 w 2152544"/>
                <a:gd name="connsiteY3" fmla="*/ 160079 h 2318514"/>
                <a:gd name="connsiteX4" fmla="*/ 2152544 w 2152544"/>
                <a:gd name="connsiteY4" fmla="*/ 155773 h 2318514"/>
                <a:gd name="connsiteX5" fmla="*/ 2110805 w 2152544"/>
                <a:gd name="connsiteY5" fmla="*/ 0 h 2318514"/>
                <a:gd name="connsiteX6" fmla="*/ 2000422 w 2152544"/>
                <a:gd name="connsiteY6" fmla="*/ 2084 h 2318514"/>
                <a:gd name="connsiteX7" fmla="*/ 557372 w 2152544"/>
                <a:gd name="connsiteY7" fmla="*/ 530750 h 2318514"/>
                <a:gd name="connsiteX8" fmla="*/ 18398 w 2152544"/>
                <a:gd name="connsiteY8" fmla="*/ 2085292 h 2318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2544" h="2318514">
                  <a:moveTo>
                    <a:pt x="18398" y="2085292"/>
                  </a:moveTo>
                  <a:cubicBezTo>
                    <a:pt x="132841" y="2454215"/>
                    <a:pt x="372442" y="2323705"/>
                    <a:pt x="346522" y="2116479"/>
                  </a:cubicBezTo>
                  <a:cubicBezTo>
                    <a:pt x="242056" y="1512450"/>
                    <a:pt x="474156" y="950854"/>
                    <a:pt x="746650" y="695365"/>
                  </a:cubicBezTo>
                  <a:cubicBezTo>
                    <a:pt x="985082" y="471813"/>
                    <a:pt x="1665240" y="214502"/>
                    <a:pt x="2106464" y="160079"/>
                  </a:cubicBezTo>
                  <a:lnTo>
                    <a:pt x="2152544" y="155773"/>
                  </a:lnTo>
                  <a:lnTo>
                    <a:pt x="2110805" y="0"/>
                  </a:lnTo>
                  <a:lnTo>
                    <a:pt x="2000422" y="2084"/>
                  </a:lnTo>
                  <a:cubicBezTo>
                    <a:pt x="1446152" y="35321"/>
                    <a:pt x="880854" y="226300"/>
                    <a:pt x="557372" y="530750"/>
                  </a:cubicBezTo>
                  <a:cubicBezTo>
                    <a:pt x="187679" y="878694"/>
                    <a:pt x="-73108" y="1571513"/>
                    <a:pt x="18398" y="208529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black"/>
                </a:solidFill>
                <a:effectLst/>
                <a:uLnTx/>
                <a:uFillTx/>
                <a:latin typeface="Arial"/>
                <a:cs typeface="+mn-cs"/>
              </a:endParaRPr>
            </a:p>
          </p:txBody>
        </p:sp>
        <p:sp>
          <p:nvSpPr>
            <p:cNvPr id="102" name="Teardrop 3">
              <a:extLst>
                <a:ext uri="{FF2B5EF4-FFF2-40B4-BE49-F238E27FC236}">
                  <a16:creationId xmlns:a16="http://schemas.microsoft.com/office/drawing/2014/main" id="{8EC875A2-89DB-4A86-94CD-72BCB228A72D}"/>
                </a:ext>
              </a:extLst>
            </p:cNvPr>
            <p:cNvSpPr/>
            <p:nvPr/>
          </p:nvSpPr>
          <p:spPr>
            <a:xfrm rot="20810195" flipH="1">
              <a:off x="3922253" y="428041"/>
              <a:ext cx="1852466" cy="1002062"/>
            </a:xfrm>
            <a:custGeom>
              <a:avLst/>
              <a:gdLst/>
              <a:ahLst/>
              <a:cxnLst/>
              <a:rect l="l" t="t" r="r" b="b"/>
              <a:pathLst>
                <a:path w="1490464" h="1490465">
                  <a:moveTo>
                    <a:pt x="745232" y="0"/>
                  </a:moveTo>
                  <a:lnTo>
                    <a:pt x="1490464" y="0"/>
                  </a:lnTo>
                  <a:lnTo>
                    <a:pt x="1490464" y="745232"/>
                  </a:lnTo>
                  <a:lnTo>
                    <a:pt x="1490464" y="745233"/>
                  </a:lnTo>
                  <a:lnTo>
                    <a:pt x="1490464" y="745233"/>
                  </a:lnTo>
                  <a:cubicBezTo>
                    <a:pt x="1490464" y="1156813"/>
                    <a:pt x="1156812" y="1490465"/>
                    <a:pt x="745232" y="1490465"/>
                  </a:cubicBezTo>
                  <a:lnTo>
                    <a:pt x="0" y="1490465"/>
                  </a:lnTo>
                  <a:lnTo>
                    <a:pt x="0" y="745233"/>
                  </a:lnTo>
                  <a:lnTo>
                    <a:pt x="0" y="745233"/>
                  </a:lnTo>
                  <a:cubicBezTo>
                    <a:pt x="0" y="333652"/>
                    <a:pt x="333652" y="0"/>
                    <a:pt x="745232"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white"/>
                </a:solidFill>
                <a:effectLst/>
                <a:uLnTx/>
                <a:uFillTx/>
                <a:latin typeface="Arial"/>
                <a:cs typeface="+mn-cs"/>
              </a:endParaRPr>
            </a:p>
          </p:txBody>
        </p:sp>
      </p:grpSp>
      <p:grpSp>
        <p:nvGrpSpPr>
          <p:cNvPr id="103" name="그룹 102">
            <a:extLst>
              <a:ext uri="{FF2B5EF4-FFF2-40B4-BE49-F238E27FC236}">
                <a16:creationId xmlns:a16="http://schemas.microsoft.com/office/drawing/2014/main" id="{BE8FEA90-23F8-4DCB-A6BC-4EFA96F235C5}"/>
              </a:ext>
            </a:extLst>
          </p:cNvPr>
          <p:cNvGrpSpPr/>
          <p:nvPr/>
        </p:nvGrpSpPr>
        <p:grpSpPr>
          <a:xfrm>
            <a:off x="7838859" y="2756463"/>
            <a:ext cx="273405" cy="352930"/>
            <a:chOff x="4494569" y="302151"/>
            <a:chExt cx="4120238" cy="5318688"/>
          </a:xfrm>
          <a:solidFill>
            <a:schemeClr val="bg1"/>
          </a:solidFill>
        </p:grpSpPr>
        <p:sp>
          <p:nvSpPr>
            <p:cNvPr id="104" name="자유형: 도형 103">
              <a:extLst>
                <a:ext uri="{FF2B5EF4-FFF2-40B4-BE49-F238E27FC236}">
                  <a16:creationId xmlns:a16="http://schemas.microsoft.com/office/drawing/2014/main" id="{115114E7-B803-4C06-ACDE-8B86E6B7D63C}"/>
                </a:ext>
              </a:extLst>
            </p:cNvPr>
            <p:cNvSpPr/>
            <p:nvPr/>
          </p:nvSpPr>
          <p:spPr>
            <a:xfrm>
              <a:off x="4494569" y="1657147"/>
              <a:ext cx="4120238" cy="3963692"/>
            </a:xfrm>
            <a:custGeom>
              <a:avLst/>
              <a:gdLst>
                <a:gd name="connsiteX0" fmla="*/ 712436 w 2824318"/>
                <a:gd name="connsiteY0" fmla="*/ 0 h 2637716"/>
                <a:gd name="connsiteX1" fmla="*/ 713966 w 2824318"/>
                <a:gd name="connsiteY1" fmla="*/ 10020 h 2637716"/>
                <a:gd name="connsiteX2" fmla="*/ 1669770 w 2824318"/>
                <a:gd name="connsiteY2" fmla="*/ 789023 h 2637716"/>
                <a:gd name="connsiteX3" fmla="*/ 2478775 w 2824318"/>
                <a:gd name="connsiteY3" fmla="*/ 358879 h 2637716"/>
                <a:gd name="connsiteX4" fmla="*/ 2499521 w 2824318"/>
                <a:gd name="connsiteY4" fmla="*/ 324730 h 2637716"/>
                <a:gd name="connsiteX5" fmla="*/ 2501850 w 2824318"/>
                <a:gd name="connsiteY5" fmla="*/ 327293 h 2637716"/>
                <a:gd name="connsiteX6" fmla="*/ 2824318 w 2824318"/>
                <a:gd name="connsiteY6" fmla="*/ 1225557 h 2637716"/>
                <a:gd name="connsiteX7" fmla="*/ 1412159 w 2824318"/>
                <a:gd name="connsiteY7" fmla="*/ 2637716 h 2637716"/>
                <a:gd name="connsiteX8" fmla="*/ 0 w 2824318"/>
                <a:gd name="connsiteY8" fmla="*/ 1225557 h 2637716"/>
                <a:gd name="connsiteX9" fmla="*/ 622608 w 2824318"/>
                <a:gd name="connsiteY9" fmla="*/ 54573 h 2637716"/>
                <a:gd name="connsiteX0" fmla="*/ 622608 w 2824318"/>
                <a:gd name="connsiteY0" fmla="*/ 44553 h 2627696"/>
                <a:gd name="connsiteX1" fmla="*/ 713966 w 2824318"/>
                <a:gd name="connsiteY1" fmla="*/ 0 h 2627696"/>
                <a:gd name="connsiteX2" fmla="*/ 1669770 w 2824318"/>
                <a:gd name="connsiteY2" fmla="*/ 779003 h 2627696"/>
                <a:gd name="connsiteX3" fmla="*/ 2478775 w 2824318"/>
                <a:gd name="connsiteY3" fmla="*/ 348859 h 2627696"/>
                <a:gd name="connsiteX4" fmla="*/ 2499521 w 2824318"/>
                <a:gd name="connsiteY4" fmla="*/ 314710 h 2627696"/>
                <a:gd name="connsiteX5" fmla="*/ 2501850 w 2824318"/>
                <a:gd name="connsiteY5" fmla="*/ 317273 h 2627696"/>
                <a:gd name="connsiteX6" fmla="*/ 2824318 w 2824318"/>
                <a:gd name="connsiteY6" fmla="*/ 1215537 h 2627696"/>
                <a:gd name="connsiteX7" fmla="*/ 1412159 w 2824318"/>
                <a:gd name="connsiteY7" fmla="*/ 2627696 h 2627696"/>
                <a:gd name="connsiteX8" fmla="*/ 0 w 2824318"/>
                <a:gd name="connsiteY8" fmla="*/ 1215537 h 2627696"/>
                <a:gd name="connsiteX9" fmla="*/ 622608 w 2824318"/>
                <a:gd name="connsiteY9" fmla="*/ 44553 h 2627696"/>
                <a:gd name="connsiteX0" fmla="*/ 622608 w 2824318"/>
                <a:gd name="connsiteY0" fmla="*/ 0 h 2583143"/>
                <a:gd name="connsiteX1" fmla="*/ 1669770 w 2824318"/>
                <a:gd name="connsiteY1" fmla="*/ 734450 h 2583143"/>
                <a:gd name="connsiteX2" fmla="*/ 2478775 w 2824318"/>
                <a:gd name="connsiteY2" fmla="*/ 304306 h 2583143"/>
                <a:gd name="connsiteX3" fmla="*/ 2499521 w 2824318"/>
                <a:gd name="connsiteY3" fmla="*/ 270157 h 2583143"/>
                <a:gd name="connsiteX4" fmla="*/ 2501850 w 2824318"/>
                <a:gd name="connsiteY4" fmla="*/ 272720 h 2583143"/>
                <a:gd name="connsiteX5" fmla="*/ 2824318 w 2824318"/>
                <a:gd name="connsiteY5" fmla="*/ 1170984 h 2583143"/>
                <a:gd name="connsiteX6" fmla="*/ 1412159 w 2824318"/>
                <a:gd name="connsiteY6" fmla="*/ 2583143 h 2583143"/>
                <a:gd name="connsiteX7" fmla="*/ 0 w 2824318"/>
                <a:gd name="connsiteY7" fmla="*/ 1170984 h 2583143"/>
                <a:gd name="connsiteX8" fmla="*/ 622608 w 2824318"/>
                <a:gd name="connsiteY8" fmla="*/ 0 h 2583143"/>
                <a:gd name="connsiteX0" fmla="*/ 622608 w 2824318"/>
                <a:gd name="connsiteY0" fmla="*/ 0 h 2583143"/>
                <a:gd name="connsiteX1" fmla="*/ 1669770 w 2824318"/>
                <a:gd name="connsiteY1" fmla="*/ 734450 h 2583143"/>
                <a:gd name="connsiteX2" fmla="*/ 2499521 w 2824318"/>
                <a:gd name="connsiteY2" fmla="*/ 270157 h 2583143"/>
                <a:gd name="connsiteX3" fmla="*/ 2501850 w 2824318"/>
                <a:gd name="connsiteY3" fmla="*/ 272720 h 2583143"/>
                <a:gd name="connsiteX4" fmla="*/ 2824318 w 2824318"/>
                <a:gd name="connsiteY4" fmla="*/ 1170984 h 2583143"/>
                <a:gd name="connsiteX5" fmla="*/ 1412159 w 2824318"/>
                <a:gd name="connsiteY5" fmla="*/ 2583143 h 2583143"/>
                <a:gd name="connsiteX6" fmla="*/ 0 w 2824318"/>
                <a:gd name="connsiteY6" fmla="*/ 1170984 h 2583143"/>
                <a:gd name="connsiteX7" fmla="*/ 622608 w 2824318"/>
                <a:gd name="connsiteY7" fmla="*/ 0 h 2583143"/>
                <a:gd name="connsiteX0" fmla="*/ 622608 w 2824318"/>
                <a:gd name="connsiteY0" fmla="*/ 0 h 2583143"/>
                <a:gd name="connsiteX1" fmla="*/ 1611404 w 2824318"/>
                <a:gd name="connsiteY1" fmla="*/ 209157 h 2583143"/>
                <a:gd name="connsiteX2" fmla="*/ 2499521 w 2824318"/>
                <a:gd name="connsiteY2" fmla="*/ 270157 h 2583143"/>
                <a:gd name="connsiteX3" fmla="*/ 2501850 w 2824318"/>
                <a:gd name="connsiteY3" fmla="*/ 272720 h 2583143"/>
                <a:gd name="connsiteX4" fmla="*/ 2824318 w 2824318"/>
                <a:gd name="connsiteY4" fmla="*/ 1170984 h 2583143"/>
                <a:gd name="connsiteX5" fmla="*/ 1412159 w 2824318"/>
                <a:gd name="connsiteY5" fmla="*/ 2583143 h 2583143"/>
                <a:gd name="connsiteX6" fmla="*/ 0 w 2824318"/>
                <a:gd name="connsiteY6" fmla="*/ 1170984 h 2583143"/>
                <a:gd name="connsiteX7" fmla="*/ 622608 w 2824318"/>
                <a:gd name="connsiteY7" fmla="*/ 0 h 2583143"/>
                <a:gd name="connsiteX0" fmla="*/ 622608 w 2824318"/>
                <a:gd name="connsiteY0" fmla="*/ 0 h 2583143"/>
                <a:gd name="connsiteX1" fmla="*/ 1611404 w 2824318"/>
                <a:gd name="connsiteY1" fmla="*/ 209157 h 2583143"/>
                <a:gd name="connsiteX2" fmla="*/ 2499521 w 2824318"/>
                <a:gd name="connsiteY2" fmla="*/ 270157 h 2583143"/>
                <a:gd name="connsiteX3" fmla="*/ 2501850 w 2824318"/>
                <a:gd name="connsiteY3" fmla="*/ 272720 h 2583143"/>
                <a:gd name="connsiteX4" fmla="*/ 2824318 w 2824318"/>
                <a:gd name="connsiteY4" fmla="*/ 1170984 h 2583143"/>
                <a:gd name="connsiteX5" fmla="*/ 1412159 w 2824318"/>
                <a:gd name="connsiteY5" fmla="*/ 2583143 h 2583143"/>
                <a:gd name="connsiteX6" fmla="*/ 0 w 2824318"/>
                <a:gd name="connsiteY6" fmla="*/ 1170984 h 2583143"/>
                <a:gd name="connsiteX7" fmla="*/ 622608 w 2824318"/>
                <a:gd name="connsiteY7" fmla="*/ 0 h 2583143"/>
                <a:gd name="connsiteX0" fmla="*/ 622608 w 2824318"/>
                <a:gd name="connsiteY0" fmla="*/ 62490 h 2645633"/>
                <a:gd name="connsiteX1" fmla="*/ 1611404 w 2824318"/>
                <a:gd name="connsiteY1" fmla="*/ 271647 h 2645633"/>
                <a:gd name="connsiteX2" fmla="*/ 2499521 w 2824318"/>
                <a:gd name="connsiteY2" fmla="*/ 332647 h 2645633"/>
                <a:gd name="connsiteX3" fmla="*/ 2501850 w 2824318"/>
                <a:gd name="connsiteY3" fmla="*/ 335210 h 2645633"/>
                <a:gd name="connsiteX4" fmla="*/ 2824318 w 2824318"/>
                <a:gd name="connsiteY4" fmla="*/ 1233474 h 2645633"/>
                <a:gd name="connsiteX5" fmla="*/ 1412159 w 2824318"/>
                <a:gd name="connsiteY5" fmla="*/ 2645633 h 2645633"/>
                <a:gd name="connsiteX6" fmla="*/ 0 w 2824318"/>
                <a:gd name="connsiteY6" fmla="*/ 1233474 h 2645633"/>
                <a:gd name="connsiteX7" fmla="*/ 622608 w 2824318"/>
                <a:gd name="connsiteY7" fmla="*/ 62490 h 2645633"/>
                <a:gd name="connsiteX0" fmla="*/ 622608 w 2824318"/>
                <a:gd name="connsiteY0" fmla="*/ 44328 h 2627471"/>
                <a:gd name="connsiteX1" fmla="*/ 1611404 w 2824318"/>
                <a:gd name="connsiteY1" fmla="*/ 253485 h 2627471"/>
                <a:gd name="connsiteX2" fmla="*/ 2499521 w 2824318"/>
                <a:gd name="connsiteY2" fmla="*/ 314485 h 2627471"/>
                <a:gd name="connsiteX3" fmla="*/ 2501850 w 2824318"/>
                <a:gd name="connsiteY3" fmla="*/ 317048 h 2627471"/>
                <a:gd name="connsiteX4" fmla="*/ 2824318 w 2824318"/>
                <a:gd name="connsiteY4" fmla="*/ 1215312 h 2627471"/>
                <a:gd name="connsiteX5" fmla="*/ 1412159 w 2824318"/>
                <a:gd name="connsiteY5" fmla="*/ 2627471 h 2627471"/>
                <a:gd name="connsiteX6" fmla="*/ 0 w 2824318"/>
                <a:gd name="connsiteY6" fmla="*/ 1215312 h 2627471"/>
                <a:gd name="connsiteX7" fmla="*/ 622608 w 2824318"/>
                <a:gd name="connsiteY7" fmla="*/ 44328 h 2627471"/>
                <a:gd name="connsiteX0" fmla="*/ 622608 w 2889940"/>
                <a:gd name="connsiteY0" fmla="*/ 44328 h 2627471"/>
                <a:gd name="connsiteX1" fmla="*/ 1611404 w 2889940"/>
                <a:gd name="connsiteY1" fmla="*/ 253485 h 2627471"/>
                <a:gd name="connsiteX2" fmla="*/ 2499521 w 2889940"/>
                <a:gd name="connsiteY2" fmla="*/ 314485 h 2627471"/>
                <a:gd name="connsiteX3" fmla="*/ 2550488 w 2889940"/>
                <a:gd name="connsiteY3" fmla="*/ 394869 h 2627471"/>
                <a:gd name="connsiteX4" fmla="*/ 2824318 w 2889940"/>
                <a:gd name="connsiteY4" fmla="*/ 1215312 h 2627471"/>
                <a:gd name="connsiteX5" fmla="*/ 1412159 w 2889940"/>
                <a:gd name="connsiteY5" fmla="*/ 2627471 h 2627471"/>
                <a:gd name="connsiteX6" fmla="*/ 0 w 2889940"/>
                <a:gd name="connsiteY6" fmla="*/ 1215312 h 2627471"/>
                <a:gd name="connsiteX7" fmla="*/ 622608 w 2889940"/>
                <a:gd name="connsiteY7" fmla="*/ 44328 h 2627471"/>
                <a:gd name="connsiteX0" fmla="*/ 622608 w 2890034"/>
                <a:gd name="connsiteY0" fmla="*/ 45414 h 2628557"/>
                <a:gd name="connsiteX1" fmla="*/ 1611404 w 2890034"/>
                <a:gd name="connsiteY1" fmla="*/ 254571 h 2628557"/>
                <a:gd name="connsiteX2" fmla="*/ 2550488 w 2890034"/>
                <a:gd name="connsiteY2" fmla="*/ 395955 h 2628557"/>
                <a:gd name="connsiteX3" fmla="*/ 2824318 w 2890034"/>
                <a:gd name="connsiteY3" fmla="*/ 1216398 h 2628557"/>
                <a:gd name="connsiteX4" fmla="*/ 1412159 w 2890034"/>
                <a:gd name="connsiteY4" fmla="*/ 2628557 h 2628557"/>
                <a:gd name="connsiteX5" fmla="*/ 0 w 2890034"/>
                <a:gd name="connsiteY5" fmla="*/ 1216398 h 2628557"/>
                <a:gd name="connsiteX6" fmla="*/ 622608 w 2890034"/>
                <a:gd name="connsiteY6" fmla="*/ 45414 h 2628557"/>
                <a:gd name="connsiteX0" fmla="*/ 622608 w 2825835"/>
                <a:gd name="connsiteY0" fmla="*/ 45414 h 2628557"/>
                <a:gd name="connsiteX1" fmla="*/ 1611404 w 2825835"/>
                <a:gd name="connsiteY1" fmla="*/ 254571 h 2628557"/>
                <a:gd name="connsiteX2" fmla="*/ 2550488 w 2825835"/>
                <a:gd name="connsiteY2" fmla="*/ 395955 h 2628557"/>
                <a:gd name="connsiteX3" fmla="*/ 2824318 w 2825835"/>
                <a:gd name="connsiteY3" fmla="*/ 1216398 h 2628557"/>
                <a:gd name="connsiteX4" fmla="*/ 1412159 w 2825835"/>
                <a:gd name="connsiteY4" fmla="*/ 2628557 h 2628557"/>
                <a:gd name="connsiteX5" fmla="*/ 0 w 2825835"/>
                <a:gd name="connsiteY5" fmla="*/ 1216398 h 2628557"/>
                <a:gd name="connsiteX6" fmla="*/ 622608 w 2825835"/>
                <a:gd name="connsiteY6" fmla="*/ 45414 h 2628557"/>
                <a:gd name="connsiteX0" fmla="*/ 622608 w 2831364"/>
                <a:gd name="connsiteY0" fmla="*/ 45414 h 2628557"/>
                <a:gd name="connsiteX1" fmla="*/ 1611404 w 2831364"/>
                <a:gd name="connsiteY1" fmla="*/ 254571 h 2628557"/>
                <a:gd name="connsiteX2" fmla="*/ 2550488 w 2831364"/>
                <a:gd name="connsiteY2" fmla="*/ 395955 h 2628557"/>
                <a:gd name="connsiteX3" fmla="*/ 2824318 w 2831364"/>
                <a:gd name="connsiteY3" fmla="*/ 1216398 h 2628557"/>
                <a:gd name="connsiteX4" fmla="*/ 1412159 w 2831364"/>
                <a:gd name="connsiteY4" fmla="*/ 2628557 h 2628557"/>
                <a:gd name="connsiteX5" fmla="*/ 0 w 2831364"/>
                <a:gd name="connsiteY5" fmla="*/ 1216398 h 2628557"/>
                <a:gd name="connsiteX6" fmla="*/ 622608 w 2831364"/>
                <a:gd name="connsiteY6" fmla="*/ 45414 h 2628557"/>
                <a:gd name="connsiteX0" fmla="*/ 622608 w 2828668"/>
                <a:gd name="connsiteY0" fmla="*/ 45414 h 2628557"/>
                <a:gd name="connsiteX1" fmla="*/ 1611404 w 2828668"/>
                <a:gd name="connsiteY1" fmla="*/ 254571 h 2628557"/>
                <a:gd name="connsiteX2" fmla="*/ 2550488 w 2828668"/>
                <a:gd name="connsiteY2" fmla="*/ 395955 h 2628557"/>
                <a:gd name="connsiteX3" fmla="*/ 2824318 w 2828668"/>
                <a:gd name="connsiteY3" fmla="*/ 1216398 h 2628557"/>
                <a:gd name="connsiteX4" fmla="*/ 1412159 w 2828668"/>
                <a:gd name="connsiteY4" fmla="*/ 2628557 h 2628557"/>
                <a:gd name="connsiteX5" fmla="*/ 0 w 2828668"/>
                <a:gd name="connsiteY5" fmla="*/ 1216398 h 2628557"/>
                <a:gd name="connsiteX6" fmla="*/ 622608 w 2828668"/>
                <a:gd name="connsiteY6" fmla="*/ 45414 h 2628557"/>
                <a:gd name="connsiteX0" fmla="*/ 622608 w 2828668"/>
                <a:gd name="connsiteY0" fmla="*/ 45414 h 2628557"/>
                <a:gd name="connsiteX1" fmla="*/ 1611404 w 2828668"/>
                <a:gd name="connsiteY1" fmla="*/ 254571 h 2628557"/>
                <a:gd name="connsiteX2" fmla="*/ 2550488 w 2828668"/>
                <a:gd name="connsiteY2" fmla="*/ 395955 h 2628557"/>
                <a:gd name="connsiteX3" fmla="*/ 2824318 w 2828668"/>
                <a:gd name="connsiteY3" fmla="*/ 1216398 h 2628557"/>
                <a:gd name="connsiteX4" fmla="*/ 1412159 w 2828668"/>
                <a:gd name="connsiteY4" fmla="*/ 2628557 h 2628557"/>
                <a:gd name="connsiteX5" fmla="*/ 0 w 2828668"/>
                <a:gd name="connsiteY5" fmla="*/ 1216398 h 2628557"/>
                <a:gd name="connsiteX6" fmla="*/ 622608 w 2828668"/>
                <a:gd name="connsiteY6" fmla="*/ 45414 h 2628557"/>
                <a:gd name="connsiteX0" fmla="*/ 622608 w 2828668"/>
                <a:gd name="connsiteY0" fmla="*/ 40000 h 2623143"/>
                <a:gd name="connsiteX1" fmla="*/ 1611404 w 2828668"/>
                <a:gd name="connsiteY1" fmla="*/ 307523 h 2623143"/>
                <a:gd name="connsiteX2" fmla="*/ 2550488 w 2828668"/>
                <a:gd name="connsiteY2" fmla="*/ 390541 h 2623143"/>
                <a:gd name="connsiteX3" fmla="*/ 2824318 w 2828668"/>
                <a:gd name="connsiteY3" fmla="*/ 1210984 h 2623143"/>
                <a:gd name="connsiteX4" fmla="*/ 1412159 w 2828668"/>
                <a:gd name="connsiteY4" fmla="*/ 2623143 h 2623143"/>
                <a:gd name="connsiteX5" fmla="*/ 0 w 2828668"/>
                <a:gd name="connsiteY5" fmla="*/ 1210984 h 2623143"/>
                <a:gd name="connsiteX6" fmla="*/ 622608 w 2828668"/>
                <a:gd name="connsiteY6" fmla="*/ 40000 h 2623143"/>
                <a:gd name="connsiteX0" fmla="*/ 622608 w 2828668"/>
                <a:gd name="connsiteY0" fmla="*/ 41537 h 2624680"/>
                <a:gd name="connsiteX1" fmla="*/ 1611404 w 2828668"/>
                <a:gd name="connsiteY1" fmla="*/ 309060 h 2624680"/>
                <a:gd name="connsiteX2" fmla="*/ 2550488 w 2828668"/>
                <a:gd name="connsiteY2" fmla="*/ 392078 h 2624680"/>
                <a:gd name="connsiteX3" fmla="*/ 2824318 w 2828668"/>
                <a:gd name="connsiteY3" fmla="*/ 1212521 h 2624680"/>
                <a:gd name="connsiteX4" fmla="*/ 1412159 w 2828668"/>
                <a:gd name="connsiteY4" fmla="*/ 2624680 h 2624680"/>
                <a:gd name="connsiteX5" fmla="*/ 0 w 2828668"/>
                <a:gd name="connsiteY5" fmla="*/ 1212521 h 2624680"/>
                <a:gd name="connsiteX6" fmla="*/ 622608 w 2828668"/>
                <a:gd name="connsiteY6" fmla="*/ 41537 h 2624680"/>
                <a:gd name="connsiteX0" fmla="*/ 622608 w 2828668"/>
                <a:gd name="connsiteY0" fmla="*/ 41537 h 2624680"/>
                <a:gd name="connsiteX1" fmla="*/ 1611404 w 2828668"/>
                <a:gd name="connsiteY1" fmla="*/ 309060 h 2624680"/>
                <a:gd name="connsiteX2" fmla="*/ 2550488 w 2828668"/>
                <a:gd name="connsiteY2" fmla="*/ 392078 h 2624680"/>
                <a:gd name="connsiteX3" fmla="*/ 2824318 w 2828668"/>
                <a:gd name="connsiteY3" fmla="*/ 1212521 h 2624680"/>
                <a:gd name="connsiteX4" fmla="*/ 1412159 w 2828668"/>
                <a:gd name="connsiteY4" fmla="*/ 2624680 h 2624680"/>
                <a:gd name="connsiteX5" fmla="*/ 0 w 2828668"/>
                <a:gd name="connsiteY5" fmla="*/ 1212521 h 2624680"/>
                <a:gd name="connsiteX6" fmla="*/ 622608 w 2828668"/>
                <a:gd name="connsiteY6" fmla="*/ 41537 h 2624680"/>
                <a:gd name="connsiteX0" fmla="*/ 622608 w 2828668"/>
                <a:gd name="connsiteY0" fmla="*/ 40000 h 2623143"/>
                <a:gd name="connsiteX1" fmla="*/ 1611404 w 2828668"/>
                <a:gd name="connsiteY1" fmla="*/ 307523 h 2623143"/>
                <a:gd name="connsiteX2" fmla="*/ 2550488 w 2828668"/>
                <a:gd name="connsiteY2" fmla="*/ 390541 h 2623143"/>
                <a:gd name="connsiteX3" fmla="*/ 2824318 w 2828668"/>
                <a:gd name="connsiteY3" fmla="*/ 1210984 h 2623143"/>
                <a:gd name="connsiteX4" fmla="*/ 1412159 w 2828668"/>
                <a:gd name="connsiteY4" fmla="*/ 2623143 h 2623143"/>
                <a:gd name="connsiteX5" fmla="*/ 0 w 2828668"/>
                <a:gd name="connsiteY5" fmla="*/ 1210984 h 2623143"/>
                <a:gd name="connsiteX6" fmla="*/ 622608 w 2828668"/>
                <a:gd name="connsiteY6" fmla="*/ 40000 h 2623143"/>
                <a:gd name="connsiteX0" fmla="*/ 700429 w 2828668"/>
                <a:gd name="connsiteY0" fmla="*/ 40684 h 2614100"/>
                <a:gd name="connsiteX1" fmla="*/ 1611404 w 2828668"/>
                <a:gd name="connsiteY1" fmla="*/ 298480 h 2614100"/>
                <a:gd name="connsiteX2" fmla="*/ 2550488 w 2828668"/>
                <a:gd name="connsiteY2" fmla="*/ 381498 h 2614100"/>
                <a:gd name="connsiteX3" fmla="*/ 2824318 w 2828668"/>
                <a:gd name="connsiteY3" fmla="*/ 1201941 h 2614100"/>
                <a:gd name="connsiteX4" fmla="*/ 1412159 w 2828668"/>
                <a:gd name="connsiteY4" fmla="*/ 2614100 h 2614100"/>
                <a:gd name="connsiteX5" fmla="*/ 0 w 2828668"/>
                <a:gd name="connsiteY5" fmla="*/ 1201941 h 2614100"/>
                <a:gd name="connsiteX6" fmla="*/ 700429 w 2828668"/>
                <a:gd name="connsiteY6" fmla="*/ 40684 h 2614100"/>
                <a:gd name="connsiteX0" fmla="*/ 700429 w 2828668"/>
                <a:gd name="connsiteY0" fmla="*/ 40684 h 2614100"/>
                <a:gd name="connsiteX1" fmla="*/ 1611404 w 2828668"/>
                <a:gd name="connsiteY1" fmla="*/ 298480 h 2614100"/>
                <a:gd name="connsiteX2" fmla="*/ 2550488 w 2828668"/>
                <a:gd name="connsiteY2" fmla="*/ 381498 h 2614100"/>
                <a:gd name="connsiteX3" fmla="*/ 2824318 w 2828668"/>
                <a:gd name="connsiteY3" fmla="*/ 1201941 h 2614100"/>
                <a:gd name="connsiteX4" fmla="*/ 1412159 w 2828668"/>
                <a:gd name="connsiteY4" fmla="*/ 2614100 h 2614100"/>
                <a:gd name="connsiteX5" fmla="*/ 0 w 2828668"/>
                <a:gd name="connsiteY5" fmla="*/ 1201941 h 2614100"/>
                <a:gd name="connsiteX6" fmla="*/ 700429 w 2828668"/>
                <a:gd name="connsiteY6" fmla="*/ 40684 h 2614100"/>
                <a:gd name="connsiteX0" fmla="*/ 700429 w 2828668"/>
                <a:gd name="connsiteY0" fmla="*/ 58876 h 2632292"/>
                <a:gd name="connsiteX1" fmla="*/ 1611404 w 2828668"/>
                <a:gd name="connsiteY1" fmla="*/ 316672 h 2632292"/>
                <a:gd name="connsiteX2" fmla="*/ 2550488 w 2828668"/>
                <a:gd name="connsiteY2" fmla="*/ 399690 h 2632292"/>
                <a:gd name="connsiteX3" fmla="*/ 2824318 w 2828668"/>
                <a:gd name="connsiteY3" fmla="*/ 1220133 h 2632292"/>
                <a:gd name="connsiteX4" fmla="*/ 1412159 w 2828668"/>
                <a:gd name="connsiteY4" fmla="*/ 2632292 h 2632292"/>
                <a:gd name="connsiteX5" fmla="*/ 0 w 2828668"/>
                <a:gd name="connsiteY5" fmla="*/ 1220133 h 2632292"/>
                <a:gd name="connsiteX6" fmla="*/ 700429 w 2828668"/>
                <a:gd name="connsiteY6" fmla="*/ 58876 h 2632292"/>
                <a:gd name="connsiteX0" fmla="*/ 700429 w 2828668"/>
                <a:gd name="connsiteY0" fmla="*/ 62842 h 2636258"/>
                <a:gd name="connsiteX1" fmla="*/ 1611404 w 2828668"/>
                <a:gd name="connsiteY1" fmla="*/ 320638 h 2636258"/>
                <a:gd name="connsiteX2" fmla="*/ 2550488 w 2828668"/>
                <a:gd name="connsiteY2" fmla="*/ 403656 h 2636258"/>
                <a:gd name="connsiteX3" fmla="*/ 2824318 w 2828668"/>
                <a:gd name="connsiteY3" fmla="*/ 1224099 h 2636258"/>
                <a:gd name="connsiteX4" fmla="*/ 1412159 w 2828668"/>
                <a:gd name="connsiteY4" fmla="*/ 2636258 h 2636258"/>
                <a:gd name="connsiteX5" fmla="*/ 0 w 2828668"/>
                <a:gd name="connsiteY5" fmla="*/ 1224099 h 2636258"/>
                <a:gd name="connsiteX6" fmla="*/ 700429 w 2828668"/>
                <a:gd name="connsiteY6" fmla="*/ 62842 h 2636258"/>
                <a:gd name="connsiteX0" fmla="*/ 700429 w 2828668"/>
                <a:gd name="connsiteY0" fmla="*/ 69115 h 2642531"/>
                <a:gd name="connsiteX1" fmla="*/ 1591949 w 2828668"/>
                <a:gd name="connsiteY1" fmla="*/ 278273 h 2642531"/>
                <a:gd name="connsiteX2" fmla="*/ 2550488 w 2828668"/>
                <a:gd name="connsiteY2" fmla="*/ 409929 h 2642531"/>
                <a:gd name="connsiteX3" fmla="*/ 2824318 w 2828668"/>
                <a:gd name="connsiteY3" fmla="*/ 1230372 h 2642531"/>
                <a:gd name="connsiteX4" fmla="*/ 1412159 w 2828668"/>
                <a:gd name="connsiteY4" fmla="*/ 2642531 h 2642531"/>
                <a:gd name="connsiteX5" fmla="*/ 0 w 2828668"/>
                <a:gd name="connsiteY5" fmla="*/ 1230372 h 2642531"/>
                <a:gd name="connsiteX6" fmla="*/ 700429 w 2828668"/>
                <a:gd name="connsiteY6" fmla="*/ 69115 h 2642531"/>
                <a:gd name="connsiteX0" fmla="*/ 700429 w 2828668"/>
                <a:gd name="connsiteY0" fmla="*/ 76377 h 2649793"/>
                <a:gd name="connsiteX1" fmla="*/ 1598618 w 2828668"/>
                <a:gd name="connsiteY1" fmla="*/ 238859 h 2649793"/>
                <a:gd name="connsiteX2" fmla="*/ 2550488 w 2828668"/>
                <a:gd name="connsiteY2" fmla="*/ 417191 h 2649793"/>
                <a:gd name="connsiteX3" fmla="*/ 2824318 w 2828668"/>
                <a:gd name="connsiteY3" fmla="*/ 1237634 h 2649793"/>
                <a:gd name="connsiteX4" fmla="*/ 1412159 w 2828668"/>
                <a:gd name="connsiteY4" fmla="*/ 2649793 h 2649793"/>
                <a:gd name="connsiteX5" fmla="*/ 0 w 2828668"/>
                <a:gd name="connsiteY5" fmla="*/ 1237634 h 2649793"/>
                <a:gd name="connsiteX6" fmla="*/ 700429 w 2828668"/>
                <a:gd name="connsiteY6" fmla="*/ 76377 h 2649793"/>
                <a:gd name="connsiteX0" fmla="*/ 700429 w 2867395"/>
                <a:gd name="connsiteY0" fmla="*/ 69022 h 2642438"/>
                <a:gd name="connsiteX1" fmla="*/ 1598618 w 2867395"/>
                <a:gd name="connsiteY1" fmla="*/ 231504 h 2642438"/>
                <a:gd name="connsiteX2" fmla="*/ 2423795 w 2867395"/>
                <a:gd name="connsiteY2" fmla="*/ 329819 h 2642438"/>
                <a:gd name="connsiteX3" fmla="*/ 2824318 w 2867395"/>
                <a:gd name="connsiteY3" fmla="*/ 1230279 h 2642438"/>
                <a:gd name="connsiteX4" fmla="*/ 1412159 w 2867395"/>
                <a:gd name="connsiteY4" fmla="*/ 2642438 h 2642438"/>
                <a:gd name="connsiteX5" fmla="*/ 0 w 2867395"/>
                <a:gd name="connsiteY5" fmla="*/ 1230279 h 2642438"/>
                <a:gd name="connsiteX6" fmla="*/ 700429 w 2867395"/>
                <a:gd name="connsiteY6" fmla="*/ 69022 h 2642438"/>
                <a:gd name="connsiteX0" fmla="*/ 700429 w 2874656"/>
                <a:gd name="connsiteY0" fmla="*/ 68169 h 2641585"/>
                <a:gd name="connsiteX1" fmla="*/ 1598618 w 2874656"/>
                <a:gd name="connsiteY1" fmla="*/ 230651 h 2641585"/>
                <a:gd name="connsiteX2" fmla="*/ 2470472 w 2874656"/>
                <a:gd name="connsiteY2" fmla="*/ 288958 h 2641585"/>
                <a:gd name="connsiteX3" fmla="*/ 2824318 w 2874656"/>
                <a:gd name="connsiteY3" fmla="*/ 1229426 h 2641585"/>
                <a:gd name="connsiteX4" fmla="*/ 1412159 w 2874656"/>
                <a:gd name="connsiteY4" fmla="*/ 2641585 h 2641585"/>
                <a:gd name="connsiteX5" fmla="*/ 0 w 2874656"/>
                <a:gd name="connsiteY5" fmla="*/ 1229426 h 2641585"/>
                <a:gd name="connsiteX6" fmla="*/ 700429 w 2874656"/>
                <a:gd name="connsiteY6" fmla="*/ 68169 h 2641585"/>
                <a:gd name="connsiteX0" fmla="*/ 700429 w 2826972"/>
                <a:gd name="connsiteY0" fmla="*/ 68169 h 2641585"/>
                <a:gd name="connsiteX1" fmla="*/ 1598618 w 2826972"/>
                <a:gd name="connsiteY1" fmla="*/ 230651 h 2641585"/>
                <a:gd name="connsiteX2" fmla="*/ 2470472 w 2826972"/>
                <a:gd name="connsiteY2" fmla="*/ 288958 h 2641585"/>
                <a:gd name="connsiteX3" fmla="*/ 2824318 w 2826972"/>
                <a:gd name="connsiteY3" fmla="*/ 1229426 h 2641585"/>
                <a:gd name="connsiteX4" fmla="*/ 1412159 w 2826972"/>
                <a:gd name="connsiteY4" fmla="*/ 2641585 h 2641585"/>
                <a:gd name="connsiteX5" fmla="*/ 0 w 2826972"/>
                <a:gd name="connsiteY5" fmla="*/ 1229426 h 2641585"/>
                <a:gd name="connsiteX6" fmla="*/ 700429 w 2826972"/>
                <a:gd name="connsiteY6" fmla="*/ 68169 h 2641585"/>
                <a:gd name="connsiteX0" fmla="*/ 700429 w 2824332"/>
                <a:gd name="connsiteY0" fmla="*/ 68169 h 2641585"/>
                <a:gd name="connsiteX1" fmla="*/ 1598618 w 2824332"/>
                <a:gd name="connsiteY1" fmla="*/ 230651 h 2641585"/>
                <a:gd name="connsiteX2" fmla="*/ 2470472 w 2824332"/>
                <a:gd name="connsiteY2" fmla="*/ 288958 h 2641585"/>
                <a:gd name="connsiteX3" fmla="*/ 2824318 w 2824332"/>
                <a:gd name="connsiteY3" fmla="*/ 1229426 h 2641585"/>
                <a:gd name="connsiteX4" fmla="*/ 1412159 w 2824332"/>
                <a:gd name="connsiteY4" fmla="*/ 2641585 h 2641585"/>
                <a:gd name="connsiteX5" fmla="*/ 0 w 2824332"/>
                <a:gd name="connsiteY5" fmla="*/ 1229426 h 2641585"/>
                <a:gd name="connsiteX6" fmla="*/ 700429 w 2824332"/>
                <a:gd name="connsiteY6" fmla="*/ 68169 h 2641585"/>
                <a:gd name="connsiteX0" fmla="*/ 700429 w 2824332"/>
                <a:gd name="connsiteY0" fmla="*/ 78908 h 2652324"/>
                <a:gd name="connsiteX1" fmla="*/ 1538605 w 2824332"/>
                <a:gd name="connsiteY1" fmla="*/ 174709 h 2652324"/>
                <a:gd name="connsiteX2" fmla="*/ 2470472 w 2824332"/>
                <a:gd name="connsiteY2" fmla="*/ 299697 h 2652324"/>
                <a:gd name="connsiteX3" fmla="*/ 2824318 w 2824332"/>
                <a:gd name="connsiteY3" fmla="*/ 1240165 h 2652324"/>
                <a:gd name="connsiteX4" fmla="*/ 1412159 w 2824332"/>
                <a:gd name="connsiteY4" fmla="*/ 2652324 h 2652324"/>
                <a:gd name="connsiteX5" fmla="*/ 0 w 2824332"/>
                <a:gd name="connsiteY5" fmla="*/ 1240165 h 2652324"/>
                <a:gd name="connsiteX6" fmla="*/ 700429 w 2824332"/>
                <a:gd name="connsiteY6" fmla="*/ 78908 h 2652324"/>
                <a:gd name="connsiteX0" fmla="*/ 700429 w 2824332"/>
                <a:gd name="connsiteY0" fmla="*/ 78908 h 2692621"/>
                <a:gd name="connsiteX1" fmla="*/ 1538605 w 2824332"/>
                <a:gd name="connsiteY1" fmla="*/ 174709 h 2692621"/>
                <a:gd name="connsiteX2" fmla="*/ 2470472 w 2824332"/>
                <a:gd name="connsiteY2" fmla="*/ 299697 h 2692621"/>
                <a:gd name="connsiteX3" fmla="*/ 2824318 w 2824332"/>
                <a:gd name="connsiteY3" fmla="*/ 1240165 h 2692621"/>
                <a:gd name="connsiteX4" fmla="*/ 1412159 w 2824332"/>
                <a:gd name="connsiteY4" fmla="*/ 2652324 h 2692621"/>
                <a:gd name="connsiteX5" fmla="*/ 0 w 2824332"/>
                <a:gd name="connsiteY5" fmla="*/ 1240165 h 2692621"/>
                <a:gd name="connsiteX6" fmla="*/ 700429 w 2824332"/>
                <a:gd name="connsiteY6" fmla="*/ 78908 h 2692621"/>
                <a:gd name="connsiteX0" fmla="*/ 700429 w 2824332"/>
                <a:gd name="connsiteY0" fmla="*/ 78908 h 2692620"/>
                <a:gd name="connsiteX1" fmla="*/ 1538605 w 2824332"/>
                <a:gd name="connsiteY1" fmla="*/ 174709 h 2692620"/>
                <a:gd name="connsiteX2" fmla="*/ 2470472 w 2824332"/>
                <a:gd name="connsiteY2" fmla="*/ 299697 h 2692620"/>
                <a:gd name="connsiteX3" fmla="*/ 2824318 w 2824332"/>
                <a:gd name="connsiteY3" fmla="*/ 1240165 h 2692620"/>
                <a:gd name="connsiteX4" fmla="*/ 1412159 w 2824332"/>
                <a:gd name="connsiteY4" fmla="*/ 2652324 h 2692620"/>
                <a:gd name="connsiteX5" fmla="*/ 0 w 2824332"/>
                <a:gd name="connsiteY5" fmla="*/ 1240165 h 2692620"/>
                <a:gd name="connsiteX6" fmla="*/ 700429 w 2824332"/>
                <a:gd name="connsiteY6" fmla="*/ 78908 h 2692620"/>
                <a:gd name="connsiteX0" fmla="*/ 700429 w 2824332"/>
                <a:gd name="connsiteY0" fmla="*/ 78908 h 2717027"/>
                <a:gd name="connsiteX1" fmla="*/ 1538605 w 2824332"/>
                <a:gd name="connsiteY1" fmla="*/ 174709 h 2717027"/>
                <a:gd name="connsiteX2" fmla="*/ 2470472 w 2824332"/>
                <a:gd name="connsiteY2" fmla="*/ 299697 h 2717027"/>
                <a:gd name="connsiteX3" fmla="*/ 2824318 w 2824332"/>
                <a:gd name="connsiteY3" fmla="*/ 1240165 h 2717027"/>
                <a:gd name="connsiteX4" fmla="*/ 1412159 w 2824332"/>
                <a:gd name="connsiteY4" fmla="*/ 2652324 h 2717027"/>
                <a:gd name="connsiteX5" fmla="*/ 0 w 2824332"/>
                <a:gd name="connsiteY5" fmla="*/ 1240165 h 2717027"/>
                <a:gd name="connsiteX6" fmla="*/ 700429 w 2824332"/>
                <a:gd name="connsiteY6" fmla="*/ 78908 h 2717027"/>
                <a:gd name="connsiteX0" fmla="*/ 700429 w 2824332"/>
                <a:gd name="connsiteY0" fmla="*/ 78908 h 2717027"/>
                <a:gd name="connsiteX1" fmla="*/ 1538605 w 2824332"/>
                <a:gd name="connsiteY1" fmla="*/ 174709 h 2717027"/>
                <a:gd name="connsiteX2" fmla="*/ 2470472 w 2824332"/>
                <a:gd name="connsiteY2" fmla="*/ 299697 h 2717027"/>
                <a:gd name="connsiteX3" fmla="*/ 2824318 w 2824332"/>
                <a:gd name="connsiteY3" fmla="*/ 1240165 h 2717027"/>
                <a:gd name="connsiteX4" fmla="*/ 1412159 w 2824332"/>
                <a:gd name="connsiteY4" fmla="*/ 2652324 h 2717027"/>
                <a:gd name="connsiteX5" fmla="*/ 0 w 2824332"/>
                <a:gd name="connsiteY5" fmla="*/ 1240165 h 2717027"/>
                <a:gd name="connsiteX6" fmla="*/ 700429 w 2824332"/>
                <a:gd name="connsiteY6" fmla="*/ 78908 h 2717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24332" h="2717027">
                  <a:moveTo>
                    <a:pt x="700429" y="78908"/>
                  </a:moveTo>
                  <a:cubicBezTo>
                    <a:pt x="1280281" y="-130034"/>
                    <a:pt x="1243598" y="137911"/>
                    <a:pt x="1538605" y="174709"/>
                  </a:cubicBezTo>
                  <a:cubicBezTo>
                    <a:pt x="1833612" y="211507"/>
                    <a:pt x="2005673" y="3206"/>
                    <a:pt x="2470472" y="299697"/>
                  </a:cubicBezTo>
                  <a:cubicBezTo>
                    <a:pt x="2672624" y="460001"/>
                    <a:pt x="2826072" y="810217"/>
                    <a:pt x="2824318" y="1240165"/>
                  </a:cubicBezTo>
                  <a:cubicBezTo>
                    <a:pt x="2821304" y="1979012"/>
                    <a:pt x="2363222" y="2982394"/>
                    <a:pt x="1412159" y="2652324"/>
                  </a:cubicBezTo>
                  <a:cubicBezTo>
                    <a:pt x="302174" y="2872372"/>
                    <a:pt x="0" y="2020079"/>
                    <a:pt x="0" y="1240165"/>
                  </a:cubicBezTo>
                  <a:cubicBezTo>
                    <a:pt x="0" y="752719"/>
                    <a:pt x="217788" y="313228"/>
                    <a:pt x="700429" y="7890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105" name="막힌 원호 135">
              <a:extLst>
                <a:ext uri="{FF2B5EF4-FFF2-40B4-BE49-F238E27FC236}">
                  <a16:creationId xmlns:a16="http://schemas.microsoft.com/office/drawing/2014/main" id="{B1469C79-51FE-4C35-AF01-70C4491E17F7}"/>
                </a:ext>
              </a:extLst>
            </p:cNvPr>
            <p:cNvSpPr/>
            <p:nvPr/>
          </p:nvSpPr>
          <p:spPr>
            <a:xfrm>
              <a:off x="6612967" y="749435"/>
              <a:ext cx="619195" cy="1253635"/>
            </a:xfrm>
            <a:custGeom>
              <a:avLst/>
              <a:gdLst>
                <a:gd name="connsiteX0" fmla="*/ 6421 w 1188673"/>
                <a:gd name="connsiteY0" fmla="*/ 681464 h 1188673"/>
                <a:gd name="connsiteX1" fmla="*/ 149811 w 1188673"/>
                <a:gd name="connsiteY1" fmla="*/ 199833 h 1188673"/>
                <a:gd name="connsiteX2" fmla="*/ 610993 w 1188673"/>
                <a:gd name="connsiteY2" fmla="*/ 233 h 1188673"/>
                <a:gd name="connsiteX3" fmla="*/ 605291 w 1188673"/>
                <a:gd name="connsiteY3" fmla="*/ 203607 h 1188673"/>
                <a:gd name="connsiteX4" fmla="*/ 301981 w 1188673"/>
                <a:gd name="connsiteY4" fmla="*/ 334880 h 1188673"/>
                <a:gd name="connsiteX5" fmla="*/ 207676 w 1188673"/>
                <a:gd name="connsiteY5" fmla="*/ 651639 h 1188673"/>
                <a:gd name="connsiteX6" fmla="*/ 6421 w 1188673"/>
                <a:gd name="connsiteY6" fmla="*/ 681464 h 1188673"/>
                <a:gd name="connsiteX0" fmla="*/ 6425 w 610997"/>
                <a:gd name="connsiteY0" fmla="*/ 681464 h 683767"/>
                <a:gd name="connsiteX1" fmla="*/ 149815 w 610997"/>
                <a:gd name="connsiteY1" fmla="*/ 199833 h 683767"/>
                <a:gd name="connsiteX2" fmla="*/ 610997 w 610997"/>
                <a:gd name="connsiteY2" fmla="*/ 233 h 683767"/>
                <a:gd name="connsiteX3" fmla="*/ 605295 w 610997"/>
                <a:gd name="connsiteY3" fmla="*/ 203607 h 683767"/>
                <a:gd name="connsiteX4" fmla="*/ 301985 w 610997"/>
                <a:gd name="connsiteY4" fmla="*/ 334880 h 683767"/>
                <a:gd name="connsiteX5" fmla="*/ 275773 w 610997"/>
                <a:gd name="connsiteY5" fmla="*/ 680822 h 683767"/>
                <a:gd name="connsiteX6" fmla="*/ 6425 w 610997"/>
                <a:gd name="connsiteY6" fmla="*/ 681464 h 683767"/>
                <a:gd name="connsiteX0" fmla="*/ 6425 w 610997"/>
                <a:gd name="connsiteY0" fmla="*/ 681464 h 683767"/>
                <a:gd name="connsiteX1" fmla="*/ 149815 w 610997"/>
                <a:gd name="connsiteY1" fmla="*/ 199833 h 683767"/>
                <a:gd name="connsiteX2" fmla="*/ 610997 w 610997"/>
                <a:gd name="connsiteY2" fmla="*/ 233 h 683767"/>
                <a:gd name="connsiteX3" fmla="*/ 595567 w 610997"/>
                <a:gd name="connsiteY3" fmla="*/ 154969 h 683767"/>
                <a:gd name="connsiteX4" fmla="*/ 301985 w 610997"/>
                <a:gd name="connsiteY4" fmla="*/ 334880 h 683767"/>
                <a:gd name="connsiteX5" fmla="*/ 275773 w 610997"/>
                <a:gd name="connsiteY5" fmla="*/ 680822 h 683767"/>
                <a:gd name="connsiteX6" fmla="*/ 6425 w 610997"/>
                <a:gd name="connsiteY6" fmla="*/ 681464 h 683767"/>
                <a:gd name="connsiteX0" fmla="*/ 6425 w 610997"/>
                <a:gd name="connsiteY0" fmla="*/ 681464 h 683767"/>
                <a:gd name="connsiteX1" fmla="*/ 149815 w 610997"/>
                <a:gd name="connsiteY1" fmla="*/ 199833 h 683767"/>
                <a:gd name="connsiteX2" fmla="*/ 610997 w 610997"/>
                <a:gd name="connsiteY2" fmla="*/ 233 h 683767"/>
                <a:gd name="connsiteX3" fmla="*/ 605611 w 610997"/>
                <a:gd name="connsiteY3" fmla="*/ 99072 h 683767"/>
                <a:gd name="connsiteX4" fmla="*/ 301985 w 610997"/>
                <a:gd name="connsiteY4" fmla="*/ 334880 h 683767"/>
                <a:gd name="connsiteX5" fmla="*/ 275773 w 610997"/>
                <a:gd name="connsiteY5" fmla="*/ 680822 h 683767"/>
                <a:gd name="connsiteX6" fmla="*/ 6425 w 610997"/>
                <a:gd name="connsiteY6" fmla="*/ 681464 h 683767"/>
                <a:gd name="connsiteX0" fmla="*/ 6425 w 610997"/>
                <a:gd name="connsiteY0" fmla="*/ 681464 h 683767"/>
                <a:gd name="connsiteX1" fmla="*/ 149815 w 610997"/>
                <a:gd name="connsiteY1" fmla="*/ 199833 h 683767"/>
                <a:gd name="connsiteX2" fmla="*/ 610997 w 610997"/>
                <a:gd name="connsiteY2" fmla="*/ 233 h 683767"/>
                <a:gd name="connsiteX3" fmla="*/ 605611 w 610997"/>
                <a:gd name="connsiteY3" fmla="*/ 99072 h 683767"/>
                <a:gd name="connsiteX4" fmla="*/ 301985 w 610997"/>
                <a:gd name="connsiteY4" fmla="*/ 334880 h 683767"/>
                <a:gd name="connsiteX5" fmla="*/ 275773 w 610997"/>
                <a:gd name="connsiteY5" fmla="*/ 680822 h 683767"/>
                <a:gd name="connsiteX6" fmla="*/ 6425 w 610997"/>
                <a:gd name="connsiteY6" fmla="*/ 681464 h 683767"/>
                <a:gd name="connsiteX0" fmla="*/ 5459 w 610031"/>
                <a:gd name="connsiteY0" fmla="*/ 681422 h 683725"/>
                <a:gd name="connsiteX1" fmla="*/ 148849 w 610031"/>
                <a:gd name="connsiteY1" fmla="*/ 199791 h 683725"/>
                <a:gd name="connsiteX2" fmla="*/ 610031 w 610031"/>
                <a:gd name="connsiteY2" fmla="*/ 191 h 683725"/>
                <a:gd name="connsiteX3" fmla="*/ 604645 w 610031"/>
                <a:gd name="connsiteY3" fmla="*/ 99030 h 683725"/>
                <a:gd name="connsiteX4" fmla="*/ 301019 w 610031"/>
                <a:gd name="connsiteY4" fmla="*/ 334838 h 683725"/>
                <a:gd name="connsiteX5" fmla="*/ 274807 w 610031"/>
                <a:gd name="connsiteY5" fmla="*/ 680780 h 683725"/>
                <a:gd name="connsiteX6" fmla="*/ 5459 w 610031"/>
                <a:gd name="connsiteY6" fmla="*/ 681422 h 683725"/>
                <a:gd name="connsiteX0" fmla="*/ 4644 w 629304"/>
                <a:gd name="connsiteY0" fmla="*/ 703788 h 703788"/>
                <a:gd name="connsiteX1" fmla="*/ 168122 w 629304"/>
                <a:gd name="connsiteY1" fmla="*/ 199798 h 703788"/>
                <a:gd name="connsiteX2" fmla="*/ 629304 w 629304"/>
                <a:gd name="connsiteY2" fmla="*/ 198 h 703788"/>
                <a:gd name="connsiteX3" fmla="*/ 623918 w 629304"/>
                <a:gd name="connsiteY3" fmla="*/ 99037 h 703788"/>
                <a:gd name="connsiteX4" fmla="*/ 320292 w 629304"/>
                <a:gd name="connsiteY4" fmla="*/ 334845 h 703788"/>
                <a:gd name="connsiteX5" fmla="*/ 294080 w 629304"/>
                <a:gd name="connsiteY5" fmla="*/ 680787 h 703788"/>
                <a:gd name="connsiteX6" fmla="*/ 4644 w 629304"/>
                <a:gd name="connsiteY6" fmla="*/ 703788 h 703788"/>
                <a:gd name="connsiteX0" fmla="*/ 14715 w 639375"/>
                <a:gd name="connsiteY0" fmla="*/ 704131 h 704131"/>
                <a:gd name="connsiteX1" fmla="*/ 178193 w 639375"/>
                <a:gd name="connsiteY1" fmla="*/ 200141 h 704131"/>
                <a:gd name="connsiteX2" fmla="*/ 639375 w 639375"/>
                <a:gd name="connsiteY2" fmla="*/ 541 h 704131"/>
                <a:gd name="connsiteX3" fmla="*/ 633989 w 639375"/>
                <a:gd name="connsiteY3" fmla="*/ 99380 h 704131"/>
                <a:gd name="connsiteX4" fmla="*/ 330363 w 639375"/>
                <a:gd name="connsiteY4" fmla="*/ 335188 h 704131"/>
                <a:gd name="connsiteX5" fmla="*/ 304151 w 639375"/>
                <a:gd name="connsiteY5" fmla="*/ 681130 h 704131"/>
                <a:gd name="connsiteX6" fmla="*/ 14715 w 639375"/>
                <a:gd name="connsiteY6" fmla="*/ 704131 h 704131"/>
                <a:gd name="connsiteX0" fmla="*/ 14715 w 639375"/>
                <a:gd name="connsiteY0" fmla="*/ 704131 h 704131"/>
                <a:gd name="connsiteX1" fmla="*/ 178193 w 639375"/>
                <a:gd name="connsiteY1" fmla="*/ 200141 h 704131"/>
                <a:gd name="connsiteX2" fmla="*/ 639375 w 639375"/>
                <a:gd name="connsiteY2" fmla="*/ 541 h 704131"/>
                <a:gd name="connsiteX3" fmla="*/ 633989 w 639375"/>
                <a:gd name="connsiteY3" fmla="*/ 99380 h 704131"/>
                <a:gd name="connsiteX4" fmla="*/ 330363 w 639375"/>
                <a:gd name="connsiteY4" fmla="*/ 335188 h 704131"/>
                <a:gd name="connsiteX5" fmla="*/ 304151 w 639375"/>
                <a:gd name="connsiteY5" fmla="*/ 681130 h 704131"/>
                <a:gd name="connsiteX6" fmla="*/ 14715 w 639375"/>
                <a:gd name="connsiteY6" fmla="*/ 704131 h 704131"/>
                <a:gd name="connsiteX0" fmla="*/ 14715 w 654078"/>
                <a:gd name="connsiteY0" fmla="*/ 704131 h 704131"/>
                <a:gd name="connsiteX1" fmla="*/ 178193 w 654078"/>
                <a:gd name="connsiteY1" fmla="*/ 200141 h 704131"/>
                <a:gd name="connsiteX2" fmla="*/ 639375 w 654078"/>
                <a:gd name="connsiteY2" fmla="*/ 541 h 704131"/>
                <a:gd name="connsiteX3" fmla="*/ 654078 w 654078"/>
                <a:gd name="connsiteY3" fmla="*/ 99380 h 704131"/>
                <a:gd name="connsiteX4" fmla="*/ 330363 w 654078"/>
                <a:gd name="connsiteY4" fmla="*/ 335188 h 704131"/>
                <a:gd name="connsiteX5" fmla="*/ 304151 w 654078"/>
                <a:gd name="connsiteY5" fmla="*/ 681130 h 704131"/>
                <a:gd name="connsiteX6" fmla="*/ 14715 w 654078"/>
                <a:gd name="connsiteY6" fmla="*/ 704131 h 704131"/>
                <a:gd name="connsiteX0" fmla="*/ 4645 w 644008"/>
                <a:gd name="connsiteY0" fmla="*/ 720531 h 720531"/>
                <a:gd name="connsiteX1" fmla="*/ 168123 w 644008"/>
                <a:gd name="connsiteY1" fmla="*/ 216541 h 720531"/>
                <a:gd name="connsiteX2" fmla="*/ 629305 w 644008"/>
                <a:gd name="connsiteY2" fmla="*/ 172 h 720531"/>
                <a:gd name="connsiteX3" fmla="*/ 644008 w 644008"/>
                <a:gd name="connsiteY3" fmla="*/ 115780 h 720531"/>
                <a:gd name="connsiteX4" fmla="*/ 320293 w 644008"/>
                <a:gd name="connsiteY4" fmla="*/ 351588 h 720531"/>
                <a:gd name="connsiteX5" fmla="*/ 294081 w 644008"/>
                <a:gd name="connsiteY5" fmla="*/ 697530 h 720531"/>
                <a:gd name="connsiteX6" fmla="*/ 4645 w 644008"/>
                <a:gd name="connsiteY6" fmla="*/ 720531 h 720531"/>
                <a:gd name="connsiteX0" fmla="*/ 4645 w 644008"/>
                <a:gd name="connsiteY0" fmla="*/ 720359 h 720359"/>
                <a:gd name="connsiteX1" fmla="*/ 168123 w 644008"/>
                <a:gd name="connsiteY1" fmla="*/ 216369 h 720359"/>
                <a:gd name="connsiteX2" fmla="*/ 629305 w 644008"/>
                <a:gd name="connsiteY2" fmla="*/ 0 h 720359"/>
                <a:gd name="connsiteX3" fmla="*/ 644008 w 644008"/>
                <a:gd name="connsiteY3" fmla="*/ 115608 h 720359"/>
                <a:gd name="connsiteX4" fmla="*/ 320293 w 644008"/>
                <a:gd name="connsiteY4" fmla="*/ 351416 h 720359"/>
                <a:gd name="connsiteX5" fmla="*/ 294081 w 644008"/>
                <a:gd name="connsiteY5" fmla="*/ 697358 h 720359"/>
                <a:gd name="connsiteX6" fmla="*/ 4645 w 644008"/>
                <a:gd name="connsiteY6" fmla="*/ 720359 h 720359"/>
                <a:gd name="connsiteX0" fmla="*/ 9895 w 649258"/>
                <a:gd name="connsiteY0" fmla="*/ 720359 h 720359"/>
                <a:gd name="connsiteX1" fmla="*/ 173373 w 649258"/>
                <a:gd name="connsiteY1" fmla="*/ 216369 h 720359"/>
                <a:gd name="connsiteX2" fmla="*/ 634555 w 649258"/>
                <a:gd name="connsiteY2" fmla="*/ 0 h 720359"/>
                <a:gd name="connsiteX3" fmla="*/ 649258 w 649258"/>
                <a:gd name="connsiteY3" fmla="*/ 115608 h 720359"/>
                <a:gd name="connsiteX4" fmla="*/ 325543 w 649258"/>
                <a:gd name="connsiteY4" fmla="*/ 351416 h 720359"/>
                <a:gd name="connsiteX5" fmla="*/ 299331 w 649258"/>
                <a:gd name="connsiteY5" fmla="*/ 697358 h 720359"/>
                <a:gd name="connsiteX6" fmla="*/ 9895 w 649258"/>
                <a:gd name="connsiteY6" fmla="*/ 720359 h 720359"/>
                <a:gd name="connsiteX0" fmla="*/ 9895 w 649258"/>
                <a:gd name="connsiteY0" fmla="*/ 720359 h 720359"/>
                <a:gd name="connsiteX1" fmla="*/ 173373 w 649258"/>
                <a:gd name="connsiteY1" fmla="*/ 216369 h 720359"/>
                <a:gd name="connsiteX2" fmla="*/ 634555 w 649258"/>
                <a:gd name="connsiteY2" fmla="*/ 0 h 720359"/>
                <a:gd name="connsiteX3" fmla="*/ 649258 w 649258"/>
                <a:gd name="connsiteY3" fmla="*/ 115608 h 720359"/>
                <a:gd name="connsiteX4" fmla="*/ 325543 w 649258"/>
                <a:gd name="connsiteY4" fmla="*/ 351416 h 720359"/>
                <a:gd name="connsiteX5" fmla="*/ 299331 w 649258"/>
                <a:gd name="connsiteY5" fmla="*/ 697358 h 720359"/>
                <a:gd name="connsiteX6" fmla="*/ 9895 w 649258"/>
                <a:gd name="connsiteY6" fmla="*/ 720359 h 720359"/>
                <a:gd name="connsiteX0" fmla="*/ 9895 w 649258"/>
                <a:gd name="connsiteY0" fmla="*/ 720359 h 720359"/>
                <a:gd name="connsiteX1" fmla="*/ 173373 w 649258"/>
                <a:gd name="connsiteY1" fmla="*/ 216369 h 720359"/>
                <a:gd name="connsiteX2" fmla="*/ 634555 w 649258"/>
                <a:gd name="connsiteY2" fmla="*/ 0 h 720359"/>
                <a:gd name="connsiteX3" fmla="*/ 649258 w 649258"/>
                <a:gd name="connsiteY3" fmla="*/ 115608 h 720359"/>
                <a:gd name="connsiteX4" fmla="*/ 295409 w 649258"/>
                <a:gd name="connsiteY4" fmla="*/ 351416 h 720359"/>
                <a:gd name="connsiteX5" fmla="*/ 299331 w 649258"/>
                <a:gd name="connsiteY5" fmla="*/ 697358 h 720359"/>
                <a:gd name="connsiteX6" fmla="*/ 9895 w 649258"/>
                <a:gd name="connsiteY6" fmla="*/ 720359 h 720359"/>
                <a:gd name="connsiteX0" fmla="*/ 9895 w 649258"/>
                <a:gd name="connsiteY0" fmla="*/ 720359 h 720359"/>
                <a:gd name="connsiteX1" fmla="*/ 173373 w 649258"/>
                <a:gd name="connsiteY1" fmla="*/ 216369 h 720359"/>
                <a:gd name="connsiteX2" fmla="*/ 634555 w 649258"/>
                <a:gd name="connsiteY2" fmla="*/ 0 h 720359"/>
                <a:gd name="connsiteX3" fmla="*/ 649258 w 649258"/>
                <a:gd name="connsiteY3" fmla="*/ 115608 h 720359"/>
                <a:gd name="connsiteX4" fmla="*/ 299331 w 649258"/>
                <a:gd name="connsiteY4" fmla="*/ 697358 h 720359"/>
                <a:gd name="connsiteX5" fmla="*/ 9895 w 649258"/>
                <a:gd name="connsiteY5" fmla="*/ 720359 h 720359"/>
                <a:gd name="connsiteX0" fmla="*/ 9895 w 649258"/>
                <a:gd name="connsiteY0" fmla="*/ 720359 h 720359"/>
                <a:gd name="connsiteX1" fmla="*/ 173373 w 649258"/>
                <a:gd name="connsiteY1" fmla="*/ 216369 h 720359"/>
                <a:gd name="connsiteX2" fmla="*/ 634555 w 649258"/>
                <a:gd name="connsiteY2" fmla="*/ 0 h 720359"/>
                <a:gd name="connsiteX3" fmla="*/ 649258 w 649258"/>
                <a:gd name="connsiteY3" fmla="*/ 115608 h 720359"/>
                <a:gd name="connsiteX4" fmla="*/ 299331 w 649258"/>
                <a:gd name="connsiteY4" fmla="*/ 697358 h 720359"/>
                <a:gd name="connsiteX5" fmla="*/ 9895 w 649258"/>
                <a:gd name="connsiteY5" fmla="*/ 720359 h 720359"/>
                <a:gd name="connsiteX0" fmla="*/ 9895 w 649258"/>
                <a:gd name="connsiteY0" fmla="*/ 720359 h 720359"/>
                <a:gd name="connsiteX1" fmla="*/ 173373 w 649258"/>
                <a:gd name="connsiteY1" fmla="*/ 216369 h 720359"/>
                <a:gd name="connsiteX2" fmla="*/ 634555 w 649258"/>
                <a:gd name="connsiteY2" fmla="*/ 0 h 720359"/>
                <a:gd name="connsiteX3" fmla="*/ 649258 w 649258"/>
                <a:gd name="connsiteY3" fmla="*/ 115608 h 720359"/>
                <a:gd name="connsiteX4" fmla="*/ 299331 w 649258"/>
                <a:gd name="connsiteY4" fmla="*/ 697358 h 720359"/>
                <a:gd name="connsiteX5" fmla="*/ 9895 w 649258"/>
                <a:gd name="connsiteY5" fmla="*/ 720359 h 720359"/>
                <a:gd name="connsiteX0" fmla="*/ 9895 w 649258"/>
                <a:gd name="connsiteY0" fmla="*/ 720359 h 720359"/>
                <a:gd name="connsiteX1" fmla="*/ 173373 w 649258"/>
                <a:gd name="connsiteY1" fmla="*/ 216369 h 720359"/>
                <a:gd name="connsiteX2" fmla="*/ 634555 w 649258"/>
                <a:gd name="connsiteY2" fmla="*/ 0 h 720359"/>
                <a:gd name="connsiteX3" fmla="*/ 649258 w 649258"/>
                <a:gd name="connsiteY3" fmla="*/ 115608 h 720359"/>
                <a:gd name="connsiteX4" fmla="*/ 299331 w 649258"/>
                <a:gd name="connsiteY4" fmla="*/ 697358 h 720359"/>
                <a:gd name="connsiteX5" fmla="*/ 9895 w 649258"/>
                <a:gd name="connsiteY5" fmla="*/ 720359 h 720359"/>
                <a:gd name="connsiteX0" fmla="*/ 9895 w 649258"/>
                <a:gd name="connsiteY0" fmla="*/ 720359 h 720359"/>
                <a:gd name="connsiteX1" fmla="*/ 173373 w 649258"/>
                <a:gd name="connsiteY1" fmla="*/ 216369 h 720359"/>
                <a:gd name="connsiteX2" fmla="*/ 634555 w 649258"/>
                <a:gd name="connsiteY2" fmla="*/ 0 h 720359"/>
                <a:gd name="connsiteX3" fmla="*/ 649258 w 649258"/>
                <a:gd name="connsiteY3" fmla="*/ 115608 h 720359"/>
                <a:gd name="connsiteX4" fmla="*/ 299331 w 649258"/>
                <a:gd name="connsiteY4" fmla="*/ 697358 h 720359"/>
                <a:gd name="connsiteX5" fmla="*/ 9895 w 649258"/>
                <a:gd name="connsiteY5" fmla="*/ 720359 h 720359"/>
                <a:gd name="connsiteX0" fmla="*/ 9895 w 649258"/>
                <a:gd name="connsiteY0" fmla="*/ 720359 h 720359"/>
                <a:gd name="connsiteX1" fmla="*/ 173373 w 649258"/>
                <a:gd name="connsiteY1" fmla="*/ 216369 h 720359"/>
                <a:gd name="connsiteX2" fmla="*/ 634555 w 649258"/>
                <a:gd name="connsiteY2" fmla="*/ 0 h 720359"/>
                <a:gd name="connsiteX3" fmla="*/ 649258 w 649258"/>
                <a:gd name="connsiteY3" fmla="*/ 115608 h 720359"/>
                <a:gd name="connsiteX4" fmla="*/ 299331 w 649258"/>
                <a:gd name="connsiteY4" fmla="*/ 697358 h 720359"/>
                <a:gd name="connsiteX5" fmla="*/ 9895 w 649258"/>
                <a:gd name="connsiteY5" fmla="*/ 720359 h 720359"/>
                <a:gd name="connsiteX0" fmla="*/ 9895 w 639213"/>
                <a:gd name="connsiteY0" fmla="*/ 720359 h 720359"/>
                <a:gd name="connsiteX1" fmla="*/ 173373 w 639213"/>
                <a:gd name="connsiteY1" fmla="*/ 216369 h 720359"/>
                <a:gd name="connsiteX2" fmla="*/ 634555 w 639213"/>
                <a:gd name="connsiteY2" fmla="*/ 0 h 720359"/>
                <a:gd name="connsiteX3" fmla="*/ 639213 w 639213"/>
                <a:gd name="connsiteY3" fmla="*/ 87660 h 720359"/>
                <a:gd name="connsiteX4" fmla="*/ 299331 w 639213"/>
                <a:gd name="connsiteY4" fmla="*/ 697358 h 720359"/>
                <a:gd name="connsiteX5" fmla="*/ 9895 w 639213"/>
                <a:gd name="connsiteY5" fmla="*/ 720359 h 720359"/>
                <a:gd name="connsiteX0" fmla="*/ 9895 w 639213"/>
                <a:gd name="connsiteY0" fmla="*/ 720359 h 720359"/>
                <a:gd name="connsiteX1" fmla="*/ 173373 w 639213"/>
                <a:gd name="connsiteY1" fmla="*/ 216369 h 720359"/>
                <a:gd name="connsiteX2" fmla="*/ 634555 w 639213"/>
                <a:gd name="connsiteY2" fmla="*/ 0 h 720359"/>
                <a:gd name="connsiteX3" fmla="*/ 639213 w 639213"/>
                <a:gd name="connsiteY3" fmla="*/ 87660 h 720359"/>
                <a:gd name="connsiteX4" fmla="*/ 299331 w 639213"/>
                <a:gd name="connsiteY4" fmla="*/ 697358 h 720359"/>
                <a:gd name="connsiteX5" fmla="*/ 9895 w 639213"/>
                <a:gd name="connsiteY5" fmla="*/ 720359 h 720359"/>
                <a:gd name="connsiteX0" fmla="*/ 9895 w 639213"/>
                <a:gd name="connsiteY0" fmla="*/ 720359 h 720359"/>
                <a:gd name="connsiteX1" fmla="*/ 173373 w 639213"/>
                <a:gd name="connsiteY1" fmla="*/ 216369 h 720359"/>
                <a:gd name="connsiteX2" fmla="*/ 634555 w 639213"/>
                <a:gd name="connsiteY2" fmla="*/ 0 h 720359"/>
                <a:gd name="connsiteX3" fmla="*/ 639213 w 639213"/>
                <a:gd name="connsiteY3" fmla="*/ 87660 h 720359"/>
                <a:gd name="connsiteX4" fmla="*/ 299331 w 639213"/>
                <a:gd name="connsiteY4" fmla="*/ 697358 h 720359"/>
                <a:gd name="connsiteX5" fmla="*/ 9895 w 639213"/>
                <a:gd name="connsiteY5" fmla="*/ 720359 h 720359"/>
                <a:gd name="connsiteX0" fmla="*/ 0 w 629318"/>
                <a:gd name="connsiteY0" fmla="*/ 720359 h 720359"/>
                <a:gd name="connsiteX1" fmla="*/ 624660 w 629318"/>
                <a:gd name="connsiteY1" fmla="*/ 0 h 720359"/>
                <a:gd name="connsiteX2" fmla="*/ 629318 w 629318"/>
                <a:gd name="connsiteY2" fmla="*/ 87660 h 720359"/>
                <a:gd name="connsiteX3" fmla="*/ 289436 w 629318"/>
                <a:gd name="connsiteY3" fmla="*/ 697358 h 720359"/>
                <a:gd name="connsiteX4" fmla="*/ 0 w 629318"/>
                <a:gd name="connsiteY4" fmla="*/ 720359 h 720359"/>
                <a:gd name="connsiteX0" fmla="*/ 0 w 629318"/>
                <a:gd name="connsiteY0" fmla="*/ 720359 h 720359"/>
                <a:gd name="connsiteX1" fmla="*/ 624660 w 629318"/>
                <a:gd name="connsiteY1" fmla="*/ 0 h 720359"/>
                <a:gd name="connsiteX2" fmla="*/ 629318 w 629318"/>
                <a:gd name="connsiteY2" fmla="*/ 87660 h 720359"/>
                <a:gd name="connsiteX3" fmla="*/ 289436 w 629318"/>
                <a:gd name="connsiteY3" fmla="*/ 697358 h 720359"/>
                <a:gd name="connsiteX4" fmla="*/ 0 w 629318"/>
                <a:gd name="connsiteY4" fmla="*/ 720359 h 720359"/>
                <a:gd name="connsiteX0" fmla="*/ 0 w 629318"/>
                <a:gd name="connsiteY0" fmla="*/ 720359 h 720359"/>
                <a:gd name="connsiteX1" fmla="*/ 624660 w 629318"/>
                <a:gd name="connsiteY1" fmla="*/ 0 h 720359"/>
                <a:gd name="connsiteX2" fmla="*/ 629318 w 629318"/>
                <a:gd name="connsiteY2" fmla="*/ 87660 h 720359"/>
                <a:gd name="connsiteX3" fmla="*/ 289436 w 629318"/>
                <a:gd name="connsiteY3" fmla="*/ 697358 h 720359"/>
                <a:gd name="connsiteX4" fmla="*/ 0 w 629318"/>
                <a:gd name="connsiteY4" fmla="*/ 720359 h 720359"/>
                <a:gd name="connsiteX0" fmla="*/ 0 w 639363"/>
                <a:gd name="connsiteY0" fmla="*/ 720359 h 720359"/>
                <a:gd name="connsiteX1" fmla="*/ 624660 w 639363"/>
                <a:gd name="connsiteY1" fmla="*/ 0 h 720359"/>
                <a:gd name="connsiteX2" fmla="*/ 639363 w 639363"/>
                <a:gd name="connsiteY2" fmla="*/ 70891 h 720359"/>
                <a:gd name="connsiteX3" fmla="*/ 289436 w 639363"/>
                <a:gd name="connsiteY3" fmla="*/ 697358 h 720359"/>
                <a:gd name="connsiteX4" fmla="*/ 0 w 639363"/>
                <a:gd name="connsiteY4" fmla="*/ 720359 h 7203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9363" h="720359">
                  <a:moveTo>
                    <a:pt x="0" y="720359"/>
                  </a:moveTo>
                  <a:cubicBezTo>
                    <a:pt x="55871" y="604133"/>
                    <a:pt x="-123074" y="234012"/>
                    <a:pt x="624660" y="0"/>
                  </a:cubicBezTo>
                  <a:lnTo>
                    <a:pt x="639363" y="70891"/>
                  </a:lnTo>
                  <a:cubicBezTo>
                    <a:pt x="171667" y="192706"/>
                    <a:pt x="225241" y="535080"/>
                    <a:pt x="289436" y="697358"/>
                  </a:cubicBezTo>
                  <a:cubicBezTo>
                    <a:pt x="222351" y="707300"/>
                    <a:pt x="67085" y="710417"/>
                    <a:pt x="0" y="72035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black"/>
                </a:solidFill>
                <a:effectLst/>
                <a:uLnTx/>
                <a:uFillTx/>
                <a:latin typeface="Arial"/>
                <a:cs typeface="+mn-cs"/>
              </a:endParaRPr>
            </a:p>
          </p:txBody>
        </p:sp>
        <p:sp>
          <p:nvSpPr>
            <p:cNvPr id="106" name="Teardrop 3">
              <a:extLst>
                <a:ext uri="{FF2B5EF4-FFF2-40B4-BE49-F238E27FC236}">
                  <a16:creationId xmlns:a16="http://schemas.microsoft.com/office/drawing/2014/main" id="{868D5DF0-772E-4B0D-B955-42EA8DAD31EA}"/>
                </a:ext>
              </a:extLst>
            </p:cNvPr>
            <p:cNvSpPr/>
            <p:nvPr/>
          </p:nvSpPr>
          <p:spPr>
            <a:xfrm rot="673055" flipH="1">
              <a:off x="5003325" y="302151"/>
              <a:ext cx="1652805" cy="1203624"/>
            </a:xfrm>
            <a:custGeom>
              <a:avLst/>
              <a:gdLst/>
              <a:ahLst/>
              <a:cxnLst/>
              <a:rect l="l" t="t" r="r" b="b"/>
              <a:pathLst>
                <a:path w="1490464" h="1490465">
                  <a:moveTo>
                    <a:pt x="745232" y="0"/>
                  </a:moveTo>
                  <a:lnTo>
                    <a:pt x="1490464" y="0"/>
                  </a:lnTo>
                  <a:lnTo>
                    <a:pt x="1490464" y="745232"/>
                  </a:lnTo>
                  <a:lnTo>
                    <a:pt x="1490464" y="745233"/>
                  </a:lnTo>
                  <a:lnTo>
                    <a:pt x="1490464" y="745233"/>
                  </a:lnTo>
                  <a:cubicBezTo>
                    <a:pt x="1490464" y="1156813"/>
                    <a:pt x="1156812" y="1490465"/>
                    <a:pt x="745232" y="1490465"/>
                  </a:cubicBezTo>
                  <a:lnTo>
                    <a:pt x="0" y="1490465"/>
                  </a:lnTo>
                  <a:lnTo>
                    <a:pt x="0" y="745233"/>
                  </a:lnTo>
                  <a:lnTo>
                    <a:pt x="0" y="745233"/>
                  </a:lnTo>
                  <a:cubicBezTo>
                    <a:pt x="0" y="333652"/>
                    <a:pt x="333652" y="0"/>
                    <a:pt x="745232"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white"/>
                </a:solidFill>
                <a:effectLst/>
                <a:uLnTx/>
                <a:uFillTx/>
                <a:latin typeface="Arial"/>
                <a:cs typeface="+mn-cs"/>
              </a:endParaRPr>
            </a:p>
          </p:txBody>
        </p:sp>
      </p:grpSp>
      <p:grpSp>
        <p:nvGrpSpPr>
          <p:cNvPr id="107" name="그룹 106">
            <a:extLst>
              <a:ext uri="{FF2B5EF4-FFF2-40B4-BE49-F238E27FC236}">
                <a16:creationId xmlns:a16="http://schemas.microsoft.com/office/drawing/2014/main" id="{7744B601-EB0B-49EC-8EB3-4E0AE6199C76}"/>
              </a:ext>
            </a:extLst>
          </p:cNvPr>
          <p:cNvGrpSpPr/>
          <p:nvPr/>
        </p:nvGrpSpPr>
        <p:grpSpPr>
          <a:xfrm>
            <a:off x="10502721" y="3576649"/>
            <a:ext cx="236453" cy="330748"/>
            <a:chOff x="1019786" y="3002376"/>
            <a:chExt cx="2531613" cy="3541196"/>
          </a:xfrm>
          <a:solidFill>
            <a:schemeClr val="bg1"/>
          </a:solidFill>
        </p:grpSpPr>
        <p:sp>
          <p:nvSpPr>
            <p:cNvPr id="108" name="사각형: 둥근 모서리 132">
              <a:extLst>
                <a:ext uri="{FF2B5EF4-FFF2-40B4-BE49-F238E27FC236}">
                  <a16:creationId xmlns:a16="http://schemas.microsoft.com/office/drawing/2014/main" id="{FF2A519A-FF01-4216-A104-790C60D330EC}"/>
                </a:ext>
              </a:extLst>
            </p:cNvPr>
            <p:cNvSpPr/>
            <p:nvPr/>
          </p:nvSpPr>
          <p:spPr>
            <a:xfrm>
              <a:off x="1719599" y="3938796"/>
              <a:ext cx="1084494" cy="2604776"/>
            </a:xfrm>
            <a:custGeom>
              <a:avLst/>
              <a:gdLst>
                <a:gd name="connsiteX0" fmla="*/ 0 w 626166"/>
                <a:gd name="connsiteY0" fmla="*/ 293202 h 1175728"/>
                <a:gd name="connsiteX1" fmla="*/ 293202 w 626166"/>
                <a:gd name="connsiteY1" fmla="*/ 0 h 1175728"/>
                <a:gd name="connsiteX2" fmla="*/ 332964 w 626166"/>
                <a:gd name="connsiteY2" fmla="*/ 0 h 1175728"/>
                <a:gd name="connsiteX3" fmla="*/ 626166 w 626166"/>
                <a:gd name="connsiteY3" fmla="*/ 293202 h 1175728"/>
                <a:gd name="connsiteX4" fmla="*/ 626166 w 626166"/>
                <a:gd name="connsiteY4" fmla="*/ 882526 h 1175728"/>
                <a:gd name="connsiteX5" fmla="*/ 332964 w 626166"/>
                <a:gd name="connsiteY5" fmla="*/ 1175728 h 1175728"/>
                <a:gd name="connsiteX6" fmla="*/ 293202 w 626166"/>
                <a:gd name="connsiteY6" fmla="*/ 1175728 h 1175728"/>
                <a:gd name="connsiteX7" fmla="*/ 0 w 626166"/>
                <a:gd name="connsiteY7" fmla="*/ 882526 h 1175728"/>
                <a:gd name="connsiteX8" fmla="*/ 0 w 626166"/>
                <a:gd name="connsiteY8" fmla="*/ 293202 h 1175728"/>
                <a:gd name="connsiteX0" fmla="*/ 0 w 626166"/>
                <a:gd name="connsiteY0" fmla="*/ 303142 h 1185668"/>
                <a:gd name="connsiteX1" fmla="*/ 293202 w 626166"/>
                <a:gd name="connsiteY1" fmla="*/ 9940 h 1185668"/>
                <a:gd name="connsiteX2" fmla="*/ 382660 w 626166"/>
                <a:gd name="connsiteY2" fmla="*/ 0 h 1185668"/>
                <a:gd name="connsiteX3" fmla="*/ 626166 w 626166"/>
                <a:gd name="connsiteY3" fmla="*/ 303142 h 1185668"/>
                <a:gd name="connsiteX4" fmla="*/ 626166 w 626166"/>
                <a:gd name="connsiteY4" fmla="*/ 892466 h 1185668"/>
                <a:gd name="connsiteX5" fmla="*/ 332964 w 626166"/>
                <a:gd name="connsiteY5" fmla="*/ 1185668 h 1185668"/>
                <a:gd name="connsiteX6" fmla="*/ 293202 w 626166"/>
                <a:gd name="connsiteY6" fmla="*/ 1185668 h 1185668"/>
                <a:gd name="connsiteX7" fmla="*/ 0 w 626166"/>
                <a:gd name="connsiteY7" fmla="*/ 892466 h 1185668"/>
                <a:gd name="connsiteX8" fmla="*/ 0 w 626166"/>
                <a:gd name="connsiteY8" fmla="*/ 303142 h 1185668"/>
                <a:gd name="connsiteX0" fmla="*/ 0 w 626166"/>
                <a:gd name="connsiteY0" fmla="*/ 303142 h 1185668"/>
                <a:gd name="connsiteX1" fmla="*/ 233567 w 626166"/>
                <a:gd name="connsiteY1" fmla="*/ 1 h 1185668"/>
                <a:gd name="connsiteX2" fmla="*/ 382660 w 626166"/>
                <a:gd name="connsiteY2" fmla="*/ 0 h 1185668"/>
                <a:gd name="connsiteX3" fmla="*/ 626166 w 626166"/>
                <a:gd name="connsiteY3" fmla="*/ 303142 h 1185668"/>
                <a:gd name="connsiteX4" fmla="*/ 626166 w 626166"/>
                <a:gd name="connsiteY4" fmla="*/ 892466 h 1185668"/>
                <a:gd name="connsiteX5" fmla="*/ 332964 w 626166"/>
                <a:gd name="connsiteY5" fmla="*/ 1185668 h 1185668"/>
                <a:gd name="connsiteX6" fmla="*/ 293202 w 626166"/>
                <a:gd name="connsiteY6" fmla="*/ 1185668 h 1185668"/>
                <a:gd name="connsiteX7" fmla="*/ 0 w 626166"/>
                <a:gd name="connsiteY7" fmla="*/ 892466 h 1185668"/>
                <a:gd name="connsiteX8" fmla="*/ 0 w 626166"/>
                <a:gd name="connsiteY8" fmla="*/ 303142 h 1185668"/>
                <a:gd name="connsiteX0" fmla="*/ 0 w 626166"/>
                <a:gd name="connsiteY0" fmla="*/ 323020 h 1205546"/>
                <a:gd name="connsiteX1" fmla="*/ 233567 w 626166"/>
                <a:gd name="connsiteY1" fmla="*/ 19879 h 1205546"/>
                <a:gd name="connsiteX2" fmla="*/ 432356 w 626166"/>
                <a:gd name="connsiteY2" fmla="*/ 0 h 1205546"/>
                <a:gd name="connsiteX3" fmla="*/ 626166 w 626166"/>
                <a:gd name="connsiteY3" fmla="*/ 323020 h 1205546"/>
                <a:gd name="connsiteX4" fmla="*/ 626166 w 626166"/>
                <a:gd name="connsiteY4" fmla="*/ 912344 h 1205546"/>
                <a:gd name="connsiteX5" fmla="*/ 332964 w 626166"/>
                <a:gd name="connsiteY5" fmla="*/ 1205546 h 1205546"/>
                <a:gd name="connsiteX6" fmla="*/ 293202 w 626166"/>
                <a:gd name="connsiteY6" fmla="*/ 1205546 h 1205546"/>
                <a:gd name="connsiteX7" fmla="*/ 0 w 626166"/>
                <a:gd name="connsiteY7" fmla="*/ 912344 h 1205546"/>
                <a:gd name="connsiteX8" fmla="*/ 0 w 626166"/>
                <a:gd name="connsiteY8" fmla="*/ 323020 h 1205546"/>
                <a:gd name="connsiteX0" fmla="*/ 0 w 626166"/>
                <a:gd name="connsiteY0" fmla="*/ 323020 h 1205546"/>
                <a:gd name="connsiteX1" fmla="*/ 233567 w 626166"/>
                <a:gd name="connsiteY1" fmla="*/ 19879 h 1205546"/>
                <a:gd name="connsiteX2" fmla="*/ 432356 w 626166"/>
                <a:gd name="connsiteY2" fmla="*/ 0 h 1205546"/>
                <a:gd name="connsiteX3" fmla="*/ 626166 w 626166"/>
                <a:gd name="connsiteY3" fmla="*/ 323020 h 1205546"/>
                <a:gd name="connsiteX4" fmla="*/ 626166 w 626166"/>
                <a:gd name="connsiteY4" fmla="*/ 912344 h 1205546"/>
                <a:gd name="connsiteX5" fmla="*/ 332964 w 626166"/>
                <a:gd name="connsiteY5" fmla="*/ 1205546 h 1205546"/>
                <a:gd name="connsiteX6" fmla="*/ 253446 w 626166"/>
                <a:gd name="connsiteY6" fmla="*/ 1195607 h 1205546"/>
                <a:gd name="connsiteX7" fmla="*/ 0 w 626166"/>
                <a:gd name="connsiteY7" fmla="*/ 912344 h 1205546"/>
                <a:gd name="connsiteX8" fmla="*/ 0 w 626166"/>
                <a:gd name="connsiteY8" fmla="*/ 323020 h 1205546"/>
                <a:gd name="connsiteX0" fmla="*/ 0 w 626166"/>
                <a:gd name="connsiteY0" fmla="*/ 323020 h 1205546"/>
                <a:gd name="connsiteX1" fmla="*/ 233567 w 626166"/>
                <a:gd name="connsiteY1" fmla="*/ 19879 h 1205546"/>
                <a:gd name="connsiteX2" fmla="*/ 432356 w 626166"/>
                <a:gd name="connsiteY2" fmla="*/ 0 h 1205546"/>
                <a:gd name="connsiteX3" fmla="*/ 626166 w 626166"/>
                <a:gd name="connsiteY3" fmla="*/ 323020 h 1205546"/>
                <a:gd name="connsiteX4" fmla="*/ 626166 w 626166"/>
                <a:gd name="connsiteY4" fmla="*/ 912344 h 1205546"/>
                <a:gd name="connsiteX5" fmla="*/ 332964 w 626166"/>
                <a:gd name="connsiteY5" fmla="*/ 1205546 h 1205546"/>
                <a:gd name="connsiteX6" fmla="*/ 332959 w 626166"/>
                <a:gd name="connsiteY6" fmla="*/ 1195607 h 1205546"/>
                <a:gd name="connsiteX7" fmla="*/ 0 w 626166"/>
                <a:gd name="connsiteY7" fmla="*/ 912344 h 1205546"/>
                <a:gd name="connsiteX8" fmla="*/ 0 w 626166"/>
                <a:gd name="connsiteY8" fmla="*/ 323020 h 1205546"/>
                <a:gd name="connsiteX0" fmla="*/ 0 w 626166"/>
                <a:gd name="connsiteY0" fmla="*/ 323020 h 1205546"/>
                <a:gd name="connsiteX1" fmla="*/ 233567 w 626166"/>
                <a:gd name="connsiteY1" fmla="*/ 19879 h 1205546"/>
                <a:gd name="connsiteX2" fmla="*/ 432356 w 626166"/>
                <a:gd name="connsiteY2" fmla="*/ 0 h 1205546"/>
                <a:gd name="connsiteX3" fmla="*/ 626166 w 626166"/>
                <a:gd name="connsiteY3" fmla="*/ 323020 h 1205546"/>
                <a:gd name="connsiteX4" fmla="*/ 626166 w 626166"/>
                <a:gd name="connsiteY4" fmla="*/ 912344 h 1205546"/>
                <a:gd name="connsiteX5" fmla="*/ 332964 w 626166"/>
                <a:gd name="connsiteY5" fmla="*/ 1205546 h 1205546"/>
                <a:gd name="connsiteX6" fmla="*/ 303142 w 626166"/>
                <a:gd name="connsiteY6" fmla="*/ 1185668 h 1205546"/>
                <a:gd name="connsiteX7" fmla="*/ 0 w 626166"/>
                <a:gd name="connsiteY7" fmla="*/ 912344 h 1205546"/>
                <a:gd name="connsiteX8" fmla="*/ 0 w 626166"/>
                <a:gd name="connsiteY8" fmla="*/ 323020 h 1205546"/>
                <a:gd name="connsiteX0" fmla="*/ 0 w 626166"/>
                <a:gd name="connsiteY0" fmla="*/ 323020 h 1225711"/>
                <a:gd name="connsiteX1" fmla="*/ 233567 w 626166"/>
                <a:gd name="connsiteY1" fmla="*/ 19879 h 1225711"/>
                <a:gd name="connsiteX2" fmla="*/ 432356 w 626166"/>
                <a:gd name="connsiteY2" fmla="*/ 0 h 1225711"/>
                <a:gd name="connsiteX3" fmla="*/ 626166 w 626166"/>
                <a:gd name="connsiteY3" fmla="*/ 323020 h 1225711"/>
                <a:gd name="connsiteX4" fmla="*/ 626166 w 626166"/>
                <a:gd name="connsiteY4" fmla="*/ 912344 h 1225711"/>
                <a:gd name="connsiteX5" fmla="*/ 332964 w 626166"/>
                <a:gd name="connsiteY5" fmla="*/ 1205546 h 1225711"/>
                <a:gd name="connsiteX6" fmla="*/ 332960 w 626166"/>
                <a:gd name="connsiteY6" fmla="*/ 1225424 h 1225711"/>
                <a:gd name="connsiteX7" fmla="*/ 0 w 626166"/>
                <a:gd name="connsiteY7" fmla="*/ 912344 h 1225711"/>
                <a:gd name="connsiteX8" fmla="*/ 0 w 626166"/>
                <a:gd name="connsiteY8" fmla="*/ 323020 h 1225711"/>
                <a:gd name="connsiteX0" fmla="*/ 0 w 626166"/>
                <a:gd name="connsiteY0" fmla="*/ 303142 h 1205833"/>
                <a:gd name="connsiteX1" fmla="*/ 233567 w 626166"/>
                <a:gd name="connsiteY1" fmla="*/ 1 h 1205833"/>
                <a:gd name="connsiteX2" fmla="*/ 412478 w 626166"/>
                <a:gd name="connsiteY2" fmla="*/ 0 h 1205833"/>
                <a:gd name="connsiteX3" fmla="*/ 626166 w 626166"/>
                <a:gd name="connsiteY3" fmla="*/ 303142 h 1205833"/>
                <a:gd name="connsiteX4" fmla="*/ 626166 w 626166"/>
                <a:gd name="connsiteY4" fmla="*/ 892466 h 1205833"/>
                <a:gd name="connsiteX5" fmla="*/ 332964 w 626166"/>
                <a:gd name="connsiteY5" fmla="*/ 1185668 h 1205833"/>
                <a:gd name="connsiteX6" fmla="*/ 332960 w 626166"/>
                <a:gd name="connsiteY6" fmla="*/ 1205546 h 1205833"/>
                <a:gd name="connsiteX7" fmla="*/ 0 w 626166"/>
                <a:gd name="connsiteY7" fmla="*/ 892466 h 1205833"/>
                <a:gd name="connsiteX8" fmla="*/ 0 w 626166"/>
                <a:gd name="connsiteY8" fmla="*/ 303142 h 1205833"/>
                <a:gd name="connsiteX0" fmla="*/ 0 w 626166"/>
                <a:gd name="connsiteY0" fmla="*/ 303142 h 1206318"/>
                <a:gd name="connsiteX1" fmla="*/ 233567 w 626166"/>
                <a:gd name="connsiteY1" fmla="*/ 1 h 1206318"/>
                <a:gd name="connsiteX2" fmla="*/ 412478 w 626166"/>
                <a:gd name="connsiteY2" fmla="*/ 0 h 1206318"/>
                <a:gd name="connsiteX3" fmla="*/ 626166 w 626166"/>
                <a:gd name="connsiteY3" fmla="*/ 303142 h 1206318"/>
                <a:gd name="connsiteX4" fmla="*/ 626166 w 626166"/>
                <a:gd name="connsiteY4" fmla="*/ 892466 h 1206318"/>
                <a:gd name="connsiteX5" fmla="*/ 345672 w 626166"/>
                <a:gd name="connsiteY5" fmla="*/ 1203547 h 1206318"/>
                <a:gd name="connsiteX6" fmla="*/ 332960 w 626166"/>
                <a:gd name="connsiteY6" fmla="*/ 1205546 h 1206318"/>
                <a:gd name="connsiteX7" fmla="*/ 0 w 626166"/>
                <a:gd name="connsiteY7" fmla="*/ 892466 h 1206318"/>
                <a:gd name="connsiteX8" fmla="*/ 0 w 626166"/>
                <a:gd name="connsiteY8" fmla="*/ 303142 h 1206318"/>
                <a:gd name="connsiteX0" fmla="*/ 0 w 626166"/>
                <a:gd name="connsiteY0" fmla="*/ 303142 h 1206318"/>
                <a:gd name="connsiteX1" fmla="*/ 233567 w 626166"/>
                <a:gd name="connsiteY1" fmla="*/ 1 h 1206318"/>
                <a:gd name="connsiteX2" fmla="*/ 412478 w 626166"/>
                <a:gd name="connsiteY2" fmla="*/ 0 h 1206318"/>
                <a:gd name="connsiteX3" fmla="*/ 626166 w 626166"/>
                <a:gd name="connsiteY3" fmla="*/ 303142 h 1206318"/>
                <a:gd name="connsiteX4" fmla="*/ 626166 w 626166"/>
                <a:gd name="connsiteY4" fmla="*/ 892466 h 1206318"/>
                <a:gd name="connsiteX5" fmla="*/ 345672 w 626166"/>
                <a:gd name="connsiteY5" fmla="*/ 1203547 h 1206318"/>
                <a:gd name="connsiteX6" fmla="*/ 323429 w 626166"/>
                <a:gd name="connsiteY6" fmla="*/ 1205546 h 1206318"/>
                <a:gd name="connsiteX7" fmla="*/ 0 w 626166"/>
                <a:gd name="connsiteY7" fmla="*/ 892466 h 1206318"/>
                <a:gd name="connsiteX8" fmla="*/ 0 w 626166"/>
                <a:gd name="connsiteY8" fmla="*/ 303142 h 1206318"/>
                <a:gd name="connsiteX0" fmla="*/ 0 w 626166"/>
                <a:gd name="connsiteY0" fmla="*/ 303142 h 1208656"/>
                <a:gd name="connsiteX1" fmla="*/ 233567 w 626166"/>
                <a:gd name="connsiteY1" fmla="*/ 1 h 1208656"/>
                <a:gd name="connsiteX2" fmla="*/ 412478 w 626166"/>
                <a:gd name="connsiteY2" fmla="*/ 0 h 1208656"/>
                <a:gd name="connsiteX3" fmla="*/ 626166 w 626166"/>
                <a:gd name="connsiteY3" fmla="*/ 303142 h 1208656"/>
                <a:gd name="connsiteX4" fmla="*/ 626166 w 626166"/>
                <a:gd name="connsiteY4" fmla="*/ 892466 h 1208656"/>
                <a:gd name="connsiteX5" fmla="*/ 345672 w 626166"/>
                <a:gd name="connsiteY5" fmla="*/ 1208656 h 1208656"/>
                <a:gd name="connsiteX6" fmla="*/ 323429 w 626166"/>
                <a:gd name="connsiteY6" fmla="*/ 1205546 h 1208656"/>
                <a:gd name="connsiteX7" fmla="*/ 0 w 626166"/>
                <a:gd name="connsiteY7" fmla="*/ 892466 h 1208656"/>
                <a:gd name="connsiteX8" fmla="*/ 0 w 626166"/>
                <a:gd name="connsiteY8" fmla="*/ 303142 h 1208656"/>
                <a:gd name="connsiteX0" fmla="*/ 0 w 626166"/>
                <a:gd name="connsiteY0" fmla="*/ 303142 h 1208656"/>
                <a:gd name="connsiteX1" fmla="*/ 233567 w 626166"/>
                <a:gd name="connsiteY1" fmla="*/ 1 h 1208656"/>
                <a:gd name="connsiteX2" fmla="*/ 412478 w 626166"/>
                <a:gd name="connsiteY2" fmla="*/ 0 h 1208656"/>
                <a:gd name="connsiteX3" fmla="*/ 626166 w 626166"/>
                <a:gd name="connsiteY3" fmla="*/ 303142 h 1208656"/>
                <a:gd name="connsiteX4" fmla="*/ 626166 w 626166"/>
                <a:gd name="connsiteY4" fmla="*/ 892466 h 1208656"/>
                <a:gd name="connsiteX5" fmla="*/ 345672 w 626166"/>
                <a:gd name="connsiteY5" fmla="*/ 1208656 h 1208656"/>
                <a:gd name="connsiteX6" fmla="*/ 320252 w 626166"/>
                <a:gd name="connsiteY6" fmla="*/ 1200437 h 1208656"/>
                <a:gd name="connsiteX7" fmla="*/ 0 w 626166"/>
                <a:gd name="connsiteY7" fmla="*/ 892466 h 1208656"/>
                <a:gd name="connsiteX8" fmla="*/ 0 w 626166"/>
                <a:gd name="connsiteY8" fmla="*/ 303142 h 1208656"/>
                <a:gd name="connsiteX0" fmla="*/ 0 w 626166"/>
                <a:gd name="connsiteY0" fmla="*/ 303142 h 1209124"/>
                <a:gd name="connsiteX1" fmla="*/ 233567 w 626166"/>
                <a:gd name="connsiteY1" fmla="*/ 1 h 1209124"/>
                <a:gd name="connsiteX2" fmla="*/ 412478 w 626166"/>
                <a:gd name="connsiteY2" fmla="*/ 0 h 1209124"/>
                <a:gd name="connsiteX3" fmla="*/ 626166 w 626166"/>
                <a:gd name="connsiteY3" fmla="*/ 303142 h 1209124"/>
                <a:gd name="connsiteX4" fmla="*/ 626166 w 626166"/>
                <a:gd name="connsiteY4" fmla="*/ 892466 h 1209124"/>
                <a:gd name="connsiteX5" fmla="*/ 345672 w 626166"/>
                <a:gd name="connsiteY5" fmla="*/ 1208656 h 1209124"/>
                <a:gd name="connsiteX6" fmla="*/ 313898 w 626166"/>
                <a:gd name="connsiteY6" fmla="*/ 1208099 h 1209124"/>
                <a:gd name="connsiteX7" fmla="*/ 0 w 626166"/>
                <a:gd name="connsiteY7" fmla="*/ 892466 h 1209124"/>
                <a:gd name="connsiteX8" fmla="*/ 0 w 626166"/>
                <a:gd name="connsiteY8" fmla="*/ 303142 h 1209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6166" h="1209124">
                  <a:moveTo>
                    <a:pt x="0" y="303142"/>
                  </a:moveTo>
                  <a:cubicBezTo>
                    <a:pt x="0" y="141211"/>
                    <a:pt x="71636" y="1"/>
                    <a:pt x="233567" y="1"/>
                  </a:cubicBezTo>
                  <a:lnTo>
                    <a:pt x="412478" y="0"/>
                  </a:lnTo>
                  <a:cubicBezTo>
                    <a:pt x="574409" y="0"/>
                    <a:pt x="626166" y="141211"/>
                    <a:pt x="626166" y="303142"/>
                  </a:cubicBezTo>
                  <a:lnTo>
                    <a:pt x="626166" y="892466"/>
                  </a:lnTo>
                  <a:cubicBezTo>
                    <a:pt x="626166" y="1054397"/>
                    <a:pt x="507603" y="1208656"/>
                    <a:pt x="345672" y="1208656"/>
                  </a:cubicBezTo>
                  <a:cubicBezTo>
                    <a:pt x="345670" y="1205343"/>
                    <a:pt x="313900" y="1211412"/>
                    <a:pt x="313898" y="1208099"/>
                  </a:cubicBezTo>
                  <a:cubicBezTo>
                    <a:pt x="151967" y="1208099"/>
                    <a:pt x="0" y="1054397"/>
                    <a:pt x="0" y="892466"/>
                  </a:cubicBezTo>
                  <a:lnTo>
                    <a:pt x="0" y="303142"/>
                  </a:lnTo>
                  <a:close/>
                </a:path>
              </a:pathLst>
            </a:custGeom>
            <a:grpFill/>
            <a:ln w="349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109" name="막힌 원호 135">
              <a:extLst>
                <a:ext uri="{FF2B5EF4-FFF2-40B4-BE49-F238E27FC236}">
                  <a16:creationId xmlns:a16="http://schemas.microsoft.com/office/drawing/2014/main" id="{C66336B6-123D-4CD8-9E7E-CC21FF487C2A}"/>
                </a:ext>
              </a:extLst>
            </p:cNvPr>
            <p:cNvSpPr/>
            <p:nvPr/>
          </p:nvSpPr>
          <p:spPr>
            <a:xfrm>
              <a:off x="2103734" y="3002376"/>
              <a:ext cx="861381" cy="963974"/>
            </a:xfrm>
            <a:custGeom>
              <a:avLst/>
              <a:gdLst>
                <a:gd name="connsiteX0" fmla="*/ 6421 w 1188673"/>
                <a:gd name="connsiteY0" fmla="*/ 681464 h 1188673"/>
                <a:gd name="connsiteX1" fmla="*/ 149811 w 1188673"/>
                <a:gd name="connsiteY1" fmla="*/ 199833 h 1188673"/>
                <a:gd name="connsiteX2" fmla="*/ 610993 w 1188673"/>
                <a:gd name="connsiteY2" fmla="*/ 233 h 1188673"/>
                <a:gd name="connsiteX3" fmla="*/ 605291 w 1188673"/>
                <a:gd name="connsiteY3" fmla="*/ 203607 h 1188673"/>
                <a:gd name="connsiteX4" fmla="*/ 301981 w 1188673"/>
                <a:gd name="connsiteY4" fmla="*/ 334880 h 1188673"/>
                <a:gd name="connsiteX5" fmla="*/ 207676 w 1188673"/>
                <a:gd name="connsiteY5" fmla="*/ 651639 h 1188673"/>
                <a:gd name="connsiteX6" fmla="*/ 6421 w 1188673"/>
                <a:gd name="connsiteY6" fmla="*/ 681464 h 1188673"/>
                <a:gd name="connsiteX0" fmla="*/ 6425 w 610997"/>
                <a:gd name="connsiteY0" fmla="*/ 681464 h 683767"/>
                <a:gd name="connsiteX1" fmla="*/ 149815 w 610997"/>
                <a:gd name="connsiteY1" fmla="*/ 199833 h 683767"/>
                <a:gd name="connsiteX2" fmla="*/ 610997 w 610997"/>
                <a:gd name="connsiteY2" fmla="*/ 233 h 683767"/>
                <a:gd name="connsiteX3" fmla="*/ 605295 w 610997"/>
                <a:gd name="connsiteY3" fmla="*/ 203607 h 683767"/>
                <a:gd name="connsiteX4" fmla="*/ 301985 w 610997"/>
                <a:gd name="connsiteY4" fmla="*/ 334880 h 683767"/>
                <a:gd name="connsiteX5" fmla="*/ 275773 w 610997"/>
                <a:gd name="connsiteY5" fmla="*/ 680822 h 683767"/>
                <a:gd name="connsiteX6" fmla="*/ 6425 w 610997"/>
                <a:gd name="connsiteY6" fmla="*/ 681464 h 683767"/>
                <a:gd name="connsiteX0" fmla="*/ 6425 w 610997"/>
                <a:gd name="connsiteY0" fmla="*/ 681464 h 683767"/>
                <a:gd name="connsiteX1" fmla="*/ 149815 w 610997"/>
                <a:gd name="connsiteY1" fmla="*/ 199833 h 683767"/>
                <a:gd name="connsiteX2" fmla="*/ 610997 w 610997"/>
                <a:gd name="connsiteY2" fmla="*/ 233 h 683767"/>
                <a:gd name="connsiteX3" fmla="*/ 595567 w 610997"/>
                <a:gd name="connsiteY3" fmla="*/ 154969 h 683767"/>
                <a:gd name="connsiteX4" fmla="*/ 301985 w 610997"/>
                <a:gd name="connsiteY4" fmla="*/ 334880 h 683767"/>
                <a:gd name="connsiteX5" fmla="*/ 275773 w 610997"/>
                <a:gd name="connsiteY5" fmla="*/ 680822 h 683767"/>
                <a:gd name="connsiteX6" fmla="*/ 6425 w 610997"/>
                <a:gd name="connsiteY6" fmla="*/ 681464 h 683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0997" h="683767">
                  <a:moveTo>
                    <a:pt x="6425" y="681464"/>
                  </a:moveTo>
                  <a:cubicBezTo>
                    <a:pt x="-19339" y="507616"/>
                    <a:pt x="33160" y="331280"/>
                    <a:pt x="149815" y="199833"/>
                  </a:cubicBezTo>
                  <a:cubicBezTo>
                    <a:pt x="266470" y="68386"/>
                    <a:pt x="435320" y="-4692"/>
                    <a:pt x="610997" y="233"/>
                  </a:cubicBezTo>
                  <a:lnTo>
                    <a:pt x="595567" y="154969"/>
                  </a:lnTo>
                  <a:cubicBezTo>
                    <a:pt x="480028" y="151730"/>
                    <a:pt x="378707" y="248430"/>
                    <a:pt x="301985" y="334880"/>
                  </a:cubicBezTo>
                  <a:cubicBezTo>
                    <a:pt x="225263" y="421330"/>
                    <a:pt x="258829" y="566486"/>
                    <a:pt x="275773" y="680822"/>
                  </a:cubicBezTo>
                  <a:cubicBezTo>
                    <a:pt x="208688" y="690764"/>
                    <a:pt x="73510" y="671522"/>
                    <a:pt x="6425" y="68146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black"/>
                </a:solidFill>
                <a:effectLst/>
                <a:uLnTx/>
                <a:uFillTx/>
                <a:latin typeface="Arial"/>
                <a:cs typeface="+mn-cs"/>
              </a:endParaRPr>
            </a:p>
          </p:txBody>
        </p:sp>
        <p:sp>
          <p:nvSpPr>
            <p:cNvPr id="110" name="자유형: 도형 109">
              <a:extLst>
                <a:ext uri="{FF2B5EF4-FFF2-40B4-BE49-F238E27FC236}">
                  <a16:creationId xmlns:a16="http://schemas.microsoft.com/office/drawing/2014/main" id="{6E9B0D0D-8FF6-4956-98A7-0B0BD646D1CD}"/>
                </a:ext>
              </a:extLst>
            </p:cNvPr>
            <p:cNvSpPr/>
            <p:nvPr/>
          </p:nvSpPr>
          <p:spPr>
            <a:xfrm rot="21000000">
              <a:off x="1019786" y="4024649"/>
              <a:ext cx="948277" cy="2492473"/>
            </a:xfrm>
            <a:custGeom>
              <a:avLst/>
              <a:gdLst>
                <a:gd name="connsiteX0" fmla="*/ 810820 w 948279"/>
                <a:gd name="connsiteY0" fmla="*/ 13176 h 2492471"/>
                <a:gd name="connsiteX1" fmla="*/ 890541 w 948279"/>
                <a:gd name="connsiteY1" fmla="*/ 50763 h 2492471"/>
                <a:gd name="connsiteX2" fmla="*/ 948279 w 948279"/>
                <a:gd name="connsiteY2" fmla="*/ 103894 h 2492471"/>
                <a:gd name="connsiteX3" fmla="*/ 938298 w 948279"/>
                <a:gd name="connsiteY3" fmla="*/ 110009 h 2492471"/>
                <a:gd name="connsiteX4" fmla="*/ 693849 w 948279"/>
                <a:gd name="connsiteY4" fmla="*/ 613610 h 2492471"/>
                <a:gd name="connsiteX5" fmla="*/ 473392 w 948279"/>
                <a:gd name="connsiteY5" fmla="*/ 1863884 h 2492471"/>
                <a:gd name="connsiteX6" fmla="*/ 621326 w 948279"/>
                <a:gd name="connsiteY6" fmla="*/ 2455353 h 2492471"/>
                <a:gd name="connsiteX7" fmla="*/ 654526 w 948279"/>
                <a:gd name="connsiteY7" fmla="*/ 2489310 h 2492471"/>
                <a:gd name="connsiteX8" fmla="*/ 632338 w 948279"/>
                <a:gd name="connsiteY8" fmla="*/ 2492471 h 2492471"/>
                <a:gd name="connsiteX9" fmla="*/ 576673 w 948279"/>
                <a:gd name="connsiteY9" fmla="*/ 2488230 h 2492471"/>
                <a:gd name="connsiteX10" fmla="*/ 0 w 948279"/>
                <a:gd name="connsiteY10" fmla="*/ 1842037 h 2492471"/>
                <a:gd name="connsiteX11" fmla="*/ 0 w 948279"/>
                <a:gd name="connsiteY11" fmla="*/ 625681 h 2492471"/>
                <a:gd name="connsiteX12" fmla="*/ 404528 w 948279"/>
                <a:gd name="connsiteY12" fmla="*/ 2 h 2492471"/>
                <a:gd name="connsiteX13" fmla="*/ 714395 w 948279"/>
                <a:gd name="connsiteY13" fmla="*/ 0 h 2492471"/>
                <a:gd name="connsiteX14" fmla="*/ 810820 w 948279"/>
                <a:gd name="connsiteY14" fmla="*/ 13176 h 2492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48279" h="2492471">
                  <a:moveTo>
                    <a:pt x="810820" y="13176"/>
                  </a:moveTo>
                  <a:cubicBezTo>
                    <a:pt x="840111" y="21799"/>
                    <a:pt x="866619" y="34490"/>
                    <a:pt x="890541" y="50763"/>
                  </a:cubicBezTo>
                  <a:lnTo>
                    <a:pt x="948279" y="103894"/>
                  </a:lnTo>
                  <a:lnTo>
                    <a:pt x="938298" y="110009"/>
                  </a:lnTo>
                  <a:cubicBezTo>
                    <a:pt x="814270" y="209770"/>
                    <a:pt x="731709" y="398896"/>
                    <a:pt x="693849" y="613610"/>
                  </a:cubicBezTo>
                  <a:lnTo>
                    <a:pt x="473392" y="1863884"/>
                  </a:lnTo>
                  <a:cubicBezTo>
                    <a:pt x="435532" y="2078599"/>
                    <a:pt x="500125" y="2304347"/>
                    <a:pt x="621326" y="2455353"/>
                  </a:cubicBezTo>
                  <a:lnTo>
                    <a:pt x="654526" y="2489310"/>
                  </a:lnTo>
                  <a:lnTo>
                    <a:pt x="632338" y="2492471"/>
                  </a:lnTo>
                  <a:cubicBezTo>
                    <a:pt x="632335" y="2485633"/>
                    <a:pt x="576677" y="2495068"/>
                    <a:pt x="576673" y="2488230"/>
                  </a:cubicBezTo>
                  <a:cubicBezTo>
                    <a:pt x="296215" y="2488230"/>
                    <a:pt x="0" y="2176260"/>
                    <a:pt x="0" y="1842037"/>
                  </a:cubicBezTo>
                  <a:lnTo>
                    <a:pt x="0" y="625681"/>
                  </a:lnTo>
                  <a:cubicBezTo>
                    <a:pt x="0" y="291458"/>
                    <a:pt x="124071" y="2"/>
                    <a:pt x="404528" y="2"/>
                  </a:cubicBezTo>
                  <a:lnTo>
                    <a:pt x="714395" y="0"/>
                  </a:lnTo>
                  <a:cubicBezTo>
                    <a:pt x="749452" y="0"/>
                    <a:pt x="781528" y="4554"/>
                    <a:pt x="810820" y="13176"/>
                  </a:cubicBezTo>
                  <a:close/>
                </a:path>
              </a:pathLst>
            </a:custGeom>
            <a:grpFill/>
            <a:ln w="3492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111" name="자유형: 도형 110">
              <a:extLst>
                <a:ext uri="{FF2B5EF4-FFF2-40B4-BE49-F238E27FC236}">
                  <a16:creationId xmlns:a16="http://schemas.microsoft.com/office/drawing/2014/main" id="{23D5ED08-E082-4B29-90D5-7956E39BD6A9}"/>
                </a:ext>
              </a:extLst>
            </p:cNvPr>
            <p:cNvSpPr/>
            <p:nvPr/>
          </p:nvSpPr>
          <p:spPr>
            <a:xfrm rot="638553" flipH="1">
              <a:off x="2580804" y="4025901"/>
              <a:ext cx="970595" cy="2486379"/>
            </a:xfrm>
            <a:custGeom>
              <a:avLst/>
              <a:gdLst>
                <a:gd name="connsiteX0" fmla="*/ 810820 w 970595"/>
                <a:gd name="connsiteY0" fmla="*/ 13176 h 2486380"/>
                <a:gd name="connsiteX1" fmla="*/ 714395 w 970595"/>
                <a:gd name="connsiteY1" fmla="*/ 0 h 2486380"/>
                <a:gd name="connsiteX2" fmla="*/ 404528 w 970595"/>
                <a:gd name="connsiteY2" fmla="*/ 2 h 2486380"/>
                <a:gd name="connsiteX3" fmla="*/ 0 w 970595"/>
                <a:gd name="connsiteY3" fmla="*/ 625681 h 2486380"/>
                <a:gd name="connsiteX4" fmla="*/ 0 w 970595"/>
                <a:gd name="connsiteY4" fmla="*/ 1842037 h 2486380"/>
                <a:gd name="connsiteX5" fmla="*/ 560449 w 970595"/>
                <a:gd name="connsiteY5" fmla="*/ 2485181 h 2486380"/>
                <a:gd name="connsiteX6" fmla="*/ 599656 w 970595"/>
                <a:gd name="connsiteY6" fmla="*/ 2473913 h 2486380"/>
                <a:gd name="connsiteX7" fmla="*/ 663413 w 970595"/>
                <a:gd name="connsiteY7" fmla="*/ 2465457 h 2486380"/>
                <a:gd name="connsiteX8" fmla="*/ 641917 w 970595"/>
                <a:gd name="connsiteY8" fmla="*/ 2440471 h 2486380"/>
                <a:gd name="connsiteX9" fmla="*/ 539647 w 970595"/>
                <a:gd name="connsiteY9" fmla="*/ 1853878 h 2486380"/>
                <a:gd name="connsiteX10" fmla="*/ 774111 w 970595"/>
                <a:gd name="connsiteY10" fmla="*/ 606155 h 2486380"/>
                <a:gd name="connsiteX11" fmla="*/ 937077 w 970595"/>
                <a:gd name="connsiteY11" fmla="*/ 171433 h 2486380"/>
                <a:gd name="connsiteX12" fmla="*/ 970595 w 970595"/>
                <a:gd name="connsiteY12" fmla="*/ 134526 h 2486380"/>
                <a:gd name="connsiteX13" fmla="*/ 954745 w 970595"/>
                <a:gd name="connsiteY13" fmla="*/ 109844 h 2486380"/>
                <a:gd name="connsiteX14" fmla="*/ 810820 w 970595"/>
                <a:gd name="connsiteY14" fmla="*/ 13176 h 2486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0595" h="2486380">
                  <a:moveTo>
                    <a:pt x="810820" y="13176"/>
                  </a:moveTo>
                  <a:cubicBezTo>
                    <a:pt x="781528" y="4554"/>
                    <a:pt x="749452" y="0"/>
                    <a:pt x="714395" y="0"/>
                  </a:cubicBezTo>
                  <a:lnTo>
                    <a:pt x="404528" y="2"/>
                  </a:lnTo>
                  <a:cubicBezTo>
                    <a:pt x="124071" y="2"/>
                    <a:pt x="0" y="291457"/>
                    <a:pt x="0" y="625681"/>
                  </a:cubicBezTo>
                  <a:lnTo>
                    <a:pt x="0" y="1842037"/>
                  </a:lnTo>
                  <a:cubicBezTo>
                    <a:pt x="0" y="2176260"/>
                    <a:pt x="279992" y="2485181"/>
                    <a:pt x="560449" y="2485181"/>
                  </a:cubicBezTo>
                  <a:cubicBezTo>
                    <a:pt x="560454" y="2492019"/>
                    <a:pt x="599653" y="2467075"/>
                    <a:pt x="599656" y="2473913"/>
                  </a:cubicBezTo>
                  <a:lnTo>
                    <a:pt x="663413" y="2465457"/>
                  </a:lnTo>
                  <a:lnTo>
                    <a:pt x="641917" y="2440471"/>
                  </a:lnTo>
                  <a:cubicBezTo>
                    <a:pt x="539141" y="2290899"/>
                    <a:pt x="499381" y="2068154"/>
                    <a:pt x="539647" y="1853878"/>
                  </a:cubicBezTo>
                  <a:lnTo>
                    <a:pt x="774111" y="606155"/>
                  </a:lnTo>
                  <a:cubicBezTo>
                    <a:pt x="806323" y="434734"/>
                    <a:pt x="858499" y="278419"/>
                    <a:pt x="937077" y="171433"/>
                  </a:cubicBezTo>
                  <a:lnTo>
                    <a:pt x="970595" y="134526"/>
                  </a:lnTo>
                  <a:lnTo>
                    <a:pt x="954745" y="109844"/>
                  </a:lnTo>
                  <a:cubicBezTo>
                    <a:pt x="916851" y="63939"/>
                    <a:pt x="869403" y="30421"/>
                    <a:pt x="810820" y="13176"/>
                  </a:cubicBezTo>
                  <a:close/>
                </a:path>
              </a:pathLst>
            </a:custGeom>
            <a:grpFill/>
            <a:ln w="3492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grpSp>
      <p:grpSp>
        <p:nvGrpSpPr>
          <p:cNvPr id="112" name="그룹 111">
            <a:extLst>
              <a:ext uri="{FF2B5EF4-FFF2-40B4-BE49-F238E27FC236}">
                <a16:creationId xmlns:a16="http://schemas.microsoft.com/office/drawing/2014/main" id="{727DB628-950A-4FF0-835C-8656395C9E49}"/>
              </a:ext>
            </a:extLst>
          </p:cNvPr>
          <p:cNvGrpSpPr/>
          <p:nvPr/>
        </p:nvGrpSpPr>
        <p:grpSpPr>
          <a:xfrm>
            <a:off x="9273950" y="1846135"/>
            <a:ext cx="311658" cy="311658"/>
            <a:chOff x="847837" y="4367156"/>
            <a:chExt cx="1901842" cy="1901842"/>
          </a:xfrm>
          <a:solidFill>
            <a:schemeClr val="bg1"/>
          </a:solidFill>
        </p:grpSpPr>
        <p:sp>
          <p:nvSpPr>
            <p:cNvPr id="113" name="자유형: 도형 112">
              <a:extLst>
                <a:ext uri="{FF2B5EF4-FFF2-40B4-BE49-F238E27FC236}">
                  <a16:creationId xmlns:a16="http://schemas.microsoft.com/office/drawing/2014/main" id="{A8D22310-360E-45AC-A83F-CF958409AE69}"/>
                </a:ext>
              </a:extLst>
            </p:cNvPr>
            <p:cNvSpPr/>
            <p:nvPr/>
          </p:nvSpPr>
          <p:spPr>
            <a:xfrm>
              <a:off x="1025650" y="4550276"/>
              <a:ext cx="1546216" cy="1535602"/>
            </a:xfrm>
            <a:custGeom>
              <a:avLst/>
              <a:gdLst>
                <a:gd name="connsiteX0" fmla="*/ 773108 w 1546216"/>
                <a:gd name="connsiteY0" fmla="*/ 812220 h 1535602"/>
                <a:gd name="connsiteX1" fmla="*/ 1014235 w 1546216"/>
                <a:gd name="connsiteY1" fmla="*/ 1535602 h 1535602"/>
                <a:gd name="connsiteX2" fmla="*/ 531981 w 1546216"/>
                <a:gd name="connsiteY2" fmla="*/ 1535602 h 1535602"/>
                <a:gd name="connsiteX3" fmla="*/ 812454 w 1546216"/>
                <a:gd name="connsiteY3" fmla="*/ 794439 h 1535602"/>
                <a:gd name="connsiteX4" fmla="*/ 1485297 w 1546216"/>
                <a:gd name="connsiteY4" fmla="*/ 1153195 h 1535602"/>
                <a:gd name="connsiteX5" fmla="*/ 1135476 w 1546216"/>
                <a:gd name="connsiteY5" fmla="*/ 1485150 h 1535602"/>
                <a:gd name="connsiteX6" fmla="*/ 735369 w 1546216"/>
                <a:gd name="connsiteY6" fmla="*/ 794439 h 1535602"/>
                <a:gd name="connsiteX7" fmla="*/ 412347 w 1546216"/>
                <a:gd name="connsiteY7" fmla="*/ 1485150 h 1535602"/>
                <a:gd name="connsiteX8" fmla="*/ 62526 w 1546216"/>
                <a:gd name="connsiteY8" fmla="*/ 1153195 h 1535602"/>
                <a:gd name="connsiteX9" fmla="*/ 1546216 w 1546216"/>
                <a:gd name="connsiteY9" fmla="*/ 528939 h 1535602"/>
                <a:gd name="connsiteX10" fmla="*/ 1546216 w 1546216"/>
                <a:gd name="connsiteY10" fmla="*/ 1011193 h 1535602"/>
                <a:gd name="connsiteX11" fmla="*/ 822834 w 1546216"/>
                <a:gd name="connsiteY11" fmla="*/ 770066 h 1535602"/>
                <a:gd name="connsiteX12" fmla="*/ 0 w 1546216"/>
                <a:gd name="connsiteY12" fmla="*/ 528939 h 1535602"/>
                <a:gd name="connsiteX13" fmla="*/ 723382 w 1546216"/>
                <a:gd name="connsiteY13" fmla="*/ 770066 h 1535602"/>
                <a:gd name="connsiteX14" fmla="*/ 0 w 1546216"/>
                <a:gd name="connsiteY14" fmla="*/ 1011193 h 1535602"/>
                <a:gd name="connsiteX15" fmla="*/ 1152010 w 1546216"/>
                <a:gd name="connsiteY15" fmla="*/ 61443 h 1535602"/>
                <a:gd name="connsiteX16" fmla="*/ 1491031 w 1546216"/>
                <a:gd name="connsiteY16" fmla="*/ 404420 h 1535602"/>
                <a:gd name="connsiteX17" fmla="*/ 807054 w 1546216"/>
                <a:gd name="connsiteY17" fmla="*/ 741464 h 1535602"/>
                <a:gd name="connsiteX18" fmla="*/ 395813 w 1546216"/>
                <a:gd name="connsiteY18" fmla="*/ 61443 h 1535602"/>
                <a:gd name="connsiteX19" fmla="*/ 740769 w 1546216"/>
                <a:gd name="connsiteY19" fmla="*/ 741464 h 1535602"/>
                <a:gd name="connsiteX20" fmla="*/ 56792 w 1546216"/>
                <a:gd name="connsiteY20" fmla="*/ 404420 h 1535602"/>
                <a:gd name="connsiteX21" fmla="*/ 531981 w 1546216"/>
                <a:gd name="connsiteY21" fmla="*/ 0 h 1535602"/>
                <a:gd name="connsiteX22" fmla="*/ 1014235 w 1546216"/>
                <a:gd name="connsiteY22" fmla="*/ 0 h 1535602"/>
                <a:gd name="connsiteX23" fmla="*/ 773108 w 1546216"/>
                <a:gd name="connsiteY23" fmla="*/ 723382 h 1535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546216" h="1535602">
                  <a:moveTo>
                    <a:pt x="773108" y="812220"/>
                  </a:moveTo>
                  <a:lnTo>
                    <a:pt x="1014235" y="1535602"/>
                  </a:lnTo>
                  <a:lnTo>
                    <a:pt x="531981" y="1535602"/>
                  </a:lnTo>
                  <a:close/>
                  <a:moveTo>
                    <a:pt x="812454" y="794439"/>
                  </a:moveTo>
                  <a:lnTo>
                    <a:pt x="1485297" y="1153195"/>
                  </a:lnTo>
                  <a:lnTo>
                    <a:pt x="1135476" y="1485150"/>
                  </a:lnTo>
                  <a:close/>
                  <a:moveTo>
                    <a:pt x="735369" y="794439"/>
                  </a:moveTo>
                  <a:lnTo>
                    <a:pt x="412347" y="1485150"/>
                  </a:lnTo>
                  <a:lnTo>
                    <a:pt x="62526" y="1153195"/>
                  </a:lnTo>
                  <a:close/>
                  <a:moveTo>
                    <a:pt x="1546216" y="528939"/>
                  </a:moveTo>
                  <a:lnTo>
                    <a:pt x="1546216" y="1011193"/>
                  </a:lnTo>
                  <a:lnTo>
                    <a:pt x="822834" y="770066"/>
                  </a:lnTo>
                  <a:close/>
                  <a:moveTo>
                    <a:pt x="0" y="528939"/>
                  </a:moveTo>
                  <a:lnTo>
                    <a:pt x="723382" y="770066"/>
                  </a:lnTo>
                  <a:lnTo>
                    <a:pt x="0" y="1011193"/>
                  </a:lnTo>
                  <a:close/>
                  <a:moveTo>
                    <a:pt x="1152010" y="61443"/>
                  </a:moveTo>
                  <a:lnTo>
                    <a:pt x="1491031" y="404420"/>
                  </a:lnTo>
                  <a:lnTo>
                    <a:pt x="807054" y="741464"/>
                  </a:lnTo>
                  <a:close/>
                  <a:moveTo>
                    <a:pt x="395813" y="61443"/>
                  </a:moveTo>
                  <a:lnTo>
                    <a:pt x="740769" y="741464"/>
                  </a:lnTo>
                  <a:lnTo>
                    <a:pt x="56792" y="404420"/>
                  </a:lnTo>
                  <a:close/>
                  <a:moveTo>
                    <a:pt x="531981" y="0"/>
                  </a:moveTo>
                  <a:lnTo>
                    <a:pt x="1014235" y="0"/>
                  </a:lnTo>
                  <a:lnTo>
                    <a:pt x="773108" y="723382"/>
                  </a:lnTo>
                  <a:close/>
                </a:path>
              </a:pathLst>
            </a:custGeom>
            <a:grpFill/>
            <a:ln w="508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114" name="원형: 비어 있음 113">
              <a:extLst>
                <a:ext uri="{FF2B5EF4-FFF2-40B4-BE49-F238E27FC236}">
                  <a16:creationId xmlns:a16="http://schemas.microsoft.com/office/drawing/2014/main" id="{D63CF85E-96C3-4420-8DAD-6FD9D6666385}"/>
                </a:ext>
              </a:extLst>
            </p:cNvPr>
            <p:cNvSpPr/>
            <p:nvPr/>
          </p:nvSpPr>
          <p:spPr>
            <a:xfrm>
              <a:off x="847837" y="4367156"/>
              <a:ext cx="1901842" cy="1901842"/>
            </a:xfrm>
            <a:prstGeom prst="donut">
              <a:avLst>
                <a:gd name="adj" fmla="val 323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Arial"/>
                <a:cs typeface="+mn-cs"/>
              </a:endParaRPr>
            </a:p>
          </p:txBody>
        </p:sp>
      </p:grpSp>
      <p:grpSp>
        <p:nvGrpSpPr>
          <p:cNvPr id="115" name="그룹 114">
            <a:extLst>
              <a:ext uri="{FF2B5EF4-FFF2-40B4-BE49-F238E27FC236}">
                <a16:creationId xmlns:a16="http://schemas.microsoft.com/office/drawing/2014/main" id="{80EFC6A0-CE65-488E-96A5-3F6DA38B4C5A}"/>
              </a:ext>
            </a:extLst>
          </p:cNvPr>
          <p:cNvGrpSpPr/>
          <p:nvPr/>
        </p:nvGrpSpPr>
        <p:grpSpPr>
          <a:xfrm rot="7967816">
            <a:off x="7768744" y="3535637"/>
            <a:ext cx="249977" cy="1597486"/>
            <a:chOff x="1055023" y="2447148"/>
            <a:chExt cx="489227" cy="3126415"/>
          </a:xfrm>
          <a:solidFill>
            <a:schemeClr val="accent1"/>
          </a:solidFill>
        </p:grpSpPr>
        <p:grpSp>
          <p:nvGrpSpPr>
            <p:cNvPr id="116" name="그룹 115">
              <a:extLst>
                <a:ext uri="{FF2B5EF4-FFF2-40B4-BE49-F238E27FC236}">
                  <a16:creationId xmlns:a16="http://schemas.microsoft.com/office/drawing/2014/main" id="{52CB362B-3771-4AFB-BC57-17C6B1849BE7}"/>
                </a:ext>
              </a:extLst>
            </p:cNvPr>
            <p:cNvGrpSpPr/>
            <p:nvPr/>
          </p:nvGrpSpPr>
          <p:grpSpPr>
            <a:xfrm>
              <a:off x="1195228" y="3663994"/>
              <a:ext cx="208870" cy="1909569"/>
              <a:chOff x="4360431" y="3515651"/>
              <a:chExt cx="208870" cy="1909569"/>
            </a:xfrm>
            <a:grpFill/>
          </p:grpSpPr>
          <p:sp>
            <p:nvSpPr>
              <p:cNvPr id="118" name="사다리꼴 117">
                <a:extLst>
                  <a:ext uri="{FF2B5EF4-FFF2-40B4-BE49-F238E27FC236}">
                    <a16:creationId xmlns:a16="http://schemas.microsoft.com/office/drawing/2014/main" id="{21AA498F-18D1-418D-BE9A-4BB4998880FB}"/>
                  </a:ext>
                </a:extLst>
              </p:cNvPr>
              <p:cNvSpPr/>
              <p:nvPr/>
            </p:nvSpPr>
            <p:spPr>
              <a:xfrm>
                <a:off x="4360431" y="3515651"/>
                <a:ext cx="208870" cy="1803164"/>
              </a:xfrm>
              <a:prstGeom prst="trapezoid">
                <a:avLst>
                  <a:gd name="adj" fmla="val 17206"/>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119" name="타원 118">
                <a:extLst>
                  <a:ext uri="{FF2B5EF4-FFF2-40B4-BE49-F238E27FC236}">
                    <a16:creationId xmlns:a16="http://schemas.microsoft.com/office/drawing/2014/main" id="{FFCA9F1A-EEAE-42DE-B45D-13F822A0B9DF}"/>
                  </a:ext>
                </a:extLst>
              </p:cNvPr>
              <p:cNvSpPr/>
              <p:nvPr/>
            </p:nvSpPr>
            <p:spPr>
              <a:xfrm>
                <a:off x="4360431" y="5216350"/>
                <a:ext cx="208870" cy="20887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grpSp>
        <p:sp>
          <p:nvSpPr>
            <p:cNvPr id="117" name="자유형: 도형 116">
              <a:extLst>
                <a:ext uri="{FF2B5EF4-FFF2-40B4-BE49-F238E27FC236}">
                  <a16:creationId xmlns:a16="http://schemas.microsoft.com/office/drawing/2014/main" id="{5F65168C-6D3D-4558-98A3-F6ACBCA13306}"/>
                </a:ext>
              </a:extLst>
            </p:cNvPr>
            <p:cNvSpPr/>
            <p:nvPr/>
          </p:nvSpPr>
          <p:spPr>
            <a:xfrm>
              <a:off x="1055023" y="2447148"/>
              <a:ext cx="489227" cy="1216846"/>
            </a:xfrm>
            <a:custGeom>
              <a:avLst/>
              <a:gdLst>
                <a:gd name="connsiteX0" fmla="*/ 72939 w 489172"/>
                <a:gd name="connsiteY0" fmla="*/ 0 h 1397222"/>
                <a:gd name="connsiteX1" fmla="*/ 93304 w 489172"/>
                <a:gd name="connsiteY1" fmla="*/ 8435 h 1397222"/>
                <a:gd name="connsiteX2" fmla="*/ 100807 w 489172"/>
                <a:gd name="connsiteY2" fmla="*/ 26550 h 1397222"/>
                <a:gd name="connsiteX3" fmla="*/ 100806 w 489172"/>
                <a:gd name="connsiteY3" fmla="*/ 765594 h 1397222"/>
                <a:gd name="connsiteX4" fmla="*/ 131180 w 489172"/>
                <a:gd name="connsiteY4" fmla="*/ 795968 h 1397222"/>
                <a:gd name="connsiteX5" fmla="*/ 161554 w 489172"/>
                <a:gd name="connsiteY5" fmla="*/ 765594 h 1397222"/>
                <a:gd name="connsiteX6" fmla="*/ 161554 w 489172"/>
                <a:gd name="connsiteY6" fmla="*/ 28704 h 1397222"/>
                <a:gd name="connsiteX7" fmla="*/ 169949 w 489172"/>
                <a:gd name="connsiteY7" fmla="*/ 8435 h 1397222"/>
                <a:gd name="connsiteX8" fmla="*/ 190314 w 489172"/>
                <a:gd name="connsiteY8" fmla="*/ 0 h 1397222"/>
                <a:gd name="connsiteX9" fmla="*/ 210679 w 489172"/>
                <a:gd name="connsiteY9" fmla="*/ 8435 h 1397222"/>
                <a:gd name="connsiteX10" fmla="*/ 217111 w 489172"/>
                <a:gd name="connsiteY10" fmla="*/ 23964 h 1397222"/>
                <a:gd name="connsiteX11" fmla="*/ 217110 w 489172"/>
                <a:gd name="connsiteY11" fmla="*/ 765292 h 1397222"/>
                <a:gd name="connsiteX12" fmla="*/ 247484 w 489172"/>
                <a:gd name="connsiteY12" fmla="*/ 795666 h 1397222"/>
                <a:gd name="connsiteX13" fmla="*/ 277858 w 489172"/>
                <a:gd name="connsiteY13" fmla="*/ 765292 h 1397222"/>
                <a:gd name="connsiteX14" fmla="*/ 277858 w 489172"/>
                <a:gd name="connsiteY14" fmla="*/ 25070 h 1397222"/>
                <a:gd name="connsiteX15" fmla="*/ 284748 w 489172"/>
                <a:gd name="connsiteY15" fmla="*/ 8435 h 1397222"/>
                <a:gd name="connsiteX16" fmla="*/ 305113 w 489172"/>
                <a:gd name="connsiteY16" fmla="*/ 0 h 1397222"/>
                <a:gd name="connsiteX17" fmla="*/ 325478 w 489172"/>
                <a:gd name="connsiteY17" fmla="*/ 8435 h 1397222"/>
                <a:gd name="connsiteX18" fmla="*/ 333416 w 489172"/>
                <a:gd name="connsiteY18" fmla="*/ 27600 h 1397222"/>
                <a:gd name="connsiteX19" fmla="*/ 333415 w 489172"/>
                <a:gd name="connsiteY19" fmla="*/ 758388 h 1397222"/>
                <a:gd name="connsiteX20" fmla="*/ 363789 w 489172"/>
                <a:gd name="connsiteY20" fmla="*/ 788762 h 1397222"/>
                <a:gd name="connsiteX21" fmla="*/ 394163 w 489172"/>
                <a:gd name="connsiteY21" fmla="*/ 758388 h 1397222"/>
                <a:gd name="connsiteX22" fmla="*/ 394163 w 489172"/>
                <a:gd name="connsiteY22" fmla="*/ 27653 h 1397222"/>
                <a:gd name="connsiteX23" fmla="*/ 402123 w 489172"/>
                <a:gd name="connsiteY23" fmla="*/ 8435 h 1397222"/>
                <a:gd name="connsiteX24" fmla="*/ 422488 w 489172"/>
                <a:gd name="connsiteY24" fmla="*/ 0 h 1397222"/>
                <a:gd name="connsiteX25" fmla="*/ 451288 w 489172"/>
                <a:gd name="connsiteY25" fmla="*/ 28800 h 1397222"/>
                <a:gd name="connsiteX26" fmla="*/ 489172 w 489172"/>
                <a:gd name="connsiteY26" fmla="*/ 1094702 h 1397222"/>
                <a:gd name="connsiteX27" fmla="*/ 312706 w 489172"/>
                <a:gd name="connsiteY27" fmla="*/ 1397222 h 1397222"/>
                <a:gd name="connsiteX28" fmla="*/ 176466 w 489172"/>
                <a:gd name="connsiteY28" fmla="*/ 1397222 h 1397222"/>
                <a:gd name="connsiteX29" fmla="*/ 0 w 489172"/>
                <a:gd name="connsiteY29" fmla="*/ 1094702 h 1397222"/>
                <a:gd name="connsiteX30" fmla="*/ 44139 w 489172"/>
                <a:gd name="connsiteY30" fmla="*/ 28800 h 1397222"/>
                <a:gd name="connsiteX31" fmla="*/ 72939 w 489172"/>
                <a:gd name="connsiteY31" fmla="*/ 0 h 1397222"/>
                <a:gd name="connsiteX0" fmla="*/ 72939 w 489172"/>
                <a:gd name="connsiteY0" fmla="*/ 0 h 1397222"/>
                <a:gd name="connsiteX1" fmla="*/ 93304 w 489172"/>
                <a:gd name="connsiteY1" fmla="*/ 8435 h 1397222"/>
                <a:gd name="connsiteX2" fmla="*/ 100807 w 489172"/>
                <a:gd name="connsiteY2" fmla="*/ 26550 h 1397222"/>
                <a:gd name="connsiteX3" fmla="*/ 100806 w 489172"/>
                <a:gd name="connsiteY3" fmla="*/ 765594 h 1397222"/>
                <a:gd name="connsiteX4" fmla="*/ 131180 w 489172"/>
                <a:gd name="connsiteY4" fmla="*/ 795968 h 1397222"/>
                <a:gd name="connsiteX5" fmla="*/ 161554 w 489172"/>
                <a:gd name="connsiteY5" fmla="*/ 765594 h 1397222"/>
                <a:gd name="connsiteX6" fmla="*/ 161554 w 489172"/>
                <a:gd name="connsiteY6" fmla="*/ 28704 h 1397222"/>
                <a:gd name="connsiteX7" fmla="*/ 169949 w 489172"/>
                <a:gd name="connsiteY7" fmla="*/ 8435 h 1397222"/>
                <a:gd name="connsiteX8" fmla="*/ 190314 w 489172"/>
                <a:gd name="connsiteY8" fmla="*/ 0 h 1397222"/>
                <a:gd name="connsiteX9" fmla="*/ 210679 w 489172"/>
                <a:gd name="connsiteY9" fmla="*/ 8435 h 1397222"/>
                <a:gd name="connsiteX10" fmla="*/ 217111 w 489172"/>
                <a:gd name="connsiteY10" fmla="*/ 23964 h 1397222"/>
                <a:gd name="connsiteX11" fmla="*/ 217110 w 489172"/>
                <a:gd name="connsiteY11" fmla="*/ 765292 h 1397222"/>
                <a:gd name="connsiteX12" fmla="*/ 247484 w 489172"/>
                <a:gd name="connsiteY12" fmla="*/ 795666 h 1397222"/>
                <a:gd name="connsiteX13" fmla="*/ 277858 w 489172"/>
                <a:gd name="connsiteY13" fmla="*/ 765292 h 1397222"/>
                <a:gd name="connsiteX14" fmla="*/ 277858 w 489172"/>
                <a:gd name="connsiteY14" fmla="*/ 25070 h 1397222"/>
                <a:gd name="connsiteX15" fmla="*/ 284748 w 489172"/>
                <a:gd name="connsiteY15" fmla="*/ 8435 h 1397222"/>
                <a:gd name="connsiteX16" fmla="*/ 305113 w 489172"/>
                <a:gd name="connsiteY16" fmla="*/ 0 h 1397222"/>
                <a:gd name="connsiteX17" fmla="*/ 325478 w 489172"/>
                <a:gd name="connsiteY17" fmla="*/ 8435 h 1397222"/>
                <a:gd name="connsiteX18" fmla="*/ 333416 w 489172"/>
                <a:gd name="connsiteY18" fmla="*/ 27600 h 1397222"/>
                <a:gd name="connsiteX19" fmla="*/ 333415 w 489172"/>
                <a:gd name="connsiteY19" fmla="*/ 758388 h 1397222"/>
                <a:gd name="connsiteX20" fmla="*/ 363789 w 489172"/>
                <a:gd name="connsiteY20" fmla="*/ 788762 h 1397222"/>
                <a:gd name="connsiteX21" fmla="*/ 394163 w 489172"/>
                <a:gd name="connsiteY21" fmla="*/ 758388 h 1397222"/>
                <a:gd name="connsiteX22" fmla="*/ 394163 w 489172"/>
                <a:gd name="connsiteY22" fmla="*/ 27653 h 1397222"/>
                <a:gd name="connsiteX23" fmla="*/ 402123 w 489172"/>
                <a:gd name="connsiteY23" fmla="*/ 8435 h 1397222"/>
                <a:gd name="connsiteX24" fmla="*/ 422488 w 489172"/>
                <a:gd name="connsiteY24" fmla="*/ 0 h 1397222"/>
                <a:gd name="connsiteX25" fmla="*/ 451288 w 489172"/>
                <a:gd name="connsiteY25" fmla="*/ 28800 h 1397222"/>
                <a:gd name="connsiteX26" fmla="*/ 489172 w 489172"/>
                <a:gd name="connsiteY26" fmla="*/ 1094702 h 1397222"/>
                <a:gd name="connsiteX27" fmla="*/ 312706 w 489172"/>
                <a:gd name="connsiteY27" fmla="*/ 1397222 h 1397222"/>
                <a:gd name="connsiteX28" fmla="*/ 176466 w 489172"/>
                <a:gd name="connsiteY28" fmla="*/ 1397222 h 1397222"/>
                <a:gd name="connsiteX29" fmla="*/ 0 w 489172"/>
                <a:gd name="connsiteY29" fmla="*/ 1094702 h 1397222"/>
                <a:gd name="connsiteX30" fmla="*/ 44139 w 489172"/>
                <a:gd name="connsiteY30" fmla="*/ 28800 h 1397222"/>
                <a:gd name="connsiteX31" fmla="*/ 72939 w 489172"/>
                <a:gd name="connsiteY31" fmla="*/ 0 h 1397222"/>
                <a:gd name="connsiteX0" fmla="*/ 72939 w 489172"/>
                <a:gd name="connsiteY0" fmla="*/ 0 h 1397222"/>
                <a:gd name="connsiteX1" fmla="*/ 93304 w 489172"/>
                <a:gd name="connsiteY1" fmla="*/ 8435 h 1397222"/>
                <a:gd name="connsiteX2" fmla="*/ 100807 w 489172"/>
                <a:gd name="connsiteY2" fmla="*/ 26550 h 1397222"/>
                <a:gd name="connsiteX3" fmla="*/ 100806 w 489172"/>
                <a:gd name="connsiteY3" fmla="*/ 765594 h 1397222"/>
                <a:gd name="connsiteX4" fmla="*/ 131180 w 489172"/>
                <a:gd name="connsiteY4" fmla="*/ 795968 h 1397222"/>
                <a:gd name="connsiteX5" fmla="*/ 161554 w 489172"/>
                <a:gd name="connsiteY5" fmla="*/ 765594 h 1397222"/>
                <a:gd name="connsiteX6" fmla="*/ 161554 w 489172"/>
                <a:gd name="connsiteY6" fmla="*/ 28704 h 1397222"/>
                <a:gd name="connsiteX7" fmla="*/ 169949 w 489172"/>
                <a:gd name="connsiteY7" fmla="*/ 8435 h 1397222"/>
                <a:gd name="connsiteX8" fmla="*/ 190314 w 489172"/>
                <a:gd name="connsiteY8" fmla="*/ 0 h 1397222"/>
                <a:gd name="connsiteX9" fmla="*/ 210679 w 489172"/>
                <a:gd name="connsiteY9" fmla="*/ 8435 h 1397222"/>
                <a:gd name="connsiteX10" fmla="*/ 217111 w 489172"/>
                <a:gd name="connsiteY10" fmla="*/ 23964 h 1397222"/>
                <a:gd name="connsiteX11" fmla="*/ 217110 w 489172"/>
                <a:gd name="connsiteY11" fmla="*/ 765292 h 1397222"/>
                <a:gd name="connsiteX12" fmla="*/ 247484 w 489172"/>
                <a:gd name="connsiteY12" fmla="*/ 795666 h 1397222"/>
                <a:gd name="connsiteX13" fmla="*/ 277858 w 489172"/>
                <a:gd name="connsiteY13" fmla="*/ 765292 h 1397222"/>
                <a:gd name="connsiteX14" fmla="*/ 277858 w 489172"/>
                <a:gd name="connsiteY14" fmla="*/ 25070 h 1397222"/>
                <a:gd name="connsiteX15" fmla="*/ 284748 w 489172"/>
                <a:gd name="connsiteY15" fmla="*/ 8435 h 1397222"/>
                <a:gd name="connsiteX16" fmla="*/ 305113 w 489172"/>
                <a:gd name="connsiteY16" fmla="*/ 0 h 1397222"/>
                <a:gd name="connsiteX17" fmla="*/ 325478 w 489172"/>
                <a:gd name="connsiteY17" fmla="*/ 8435 h 1397222"/>
                <a:gd name="connsiteX18" fmla="*/ 333416 w 489172"/>
                <a:gd name="connsiteY18" fmla="*/ 27600 h 1397222"/>
                <a:gd name="connsiteX19" fmla="*/ 333415 w 489172"/>
                <a:gd name="connsiteY19" fmla="*/ 758388 h 1397222"/>
                <a:gd name="connsiteX20" fmla="*/ 363789 w 489172"/>
                <a:gd name="connsiteY20" fmla="*/ 788762 h 1397222"/>
                <a:gd name="connsiteX21" fmla="*/ 394163 w 489172"/>
                <a:gd name="connsiteY21" fmla="*/ 758388 h 1397222"/>
                <a:gd name="connsiteX22" fmla="*/ 394163 w 489172"/>
                <a:gd name="connsiteY22" fmla="*/ 27653 h 1397222"/>
                <a:gd name="connsiteX23" fmla="*/ 402123 w 489172"/>
                <a:gd name="connsiteY23" fmla="*/ 8435 h 1397222"/>
                <a:gd name="connsiteX24" fmla="*/ 422488 w 489172"/>
                <a:gd name="connsiteY24" fmla="*/ 0 h 1397222"/>
                <a:gd name="connsiteX25" fmla="*/ 451288 w 489172"/>
                <a:gd name="connsiteY25" fmla="*/ 28800 h 1397222"/>
                <a:gd name="connsiteX26" fmla="*/ 489172 w 489172"/>
                <a:gd name="connsiteY26" fmla="*/ 1094702 h 1397222"/>
                <a:gd name="connsiteX27" fmla="*/ 312706 w 489172"/>
                <a:gd name="connsiteY27" fmla="*/ 1397222 h 1397222"/>
                <a:gd name="connsiteX28" fmla="*/ 176466 w 489172"/>
                <a:gd name="connsiteY28" fmla="*/ 1397222 h 1397222"/>
                <a:gd name="connsiteX29" fmla="*/ 0 w 489172"/>
                <a:gd name="connsiteY29" fmla="*/ 1094702 h 1397222"/>
                <a:gd name="connsiteX30" fmla="*/ 44139 w 489172"/>
                <a:gd name="connsiteY30" fmla="*/ 28800 h 1397222"/>
                <a:gd name="connsiteX31" fmla="*/ 72939 w 489172"/>
                <a:gd name="connsiteY31" fmla="*/ 0 h 1397222"/>
                <a:gd name="connsiteX0" fmla="*/ 72939 w 489173"/>
                <a:gd name="connsiteY0" fmla="*/ 0 h 1397222"/>
                <a:gd name="connsiteX1" fmla="*/ 93304 w 489173"/>
                <a:gd name="connsiteY1" fmla="*/ 8435 h 1397222"/>
                <a:gd name="connsiteX2" fmla="*/ 100807 w 489173"/>
                <a:gd name="connsiteY2" fmla="*/ 26550 h 1397222"/>
                <a:gd name="connsiteX3" fmla="*/ 100806 w 489173"/>
                <a:gd name="connsiteY3" fmla="*/ 765594 h 1397222"/>
                <a:gd name="connsiteX4" fmla="*/ 131180 w 489173"/>
                <a:gd name="connsiteY4" fmla="*/ 795968 h 1397222"/>
                <a:gd name="connsiteX5" fmla="*/ 161554 w 489173"/>
                <a:gd name="connsiteY5" fmla="*/ 765594 h 1397222"/>
                <a:gd name="connsiteX6" fmla="*/ 161554 w 489173"/>
                <a:gd name="connsiteY6" fmla="*/ 28704 h 1397222"/>
                <a:gd name="connsiteX7" fmla="*/ 169949 w 489173"/>
                <a:gd name="connsiteY7" fmla="*/ 8435 h 1397222"/>
                <a:gd name="connsiteX8" fmla="*/ 190314 w 489173"/>
                <a:gd name="connsiteY8" fmla="*/ 0 h 1397222"/>
                <a:gd name="connsiteX9" fmla="*/ 210679 w 489173"/>
                <a:gd name="connsiteY9" fmla="*/ 8435 h 1397222"/>
                <a:gd name="connsiteX10" fmla="*/ 217111 w 489173"/>
                <a:gd name="connsiteY10" fmla="*/ 23964 h 1397222"/>
                <a:gd name="connsiteX11" fmla="*/ 217110 w 489173"/>
                <a:gd name="connsiteY11" fmla="*/ 765292 h 1397222"/>
                <a:gd name="connsiteX12" fmla="*/ 247484 w 489173"/>
                <a:gd name="connsiteY12" fmla="*/ 795666 h 1397222"/>
                <a:gd name="connsiteX13" fmla="*/ 277858 w 489173"/>
                <a:gd name="connsiteY13" fmla="*/ 765292 h 1397222"/>
                <a:gd name="connsiteX14" fmla="*/ 277858 w 489173"/>
                <a:gd name="connsiteY14" fmla="*/ 25070 h 1397222"/>
                <a:gd name="connsiteX15" fmla="*/ 284748 w 489173"/>
                <a:gd name="connsiteY15" fmla="*/ 8435 h 1397222"/>
                <a:gd name="connsiteX16" fmla="*/ 305113 w 489173"/>
                <a:gd name="connsiteY16" fmla="*/ 0 h 1397222"/>
                <a:gd name="connsiteX17" fmla="*/ 325478 w 489173"/>
                <a:gd name="connsiteY17" fmla="*/ 8435 h 1397222"/>
                <a:gd name="connsiteX18" fmla="*/ 333416 w 489173"/>
                <a:gd name="connsiteY18" fmla="*/ 27600 h 1397222"/>
                <a:gd name="connsiteX19" fmla="*/ 333415 w 489173"/>
                <a:gd name="connsiteY19" fmla="*/ 758388 h 1397222"/>
                <a:gd name="connsiteX20" fmla="*/ 363789 w 489173"/>
                <a:gd name="connsiteY20" fmla="*/ 788762 h 1397222"/>
                <a:gd name="connsiteX21" fmla="*/ 394163 w 489173"/>
                <a:gd name="connsiteY21" fmla="*/ 758388 h 1397222"/>
                <a:gd name="connsiteX22" fmla="*/ 394163 w 489173"/>
                <a:gd name="connsiteY22" fmla="*/ 27653 h 1397222"/>
                <a:gd name="connsiteX23" fmla="*/ 402123 w 489173"/>
                <a:gd name="connsiteY23" fmla="*/ 8435 h 1397222"/>
                <a:gd name="connsiteX24" fmla="*/ 422488 w 489173"/>
                <a:gd name="connsiteY24" fmla="*/ 0 h 1397222"/>
                <a:gd name="connsiteX25" fmla="*/ 451288 w 489173"/>
                <a:gd name="connsiteY25" fmla="*/ 28800 h 1397222"/>
                <a:gd name="connsiteX26" fmla="*/ 489172 w 489173"/>
                <a:gd name="connsiteY26" fmla="*/ 1094702 h 1397222"/>
                <a:gd name="connsiteX27" fmla="*/ 312706 w 489173"/>
                <a:gd name="connsiteY27" fmla="*/ 1397222 h 1397222"/>
                <a:gd name="connsiteX28" fmla="*/ 176466 w 489173"/>
                <a:gd name="connsiteY28" fmla="*/ 1397222 h 1397222"/>
                <a:gd name="connsiteX29" fmla="*/ 0 w 489173"/>
                <a:gd name="connsiteY29" fmla="*/ 1094702 h 1397222"/>
                <a:gd name="connsiteX30" fmla="*/ 44139 w 489173"/>
                <a:gd name="connsiteY30" fmla="*/ 28800 h 1397222"/>
                <a:gd name="connsiteX31" fmla="*/ 72939 w 489173"/>
                <a:gd name="connsiteY31" fmla="*/ 0 h 1397222"/>
                <a:gd name="connsiteX0" fmla="*/ 72993 w 489227"/>
                <a:gd name="connsiteY0" fmla="*/ 0 h 1397222"/>
                <a:gd name="connsiteX1" fmla="*/ 93358 w 489227"/>
                <a:gd name="connsiteY1" fmla="*/ 8435 h 1397222"/>
                <a:gd name="connsiteX2" fmla="*/ 100861 w 489227"/>
                <a:gd name="connsiteY2" fmla="*/ 26550 h 1397222"/>
                <a:gd name="connsiteX3" fmla="*/ 100860 w 489227"/>
                <a:gd name="connsiteY3" fmla="*/ 765594 h 1397222"/>
                <a:gd name="connsiteX4" fmla="*/ 131234 w 489227"/>
                <a:gd name="connsiteY4" fmla="*/ 795968 h 1397222"/>
                <a:gd name="connsiteX5" fmla="*/ 161608 w 489227"/>
                <a:gd name="connsiteY5" fmla="*/ 765594 h 1397222"/>
                <a:gd name="connsiteX6" fmla="*/ 161608 w 489227"/>
                <a:gd name="connsiteY6" fmla="*/ 28704 h 1397222"/>
                <a:gd name="connsiteX7" fmla="*/ 170003 w 489227"/>
                <a:gd name="connsiteY7" fmla="*/ 8435 h 1397222"/>
                <a:gd name="connsiteX8" fmla="*/ 190368 w 489227"/>
                <a:gd name="connsiteY8" fmla="*/ 0 h 1397222"/>
                <a:gd name="connsiteX9" fmla="*/ 210733 w 489227"/>
                <a:gd name="connsiteY9" fmla="*/ 8435 h 1397222"/>
                <a:gd name="connsiteX10" fmla="*/ 217165 w 489227"/>
                <a:gd name="connsiteY10" fmla="*/ 23964 h 1397222"/>
                <a:gd name="connsiteX11" fmla="*/ 217164 w 489227"/>
                <a:gd name="connsiteY11" fmla="*/ 765292 h 1397222"/>
                <a:gd name="connsiteX12" fmla="*/ 247538 w 489227"/>
                <a:gd name="connsiteY12" fmla="*/ 795666 h 1397222"/>
                <a:gd name="connsiteX13" fmla="*/ 277912 w 489227"/>
                <a:gd name="connsiteY13" fmla="*/ 765292 h 1397222"/>
                <a:gd name="connsiteX14" fmla="*/ 277912 w 489227"/>
                <a:gd name="connsiteY14" fmla="*/ 25070 h 1397222"/>
                <a:gd name="connsiteX15" fmla="*/ 284802 w 489227"/>
                <a:gd name="connsiteY15" fmla="*/ 8435 h 1397222"/>
                <a:gd name="connsiteX16" fmla="*/ 305167 w 489227"/>
                <a:gd name="connsiteY16" fmla="*/ 0 h 1397222"/>
                <a:gd name="connsiteX17" fmla="*/ 325532 w 489227"/>
                <a:gd name="connsiteY17" fmla="*/ 8435 h 1397222"/>
                <a:gd name="connsiteX18" fmla="*/ 333470 w 489227"/>
                <a:gd name="connsiteY18" fmla="*/ 27600 h 1397222"/>
                <a:gd name="connsiteX19" fmla="*/ 333469 w 489227"/>
                <a:gd name="connsiteY19" fmla="*/ 758388 h 1397222"/>
                <a:gd name="connsiteX20" fmla="*/ 363843 w 489227"/>
                <a:gd name="connsiteY20" fmla="*/ 788762 h 1397222"/>
                <a:gd name="connsiteX21" fmla="*/ 394217 w 489227"/>
                <a:gd name="connsiteY21" fmla="*/ 758388 h 1397222"/>
                <a:gd name="connsiteX22" fmla="*/ 394217 w 489227"/>
                <a:gd name="connsiteY22" fmla="*/ 27653 h 1397222"/>
                <a:gd name="connsiteX23" fmla="*/ 402177 w 489227"/>
                <a:gd name="connsiteY23" fmla="*/ 8435 h 1397222"/>
                <a:gd name="connsiteX24" fmla="*/ 422542 w 489227"/>
                <a:gd name="connsiteY24" fmla="*/ 0 h 1397222"/>
                <a:gd name="connsiteX25" fmla="*/ 451342 w 489227"/>
                <a:gd name="connsiteY25" fmla="*/ 28800 h 1397222"/>
                <a:gd name="connsiteX26" fmla="*/ 489226 w 489227"/>
                <a:gd name="connsiteY26" fmla="*/ 1094702 h 1397222"/>
                <a:gd name="connsiteX27" fmla="*/ 312760 w 489227"/>
                <a:gd name="connsiteY27" fmla="*/ 1397222 h 1397222"/>
                <a:gd name="connsiteX28" fmla="*/ 176520 w 489227"/>
                <a:gd name="connsiteY28" fmla="*/ 1397222 h 1397222"/>
                <a:gd name="connsiteX29" fmla="*/ 54 w 489227"/>
                <a:gd name="connsiteY29" fmla="*/ 1094702 h 1397222"/>
                <a:gd name="connsiteX30" fmla="*/ 44193 w 489227"/>
                <a:gd name="connsiteY30" fmla="*/ 28800 h 1397222"/>
                <a:gd name="connsiteX31" fmla="*/ 72993 w 489227"/>
                <a:gd name="connsiteY31" fmla="*/ 0 h 1397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89227" h="1397222">
                  <a:moveTo>
                    <a:pt x="72993" y="0"/>
                  </a:moveTo>
                  <a:cubicBezTo>
                    <a:pt x="80946" y="0"/>
                    <a:pt x="88146" y="3224"/>
                    <a:pt x="93358" y="8435"/>
                  </a:cubicBezTo>
                  <a:lnTo>
                    <a:pt x="100861" y="26550"/>
                  </a:lnTo>
                  <a:cubicBezTo>
                    <a:pt x="100861" y="272898"/>
                    <a:pt x="100860" y="519246"/>
                    <a:pt x="100860" y="765594"/>
                  </a:cubicBezTo>
                  <a:cubicBezTo>
                    <a:pt x="100860" y="782369"/>
                    <a:pt x="114459" y="795968"/>
                    <a:pt x="131234" y="795968"/>
                  </a:cubicBezTo>
                  <a:cubicBezTo>
                    <a:pt x="148009" y="795968"/>
                    <a:pt x="161608" y="782369"/>
                    <a:pt x="161608" y="765594"/>
                  </a:cubicBezTo>
                  <a:lnTo>
                    <a:pt x="161608" y="28704"/>
                  </a:lnTo>
                  <a:lnTo>
                    <a:pt x="170003" y="8435"/>
                  </a:lnTo>
                  <a:cubicBezTo>
                    <a:pt x="175215" y="3224"/>
                    <a:pt x="182415" y="0"/>
                    <a:pt x="190368" y="0"/>
                  </a:cubicBezTo>
                  <a:cubicBezTo>
                    <a:pt x="198321" y="0"/>
                    <a:pt x="205521" y="3224"/>
                    <a:pt x="210733" y="8435"/>
                  </a:cubicBezTo>
                  <a:lnTo>
                    <a:pt x="217165" y="23964"/>
                  </a:lnTo>
                  <a:cubicBezTo>
                    <a:pt x="217165" y="271073"/>
                    <a:pt x="217164" y="518183"/>
                    <a:pt x="217164" y="765292"/>
                  </a:cubicBezTo>
                  <a:cubicBezTo>
                    <a:pt x="217164" y="782067"/>
                    <a:pt x="230763" y="795666"/>
                    <a:pt x="247538" y="795666"/>
                  </a:cubicBezTo>
                  <a:cubicBezTo>
                    <a:pt x="264313" y="795666"/>
                    <a:pt x="277912" y="782067"/>
                    <a:pt x="277912" y="765292"/>
                  </a:cubicBezTo>
                  <a:lnTo>
                    <a:pt x="277912" y="25070"/>
                  </a:lnTo>
                  <a:lnTo>
                    <a:pt x="284802" y="8435"/>
                  </a:lnTo>
                  <a:cubicBezTo>
                    <a:pt x="290014" y="3224"/>
                    <a:pt x="297214" y="0"/>
                    <a:pt x="305167" y="0"/>
                  </a:cubicBezTo>
                  <a:cubicBezTo>
                    <a:pt x="313120" y="0"/>
                    <a:pt x="320320" y="3224"/>
                    <a:pt x="325532" y="8435"/>
                  </a:cubicBezTo>
                  <a:lnTo>
                    <a:pt x="333470" y="27600"/>
                  </a:lnTo>
                  <a:cubicBezTo>
                    <a:pt x="333470" y="271196"/>
                    <a:pt x="333469" y="514792"/>
                    <a:pt x="333469" y="758388"/>
                  </a:cubicBezTo>
                  <a:cubicBezTo>
                    <a:pt x="333469" y="775163"/>
                    <a:pt x="347068" y="788762"/>
                    <a:pt x="363843" y="788762"/>
                  </a:cubicBezTo>
                  <a:cubicBezTo>
                    <a:pt x="380618" y="788762"/>
                    <a:pt x="394217" y="775163"/>
                    <a:pt x="394217" y="758388"/>
                  </a:cubicBezTo>
                  <a:lnTo>
                    <a:pt x="394217" y="27653"/>
                  </a:lnTo>
                  <a:lnTo>
                    <a:pt x="402177" y="8435"/>
                  </a:lnTo>
                  <a:cubicBezTo>
                    <a:pt x="407389" y="3224"/>
                    <a:pt x="414589" y="0"/>
                    <a:pt x="422542" y="0"/>
                  </a:cubicBezTo>
                  <a:cubicBezTo>
                    <a:pt x="438448" y="0"/>
                    <a:pt x="451342" y="12894"/>
                    <a:pt x="451342" y="28800"/>
                  </a:cubicBezTo>
                  <a:lnTo>
                    <a:pt x="489226" y="1094702"/>
                  </a:lnTo>
                  <a:cubicBezTo>
                    <a:pt x="489647" y="1154329"/>
                    <a:pt x="371582" y="1296382"/>
                    <a:pt x="312760" y="1397222"/>
                  </a:cubicBezTo>
                  <a:lnTo>
                    <a:pt x="176520" y="1397222"/>
                  </a:lnTo>
                  <a:cubicBezTo>
                    <a:pt x="117698" y="1296382"/>
                    <a:pt x="-2942" y="1149177"/>
                    <a:pt x="54" y="1094702"/>
                  </a:cubicBezTo>
                  <a:lnTo>
                    <a:pt x="44193" y="28800"/>
                  </a:lnTo>
                  <a:cubicBezTo>
                    <a:pt x="44193" y="12894"/>
                    <a:pt x="57087" y="0"/>
                    <a:pt x="72993"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grpSp>
      <p:grpSp>
        <p:nvGrpSpPr>
          <p:cNvPr id="120" name="그룹 119">
            <a:extLst>
              <a:ext uri="{FF2B5EF4-FFF2-40B4-BE49-F238E27FC236}">
                <a16:creationId xmlns:a16="http://schemas.microsoft.com/office/drawing/2014/main" id="{D840536D-10EA-4535-A4C9-239092E41438}"/>
              </a:ext>
            </a:extLst>
          </p:cNvPr>
          <p:cNvGrpSpPr/>
          <p:nvPr/>
        </p:nvGrpSpPr>
        <p:grpSpPr>
          <a:xfrm rot="13493533">
            <a:off x="10768870" y="3638123"/>
            <a:ext cx="338469" cy="1516294"/>
            <a:chOff x="4241914" y="2176670"/>
            <a:chExt cx="1118390" cy="5010230"/>
          </a:xfrm>
          <a:solidFill>
            <a:schemeClr val="accent1"/>
          </a:solidFill>
        </p:grpSpPr>
        <p:sp>
          <p:nvSpPr>
            <p:cNvPr id="121" name="타원 55">
              <a:extLst>
                <a:ext uri="{FF2B5EF4-FFF2-40B4-BE49-F238E27FC236}">
                  <a16:creationId xmlns:a16="http://schemas.microsoft.com/office/drawing/2014/main" id="{CE32D126-7DC2-49BE-9E94-E11C8CA2199B}"/>
                </a:ext>
              </a:extLst>
            </p:cNvPr>
            <p:cNvSpPr/>
            <p:nvPr/>
          </p:nvSpPr>
          <p:spPr>
            <a:xfrm>
              <a:off x="4241914" y="2176670"/>
              <a:ext cx="1118390" cy="1811875"/>
            </a:xfrm>
            <a:custGeom>
              <a:avLst/>
              <a:gdLst>
                <a:gd name="connsiteX0" fmla="*/ 0 w 1173877"/>
                <a:gd name="connsiteY0" fmla="*/ 586939 h 1173877"/>
                <a:gd name="connsiteX1" fmla="*/ 586939 w 1173877"/>
                <a:gd name="connsiteY1" fmla="*/ 0 h 1173877"/>
                <a:gd name="connsiteX2" fmla="*/ 1173878 w 1173877"/>
                <a:gd name="connsiteY2" fmla="*/ 586939 h 1173877"/>
                <a:gd name="connsiteX3" fmla="*/ 586939 w 1173877"/>
                <a:gd name="connsiteY3" fmla="*/ 1173878 h 1173877"/>
                <a:gd name="connsiteX4" fmla="*/ 0 w 1173877"/>
                <a:gd name="connsiteY4" fmla="*/ 586939 h 1173877"/>
                <a:gd name="connsiteX0" fmla="*/ 41 w 1173919"/>
                <a:gd name="connsiteY0" fmla="*/ 932720 h 1519659"/>
                <a:gd name="connsiteX1" fmla="*/ 610033 w 1173919"/>
                <a:gd name="connsiteY1" fmla="*/ 0 h 1519659"/>
                <a:gd name="connsiteX2" fmla="*/ 1173919 w 1173919"/>
                <a:gd name="connsiteY2" fmla="*/ 932720 h 1519659"/>
                <a:gd name="connsiteX3" fmla="*/ 586980 w 1173919"/>
                <a:gd name="connsiteY3" fmla="*/ 1519659 h 1519659"/>
                <a:gd name="connsiteX4" fmla="*/ 41 w 1173919"/>
                <a:gd name="connsiteY4" fmla="*/ 932720 h 1519659"/>
                <a:gd name="connsiteX0" fmla="*/ 74 w 1173952"/>
                <a:gd name="connsiteY0" fmla="*/ 932720 h 1842389"/>
                <a:gd name="connsiteX1" fmla="*/ 610066 w 1173952"/>
                <a:gd name="connsiteY1" fmla="*/ 0 h 1842389"/>
                <a:gd name="connsiteX2" fmla="*/ 1173952 w 1173952"/>
                <a:gd name="connsiteY2" fmla="*/ 932720 h 1842389"/>
                <a:gd name="connsiteX3" fmla="*/ 579329 w 1173952"/>
                <a:gd name="connsiteY3" fmla="*/ 1842389 h 1842389"/>
                <a:gd name="connsiteX4" fmla="*/ 74 w 1173952"/>
                <a:gd name="connsiteY4" fmla="*/ 932720 h 1842389"/>
                <a:gd name="connsiteX0" fmla="*/ 17 w 1173895"/>
                <a:gd name="connsiteY0" fmla="*/ 932720 h 1842389"/>
                <a:gd name="connsiteX1" fmla="*/ 610009 w 1173895"/>
                <a:gd name="connsiteY1" fmla="*/ 0 h 1842389"/>
                <a:gd name="connsiteX2" fmla="*/ 1173895 w 1173895"/>
                <a:gd name="connsiteY2" fmla="*/ 932720 h 1842389"/>
                <a:gd name="connsiteX3" fmla="*/ 579272 w 1173895"/>
                <a:gd name="connsiteY3" fmla="*/ 1842389 h 1842389"/>
                <a:gd name="connsiteX4" fmla="*/ 17 w 1173895"/>
                <a:gd name="connsiteY4" fmla="*/ 932720 h 1842389"/>
                <a:gd name="connsiteX0" fmla="*/ 756 w 1174634"/>
                <a:gd name="connsiteY0" fmla="*/ 932720 h 1842389"/>
                <a:gd name="connsiteX1" fmla="*/ 610748 w 1174634"/>
                <a:gd name="connsiteY1" fmla="*/ 0 h 1842389"/>
                <a:gd name="connsiteX2" fmla="*/ 1174634 w 1174634"/>
                <a:gd name="connsiteY2" fmla="*/ 932720 h 1842389"/>
                <a:gd name="connsiteX3" fmla="*/ 580011 w 1174634"/>
                <a:gd name="connsiteY3" fmla="*/ 1842389 h 1842389"/>
                <a:gd name="connsiteX4" fmla="*/ 756 w 1174634"/>
                <a:gd name="connsiteY4" fmla="*/ 932720 h 1842389"/>
                <a:gd name="connsiteX0" fmla="*/ 756 w 1174634"/>
                <a:gd name="connsiteY0" fmla="*/ 932720 h 1842389"/>
                <a:gd name="connsiteX1" fmla="*/ 610748 w 1174634"/>
                <a:gd name="connsiteY1" fmla="*/ 0 h 1842389"/>
                <a:gd name="connsiteX2" fmla="*/ 1174634 w 1174634"/>
                <a:gd name="connsiteY2" fmla="*/ 932720 h 1842389"/>
                <a:gd name="connsiteX3" fmla="*/ 580011 w 1174634"/>
                <a:gd name="connsiteY3" fmla="*/ 1842389 h 1842389"/>
                <a:gd name="connsiteX4" fmla="*/ 756 w 1174634"/>
                <a:gd name="connsiteY4" fmla="*/ 932720 h 1842389"/>
                <a:gd name="connsiteX0" fmla="*/ 542 w 1174420"/>
                <a:gd name="connsiteY0" fmla="*/ 932720 h 1842389"/>
                <a:gd name="connsiteX1" fmla="*/ 610534 w 1174420"/>
                <a:gd name="connsiteY1" fmla="*/ 0 h 1842389"/>
                <a:gd name="connsiteX2" fmla="*/ 1174420 w 1174420"/>
                <a:gd name="connsiteY2" fmla="*/ 932720 h 1842389"/>
                <a:gd name="connsiteX3" fmla="*/ 579797 w 1174420"/>
                <a:gd name="connsiteY3" fmla="*/ 1842389 h 1842389"/>
                <a:gd name="connsiteX4" fmla="*/ 542 w 1174420"/>
                <a:gd name="connsiteY4" fmla="*/ 932720 h 1842389"/>
                <a:gd name="connsiteX0" fmla="*/ 542 w 1174420"/>
                <a:gd name="connsiteY0" fmla="*/ 932720 h 1842389"/>
                <a:gd name="connsiteX1" fmla="*/ 610534 w 1174420"/>
                <a:gd name="connsiteY1" fmla="*/ 0 h 1842389"/>
                <a:gd name="connsiteX2" fmla="*/ 1174420 w 1174420"/>
                <a:gd name="connsiteY2" fmla="*/ 932720 h 1842389"/>
                <a:gd name="connsiteX3" fmla="*/ 579797 w 1174420"/>
                <a:gd name="connsiteY3" fmla="*/ 1842389 h 1842389"/>
                <a:gd name="connsiteX4" fmla="*/ 542 w 1174420"/>
                <a:gd name="connsiteY4" fmla="*/ 932720 h 1842389"/>
                <a:gd name="connsiteX0" fmla="*/ 542 w 1175985"/>
                <a:gd name="connsiteY0" fmla="*/ 932720 h 1842389"/>
                <a:gd name="connsiteX1" fmla="*/ 610534 w 1175985"/>
                <a:gd name="connsiteY1" fmla="*/ 0 h 1842389"/>
                <a:gd name="connsiteX2" fmla="*/ 1174420 w 1175985"/>
                <a:gd name="connsiteY2" fmla="*/ 932720 h 1842389"/>
                <a:gd name="connsiteX3" fmla="*/ 579797 w 1175985"/>
                <a:gd name="connsiteY3" fmla="*/ 1842389 h 1842389"/>
                <a:gd name="connsiteX4" fmla="*/ 542 w 1175985"/>
                <a:gd name="connsiteY4" fmla="*/ 932720 h 1842389"/>
                <a:gd name="connsiteX0" fmla="*/ 542 w 1175985"/>
                <a:gd name="connsiteY0" fmla="*/ 932720 h 1842389"/>
                <a:gd name="connsiteX1" fmla="*/ 610534 w 1175985"/>
                <a:gd name="connsiteY1" fmla="*/ 0 h 1842389"/>
                <a:gd name="connsiteX2" fmla="*/ 1174420 w 1175985"/>
                <a:gd name="connsiteY2" fmla="*/ 932720 h 1842389"/>
                <a:gd name="connsiteX3" fmla="*/ 579797 w 1175985"/>
                <a:gd name="connsiteY3" fmla="*/ 1842389 h 1842389"/>
                <a:gd name="connsiteX4" fmla="*/ 542 w 1175985"/>
                <a:gd name="connsiteY4" fmla="*/ 932720 h 1842389"/>
                <a:gd name="connsiteX0" fmla="*/ 542 w 1174536"/>
                <a:gd name="connsiteY0" fmla="*/ 932720 h 1842389"/>
                <a:gd name="connsiteX1" fmla="*/ 610534 w 1174536"/>
                <a:gd name="connsiteY1" fmla="*/ 0 h 1842389"/>
                <a:gd name="connsiteX2" fmla="*/ 1174420 w 1174536"/>
                <a:gd name="connsiteY2" fmla="*/ 932720 h 1842389"/>
                <a:gd name="connsiteX3" fmla="*/ 579797 w 1174536"/>
                <a:gd name="connsiteY3" fmla="*/ 1842389 h 1842389"/>
                <a:gd name="connsiteX4" fmla="*/ 542 w 1174536"/>
                <a:gd name="connsiteY4" fmla="*/ 932720 h 1842389"/>
                <a:gd name="connsiteX0" fmla="*/ 574 w 1143830"/>
                <a:gd name="connsiteY0" fmla="*/ 932720 h 1842389"/>
                <a:gd name="connsiteX1" fmla="*/ 579830 w 1143830"/>
                <a:gd name="connsiteY1" fmla="*/ 0 h 1842389"/>
                <a:gd name="connsiteX2" fmla="*/ 1143716 w 1143830"/>
                <a:gd name="connsiteY2" fmla="*/ 932720 h 1842389"/>
                <a:gd name="connsiteX3" fmla="*/ 549093 w 1143830"/>
                <a:gd name="connsiteY3" fmla="*/ 1842389 h 1842389"/>
                <a:gd name="connsiteX4" fmla="*/ 574 w 1143830"/>
                <a:gd name="connsiteY4" fmla="*/ 932720 h 1842389"/>
                <a:gd name="connsiteX0" fmla="*/ 574 w 1143830"/>
                <a:gd name="connsiteY0" fmla="*/ 932720 h 1842389"/>
                <a:gd name="connsiteX1" fmla="*/ 579830 w 1143830"/>
                <a:gd name="connsiteY1" fmla="*/ 0 h 1842389"/>
                <a:gd name="connsiteX2" fmla="*/ 1143716 w 1143830"/>
                <a:gd name="connsiteY2" fmla="*/ 932720 h 1842389"/>
                <a:gd name="connsiteX3" fmla="*/ 549093 w 1143830"/>
                <a:gd name="connsiteY3" fmla="*/ 1842389 h 1842389"/>
                <a:gd name="connsiteX4" fmla="*/ 574 w 1143830"/>
                <a:gd name="connsiteY4" fmla="*/ 932720 h 1842389"/>
                <a:gd name="connsiteX0" fmla="*/ 872 w 1144196"/>
                <a:gd name="connsiteY0" fmla="*/ 932720 h 1842389"/>
                <a:gd name="connsiteX1" fmla="*/ 580128 w 1144196"/>
                <a:gd name="connsiteY1" fmla="*/ 0 h 1842389"/>
                <a:gd name="connsiteX2" fmla="*/ 1144014 w 1144196"/>
                <a:gd name="connsiteY2" fmla="*/ 932720 h 1842389"/>
                <a:gd name="connsiteX3" fmla="*/ 549391 w 1144196"/>
                <a:gd name="connsiteY3" fmla="*/ 1842389 h 1842389"/>
                <a:gd name="connsiteX4" fmla="*/ 872 w 1144196"/>
                <a:gd name="connsiteY4" fmla="*/ 932720 h 1842389"/>
                <a:gd name="connsiteX0" fmla="*/ 574 w 1143830"/>
                <a:gd name="connsiteY0" fmla="*/ 932720 h 1842389"/>
                <a:gd name="connsiteX1" fmla="*/ 579830 w 1143830"/>
                <a:gd name="connsiteY1" fmla="*/ 0 h 1842389"/>
                <a:gd name="connsiteX2" fmla="*/ 1143716 w 1143830"/>
                <a:gd name="connsiteY2" fmla="*/ 932720 h 1842389"/>
                <a:gd name="connsiteX3" fmla="*/ 549093 w 1143830"/>
                <a:gd name="connsiteY3" fmla="*/ 1842389 h 1842389"/>
                <a:gd name="connsiteX4" fmla="*/ 574 w 1143830"/>
                <a:gd name="connsiteY4" fmla="*/ 932720 h 1842389"/>
                <a:gd name="connsiteX0" fmla="*/ 574 w 1144158"/>
                <a:gd name="connsiteY0" fmla="*/ 932720 h 1842389"/>
                <a:gd name="connsiteX1" fmla="*/ 579830 w 1144158"/>
                <a:gd name="connsiteY1" fmla="*/ 0 h 1842389"/>
                <a:gd name="connsiteX2" fmla="*/ 1143716 w 1144158"/>
                <a:gd name="connsiteY2" fmla="*/ 932720 h 1842389"/>
                <a:gd name="connsiteX3" fmla="*/ 549093 w 1144158"/>
                <a:gd name="connsiteY3" fmla="*/ 1842389 h 1842389"/>
                <a:gd name="connsiteX4" fmla="*/ 574 w 1144158"/>
                <a:gd name="connsiteY4" fmla="*/ 932720 h 1842389"/>
                <a:gd name="connsiteX0" fmla="*/ 574 w 1144158"/>
                <a:gd name="connsiteY0" fmla="*/ 932720 h 1842389"/>
                <a:gd name="connsiteX1" fmla="*/ 579830 w 1144158"/>
                <a:gd name="connsiteY1" fmla="*/ 0 h 1842389"/>
                <a:gd name="connsiteX2" fmla="*/ 1143716 w 1144158"/>
                <a:gd name="connsiteY2" fmla="*/ 932720 h 1842389"/>
                <a:gd name="connsiteX3" fmla="*/ 549093 w 1144158"/>
                <a:gd name="connsiteY3" fmla="*/ 1842389 h 1842389"/>
                <a:gd name="connsiteX4" fmla="*/ 574 w 1144158"/>
                <a:gd name="connsiteY4" fmla="*/ 932720 h 1842389"/>
                <a:gd name="connsiteX0" fmla="*/ 574 w 1143830"/>
                <a:gd name="connsiteY0" fmla="*/ 932720 h 1842389"/>
                <a:gd name="connsiteX1" fmla="*/ 579830 w 1143830"/>
                <a:gd name="connsiteY1" fmla="*/ 0 h 1842389"/>
                <a:gd name="connsiteX2" fmla="*/ 1143716 w 1143830"/>
                <a:gd name="connsiteY2" fmla="*/ 932720 h 1842389"/>
                <a:gd name="connsiteX3" fmla="*/ 549093 w 1143830"/>
                <a:gd name="connsiteY3" fmla="*/ 1842389 h 1842389"/>
                <a:gd name="connsiteX4" fmla="*/ 574 w 1143830"/>
                <a:gd name="connsiteY4" fmla="*/ 932720 h 1842389"/>
                <a:gd name="connsiteX0" fmla="*/ 573 w 1136147"/>
                <a:gd name="connsiteY0" fmla="*/ 932723 h 1842395"/>
                <a:gd name="connsiteX1" fmla="*/ 579829 w 1136147"/>
                <a:gd name="connsiteY1" fmla="*/ 3 h 1842395"/>
                <a:gd name="connsiteX2" fmla="*/ 1136031 w 1136147"/>
                <a:gd name="connsiteY2" fmla="*/ 925039 h 1842395"/>
                <a:gd name="connsiteX3" fmla="*/ 549092 w 1136147"/>
                <a:gd name="connsiteY3" fmla="*/ 1842392 h 1842395"/>
                <a:gd name="connsiteX4" fmla="*/ 573 w 1136147"/>
                <a:gd name="connsiteY4" fmla="*/ 932723 h 1842395"/>
                <a:gd name="connsiteX0" fmla="*/ 573 w 1136147"/>
                <a:gd name="connsiteY0" fmla="*/ 894353 h 1842497"/>
                <a:gd name="connsiteX1" fmla="*/ 579829 w 1136147"/>
                <a:gd name="connsiteY1" fmla="*/ 53 h 1842497"/>
                <a:gd name="connsiteX2" fmla="*/ 1136031 w 1136147"/>
                <a:gd name="connsiteY2" fmla="*/ 925089 h 1842497"/>
                <a:gd name="connsiteX3" fmla="*/ 549092 w 1136147"/>
                <a:gd name="connsiteY3" fmla="*/ 1842442 h 1842497"/>
                <a:gd name="connsiteX4" fmla="*/ 573 w 1136147"/>
                <a:gd name="connsiteY4" fmla="*/ 894353 h 1842497"/>
                <a:gd name="connsiteX0" fmla="*/ 573 w 1136147"/>
                <a:gd name="connsiteY0" fmla="*/ 894358 h 1842502"/>
                <a:gd name="connsiteX1" fmla="*/ 579829 w 1136147"/>
                <a:gd name="connsiteY1" fmla="*/ 58 h 1842502"/>
                <a:gd name="connsiteX2" fmla="*/ 1136031 w 1136147"/>
                <a:gd name="connsiteY2" fmla="*/ 925094 h 1842502"/>
                <a:gd name="connsiteX3" fmla="*/ 549092 w 1136147"/>
                <a:gd name="connsiteY3" fmla="*/ 1842447 h 1842502"/>
                <a:gd name="connsiteX4" fmla="*/ 573 w 1136147"/>
                <a:gd name="connsiteY4" fmla="*/ 894358 h 1842502"/>
                <a:gd name="connsiteX0" fmla="*/ 573 w 1136147"/>
                <a:gd name="connsiteY0" fmla="*/ 894362 h 1842506"/>
                <a:gd name="connsiteX1" fmla="*/ 579829 w 1136147"/>
                <a:gd name="connsiteY1" fmla="*/ 62 h 1842506"/>
                <a:gd name="connsiteX2" fmla="*/ 1136031 w 1136147"/>
                <a:gd name="connsiteY2" fmla="*/ 925098 h 1842506"/>
                <a:gd name="connsiteX3" fmla="*/ 549092 w 1136147"/>
                <a:gd name="connsiteY3" fmla="*/ 1842451 h 1842506"/>
                <a:gd name="connsiteX4" fmla="*/ 573 w 1136147"/>
                <a:gd name="connsiteY4" fmla="*/ 894362 h 1842506"/>
                <a:gd name="connsiteX0" fmla="*/ 573 w 1136031"/>
                <a:gd name="connsiteY0" fmla="*/ 894362 h 1842506"/>
                <a:gd name="connsiteX1" fmla="*/ 579829 w 1136031"/>
                <a:gd name="connsiteY1" fmla="*/ 62 h 1842506"/>
                <a:gd name="connsiteX2" fmla="*/ 1136031 w 1136031"/>
                <a:gd name="connsiteY2" fmla="*/ 925098 h 1842506"/>
                <a:gd name="connsiteX3" fmla="*/ 549092 w 1136031"/>
                <a:gd name="connsiteY3" fmla="*/ 1842451 h 1842506"/>
                <a:gd name="connsiteX4" fmla="*/ 573 w 1136031"/>
                <a:gd name="connsiteY4" fmla="*/ 894362 h 1842506"/>
                <a:gd name="connsiteX0" fmla="*/ 944 w 1136402"/>
                <a:gd name="connsiteY0" fmla="*/ 894362 h 1842506"/>
                <a:gd name="connsiteX1" fmla="*/ 580200 w 1136402"/>
                <a:gd name="connsiteY1" fmla="*/ 62 h 1842506"/>
                <a:gd name="connsiteX2" fmla="*/ 1136402 w 1136402"/>
                <a:gd name="connsiteY2" fmla="*/ 925098 h 1842506"/>
                <a:gd name="connsiteX3" fmla="*/ 549463 w 1136402"/>
                <a:gd name="connsiteY3" fmla="*/ 1842451 h 1842506"/>
                <a:gd name="connsiteX4" fmla="*/ 944 w 1136402"/>
                <a:gd name="connsiteY4" fmla="*/ 894362 h 1842506"/>
                <a:gd name="connsiteX0" fmla="*/ 1105 w 1136563"/>
                <a:gd name="connsiteY0" fmla="*/ 894362 h 1842506"/>
                <a:gd name="connsiteX1" fmla="*/ 580361 w 1136563"/>
                <a:gd name="connsiteY1" fmla="*/ 62 h 1842506"/>
                <a:gd name="connsiteX2" fmla="*/ 1136563 w 1136563"/>
                <a:gd name="connsiteY2" fmla="*/ 925098 h 1842506"/>
                <a:gd name="connsiteX3" fmla="*/ 549624 w 1136563"/>
                <a:gd name="connsiteY3" fmla="*/ 1842451 h 1842506"/>
                <a:gd name="connsiteX4" fmla="*/ 1105 w 1136563"/>
                <a:gd name="connsiteY4" fmla="*/ 894362 h 1842506"/>
                <a:gd name="connsiteX0" fmla="*/ 1105 w 1136563"/>
                <a:gd name="connsiteY0" fmla="*/ 894362 h 1842506"/>
                <a:gd name="connsiteX1" fmla="*/ 580361 w 1136563"/>
                <a:gd name="connsiteY1" fmla="*/ 62 h 1842506"/>
                <a:gd name="connsiteX2" fmla="*/ 1136563 w 1136563"/>
                <a:gd name="connsiteY2" fmla="*/ 925098 h 1842506"/>
                <a:gd name="connsiteX3" fmla="*/ 549624 w 1136563"/>
                <a:gd name="connsiteY3" fmla="*/ 1842451 h 1842506"/>
                <a:gd name="connsiteX4" fmla="*/ 1105 w 1136563"/>
                <a:gd name="connsiteY4" fmla="*/ 894362 h 1842506"/>
                <a:gd name="connsiteX0" fmla="*/ 530 w 1175493"/>
                <a:gd name="connsiteY0" fmla="*/ 904205 h 1842443"/>
                <a:gd name="connsiteX1" fmla="*/ 619291 w 1175493"/>
                <a:gd name="connsiteY1" fmla="*/ 29 h 1842443"/>
                <a:gd name="connsiteX2" fmla="*/ 1175493 w 1175493"/>
                <a:gd name="connsiteY2" fmla="*/ 925065 h 1842443"/>
                <a:gd name="connsiteX3" fmla="*/ 588554 w 1175493"/>
                <a:gd name="connsiteY3" fmla="*/ 1842418 h 1842443"/>
                <a:gd name="connsiteX4" fmla="*/ 530 w 1175493"/>
                <a:gd name="connsiteY4" fmla="*/ 904205 h 1842443"/>
                <a:gd name="connsiteX0" fmla="*/ 527 w 1155736"/>
                <a:gd name="connsiteY0" fmla="*/ 904205 h 1842443"/>
                <a:gd name="connsiteX1" fmla="*/ 619288 w 1155736"/>
                <a:gd name="connsiteY1" fmla="*/ 29 h 1842443"/>
                <a:gd name="connsiteX2" fmla="*/ 1155736 w 1155736"/>
                <a:gd name="connsiteY2" fmla="*/ 925065 h 1842443"/>
                <a:gd name="connsiteX3" fmla="*/ 588551 w 1155736"/>
                <a:gd name="connsiteY3" fmla="*/ 1842418 h 1842443"/>
                <a:gd name="connsiteX4" fmla="*/ 527 w 1155736"/>
                <a:gd name="connsiteY4" fmla="*/ 904205 h 1842443"/>
                <a:gd name="connsiteX0" fmla="*/ 620 w 1155829"/>
                <a:gd name="connsiteY0" fmla="*/ 904205 h 1842443"/>
                <a:gd name="connsiteX1" fmla="*/ 619381 w 1155829"/>
                <a:gd name="connsiteY1" fmla="*/ 29 h 1842443"/>
                <a:gd name="connsiteX2" fmla="*/ 1155829 w 1155829"/>
                <a:gd name="connsiteY2" fmla="*/ 925065 h 1842443"/>
                <a:gd name="connsiteX3" fmla="*/ 588644 w 1155829"/>
                <a:gd name="connsiteY3" fmla="*/ 1842418 h 1842443"/>
                <a:gd name="connsiteX4" fmla="*/ 620 w 1155829"/>
                <a:gd name="connsiteY4" fmla="*/ 904205 h 1842443"/>
                <a:gd name="connsiteX0" fmla="*/ 853 w 1156062"/>
                <a:gd name="connsiteY0" fmla="*/ 904570 h 1842808"/>
                <a:gd name="connsiteX1" fmla="*/ 619614 w 1156062"/>
                <a:gd name="connsiteY1" fmla="*/ 394 h 1842808"/>
                <a:gd name="connsiteX2" fmla="*/ 1156062 w 1156062"/>
                <a:gd name="connsiteY2" fmla="*/ 925430 h 1842808"/>
                <a:gd name="connsiteX3" fmla="*/ 588877 w 1156062"/>
                <a:gd name="connsiteY3" fmla="*/ 1842783 h 1842808"/>
                <a:gd name="connsiteX4" fmla="*/ 853 w 1156062"/>
                <a:gd name="connsiteY4" fmla="*/ 904570 h 1842808"/>
                <a:gd name="connsiteX0" fmla="*/ 949 w 1156158"/>
                <a:gd name="connsiteY0" fmla="*/ 904271 h 1842509"/>
                <a:gd name="connsiteX1" fmla="*/ 619710 w 1156158"/>
                <a:gd name="connsiteY1" fmla="*/ 95 h 1842509"/>
                <a:gd name="connsiteX2" fmla="*/ 1156158 w 1156158"/>
                <a:gd name="connsiteY2" fmla="*/ 925131 h 1842509"/>
                <a:gd name="connsiteX3" fmla="*/ 588973 w 1156158"/>
                <a:gd name="connsiteY3" fmla="*/ 1842484 h 1842509"/>
                <a:gd name="connsiteX4" fmla="*/ 949 w 1156158"/>
                <a:gd name="connsiteY4" fmla="*/ 904271 h 1842509"/>
                <a:gd name="connsiteX0" fmla="*/ 7 w 1155216"/>
                <a:gd name="connsiteY0" fmla="*/ 904270 h 1842508"/>
                <a:gd name="connsiteX1" fmla="*/ 599015 w 1155216"/>
                <a:gd name="connsiteY1" fmla="*/ 94 h 1842508"/>
                <a:gd name="connsiteX2" fmla="*/ 1155216 w 1155216"/>
                <a:gd name="connsiteY2" fmla="*/ 925130 h 1842508"/>
                <a:gd name="connsiteX3" fmla="*/ 588031 w 1155216"/>
                <a:gd name="connsiteY3" fmla="*/ 1842483 h 1842508"/>
                <a:gd name="connsiteX4" fmla="*/ 7 w 1155216"/>
                <a:gd name="connsiteY4" fmla="*/ 904270 h 1842508"/>
                <a:gd name="connsiteX0" fmla="*/ 7 w 1155216"/>
                <a:gd name="connsiteY0" fmla="*/ 904270 h 1842508"/>
                <a:gd name="connsiteX1" fmla="*/ 599015 w 1155216"/>
                <a:gd name="connsiteY1" fmla="*/ 94 h 1842508"/>
                <a:gd name="connsiteX2" fmla="*/ 1155216 w 1155216"/>
                <a:gd name="connsiteY2" fmla="*/ 925130 h 1842508"/>
                <a:gd name="connsiteX3" fmla="*/ 588031 w 1155216"/>
                <a:gd name="connsiteY3" fmla="*/ 1842483 h 1842508"/>
                <a:gd name="connsiteX4" fmla="*/ 7 w 1155216"/>
                <a:gd name="connsiteY4" fmla="*/ 904270 h 1842508"/>
                <a:gd name="connsiteX0" fmla="*/ 7 w 1155216"/>
                <a:gd name="connsiteY0" fmla="*/ 904270 h 1842508"/>
                <a:gd name="connsiteX1" fmla="*/ 599015 w 1155216"/>
                <a:gd name="connsiteY1" fmla="*/ 94 h 1842508"/>
                <a:gd name="connsiteX2" fmla="*/ 1155216 w 1155216"/>
                <a:gd name="connsiteY2" fmla="*/ 925130 h 1842508"/>
                <a:gd name="connsiteX3" fmla="*/ 588031 w 1155216"/>
                <a:gd name="connsiteY3" fmla="*/ 1842483 h 1842508"/>
                <a:gd name="connsiteX4" fmla="*/ 7 w 1155216"/>
                <a:gd name="connsiteY4" fmla="*/ 904270 h 1842508"/>
                <a:gd name="connsiteX0" fmla="*/ 8 w 1155217"/>
                <a:gd name="connsiteY0" fmla="*/ 904270 h 1842508"/>
                <a:gd name="connsiteX1" fmla="*/ 599016 w 1155217"/>
                <a:gd name="connsiteY1" fmla="*/ 94 h 1842508"/>
                <a:gd name="connsiteX2" fmla="*/ 1155217 w 1155217"/>
                <a:gd name="connsiteY2" fmla="*/ 925130 h 1842508"/>
                <a:gd name="connsiteX3" fmla="*/ 588032 w 1155217"/>
                <a:gd name="connsiteY3" fmla="*/ 1842483 h 1842508"/>
                <a:gd name="connsiteX4" fmla="*/ 8 w 1155217"/>
                <a:gd name="connsiteY4" fmla="*/ 904270 h 1842508"/>
                <a:gd name="connsiteX0" fmla="*/ 8 w 1155217"/>
                <a:gd name="connsiteY0" fmla="*/ 904270 h 1842508"/>
                <a:gd name="connsiteX1" fmla="*/ 599016 w 1155217"/>
                <a:gd name="connsiteY1" fmla="*/ 94 h 1842508"/>
                <a:gd name="connsiteX2" fmla="*/ 1155217 w 1155217"/>
                <a:gd name="connsiteY2" fmla="*/ 925130 h 1842508"/>
                <a:gd name="connsiteX3" fmla="*/ 588032 w 1155217"/>
                <a:gd name="connsiteY3" fmla="*/ 1842483 h 1842508"/>
                <a:gd name="connsiteX4" fmla="*/ 8 w 1155217"/>
                <a:gd name="connsiteY4" fmla="*/ 904270 h 1842508"/>
                <a:gd name="connsiteX0" fmla="*/ 184 w 1155393"/>
                <a:gd name="connsiteY0" fmla="*/ 904270 h 1842508"/>
                <a:gd name="connsiteX1" fmla="*/ 599192 w 1155393"/>
                <a:gd name="connsiteY1" fmla="*/ 94 h 1842508"/>
                <a:gd name="connsiteX2" fmla="*/ 1155393 w 1155393"/>
                <a:gd name="connsiteY2" fmla="*/ 925130 h 1842508"/>
                <a:gd name="connsiteX3" fmla="*/ 588208 w 1155393"/>
                <a:gd name="connsiteY3" fmla="*/ 1842483 h 1842508"/>
                <a:gd name="connsiteX4" fmla="*/ 184 w 1155393"/>
                <a:gd name="connsiteY4" fmla="*/ 904270 h 1842508"/>
                <a:gd name="connsiteX0" fmla="*/ 184 w 1155393"/>
                <a:gd name="connsiteY0" fmla="*/ 904240 h 1842478"/>
                <a:gd name="connsiteX1" fmla="*/ 599192 w 1155393"/>
                <a:gd name="connsiteY1" fmla="*/ 64 h 1842478"/>
                <a:gd name="connsiteX2" fmla="*/ 1155393 w 1155393"/>
                <a:gd name="connsiteY2" fmla="*/ 925100 h 1842478"/>
                <a:gd name="connsiteX3" fmla="*/ 588208 w 1155393"/>
                <a:gd name="connsiteY3" fmla="*/ 1842453 h 1842478"/>
                <a:gd name="connsiteX4" fmla="*/ 184 w 1155393"/>
                <a:gd name="connsiteY4" fmla="*/ 904240 h 1842478"/>
                <a:gd name="connsiteX0" fmla="*/ 184 w 1155393"/>
                <a:gd name="connsiteY0" fmla="*/ 904259 h 1842497"/>
                <a:gd name="connsiteX1" fmla="*/ 599192 w 1155393"/>
                <a:gd name="connsiteY1" fmla="*/ 83 h 1842497"/>
                <a:gd name="connsiteX2" fmla="*/ 1155393 w 1155393"/>
                <a:gd name="connsiteY2" fmla="*/ 925119 h 1842497"/>
                <a:gd name="connsiteX3" fmla="*/ 588208 w 1155393"/>
                <a:gd name="connsiteY3" fmla="*/ 1842472 h 1842497"/>
                <a:gd name="connsiteX4" fmla="*/ 184 w 1155393"/>
                <a:gd name="connsiteY4" fmla="*/ 904259 h 1842497"/>
                <a:gd name="connsiteX0" fmla="*/ 184 w 1155718"/>
                <a:gd name="connsiteY0" fmla="*/ 904235 h 1842465"/>
                <a:gd name="connsiteX1" fmla="*/ 599192 w 1155718"/>
                <a:gd name="connsiteY1" fmla="*/ 59 h 1842465"/>
                <a:gd name="connsiteX2" fmla="*/ 1155393 w 1155718"/>
                <a:gd name="connsiteY2" fmla="*/ 925095 h 1842465"/>
                <a:gd name="connsiteX3" fmla="*/ 588208 w 1155718"/>
                <a:gd name="connsiteY3" fmla="*/ 1842448 h 1842465"/>
                <a:gd name="connsiteX4" fmla="*/ 184 w 1155718"/>
                <a:gd name="connsiteY4" fmla="*/ 904235 h 1842465"/>
                <a:gd name="connsiteX0" fmla="*/ 9 w 1155230"/>
                <a:gd name="connsiteY0" fmla="*/ 933851 h 1872079"/>
                <a:gd name="connsiteX1" fmla="*/ 599017 w 1155230"/>
                <a:gd name="connsiteY1" fmla="*/ 46 h 1872079"/>
                <a:gd name="connsiteX2" fmla="*/ 1155218 w 1155230"/>
                <a:gd name="connsiteY2" fmla="*/ 954711 h 1872079"/>
                <a:gd name="connsiteX3" fmla="*/ 588033 w 1155230"/>
                <a:gd name="connsiteY3" fmla="*/ 1872064 h 1872079"/>
                <a:gd name="connsiteX4" fmla="*/ 9 w 1155230"/>
                <a:gd name="connsiteY4" fmla="*/ 933851 h 1872079"/>
                <a:gd name="connsiteX0" fmla="*/ 184 w 1155405"/>
                <a:gd name="connsiteY0" fmla="*/ 933851 h 1872078"/>
                <a:gd name="connsiteX1" fmla="*/ 599192 w 1155405"/>
                <a:gd name="connsiteY1" fmla="*/ 46 h 1872078"/>
                <a:gd name="connsiteX2" fmla="*/ 1155393 w 1155405"/>
                <a:gd name="connsiteY2" fmla="*/ 954711 h 1872078"/>
                <a:gd name="connsiteX3" fmla="*/ 588208 w 1155405"/>
                <a:gd name="connsiteY3" fmla="*/ 1872064 h 1872078"/>
                <a:gd name="connsiteX4" fmla="*/ 184 w 1155405"/>
                <a:gd name="connsiteY4" fmla="*/ 933851 h 1872078"/>
                <a:gd name="connsiteX0" fmla="*/ 184 w 1155572"/>
                <a:gd name="connsiteY0" fmla="*/ 933863 h 1872093"/>
                <a:gd name="connsiteX1" fmla="*/ 599192 w 1155572"/>
                <a:gd name="connsiteY1" fmla="*/ 58 h 1872093"/>
                <a:gd name="connsiteX2" fmla="*/ 1155393 w 1155572"/>
                <a:gd name="connsiteY2" fmla="*/ 954723 h 1872093"/>
                <a:gd name="connsiteX3" fmla="*/ 588208 w 1155572"/>
                <a:gd name="connsiteY3" fmla="*/ 1872076 h 1872093"/>
                <a:gd name="connsiteX4" fmla="*/ 184 w 1155572"/>
                <a:gd name="connsiteY4" fmla="*/ 933863 h 1872093"/>
                <a:gd name="connsiteX0" fmla="*/ 184 w 1155560"/>
                <a:gd name="connsiteY0" fmla="*/ 933863 h 1872094"/>
                <a:gd name="connsiteX1" fmla="*/ 599192 w 1155560"/>
                <a:gd name="connsiteY1" fmla="*/ 58 h 1872094"/>
                <a:gd name="connsiteX2" fmla="*/ 1155393 w 1155560"/>
                <a:gd name="connsiteY2" fmla="*/ 954723 h 1872094"/>
                <a:gd name="connsiteX3" fmla="*/ 588208 w 1155560"/>
                <a:gd name="connsiteY3" fmla="*/ 1872076 h 1872094"/>
                <a:gd name="connsiteX4" fmla="*/ 184 w 1155560"/>
                <a:gd name="connsiteY4" fmla="*/ 933863 h 18720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560" h="1872094">
                  <a:moveTo>
                    <a:pt x="184" y="933863"/>
                  </a:moveTo>
                  <a:cubicBezTo>
                    <a:pt x="-7861" y="453961"/>
                    <a:pt x="248634" y="6457"/>
                    <a:pt x="599192" y="58"/>
                  </a:cubicBezTo>
                  <a:cubicBezTo>
                    <a:pt x="949750" y="-6341"/>
                    <a:pt x="1147347" y="524204"/>
                    <a:pt x="1155393" y="954723"/>
                  </a:cubicBezTo>
                  <a:cubicBezTo>
                    <a:pt x="1163439" y="1385242"/>
                    <a:pt x="879509" y="1875552"/>
                    <a:pt x="588208" y="1872076"/>
                  </a:cubicBezTo>
                  <a:cubicBezTo>
                    <a:pt x="296907" y="1868600"/>
                    <a:pt x="8229" y="1413765"/>
                    <a:pt x="184" y="93386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white"/>
                </a:solidFill>
                <a:effectLst/>
                <a:uLnTx/>
                <a:uFillTx/>
                <a:latin typeface="Arial"/>
                <a:cs typeface="+mn-cs"/>
              </a:endParaRPr>
            </a:p>
          </p:txBody>
        </p:sp>
        <p:sp>
          <p:nvSpPr>
            <p:cNvPr id="122" name="사다리꼴 121">
              <a:extLst>
                <a:ext uri="{FF2B5EF4-FFF2-40B4-BE49-F238E27FC236}">
                  <a16:creationId xmlns:a16="http://schemas.microsoft.com/office/drawing/2014/main" id="{468B43EB-C7A5-4253-868D-D938B1A245F1}"/>
                </a:ext>
              </a:extLst>
            </p:cNvPr>
            <p:cNvSpPr/>
            <p:nvPr/>
          </p:nvSpPr>
          <p:spPr>
            <a:xfrm>
              <a:off x="4624785" y="3962858"/>
              <a:ext cx="352648" cy="3044392"/>
            </a:xfrm>
            <a:prstGeom prst="trapezoid">
              <a:avLst>
                <a:gd name="adj" fmla="val 17206"/>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123" name="타원 122">
              <a:extLst>
                <a:ext uri="{FF2B5EF4-FFF2-40B4-BE49-F238E27FC236}">
                  <a16:creationId xmlns:a16="http://schemas.microsoft.com/office/drawing/2014/main" id="{1F082245-E9D4-4F8D-B188-6331268AF1A5}"/>
                </a:ext>
              </a:extLst>
            </p:cNvPr>
            <p:cNvSpPr/>
            <p:nvPr/>
          </p:nvSpPr>
          <p:spPr>
            <a:xfrm>
              <a:off x="4624785" y="6834252"/>
              <a:ext cx="352648" cy="35264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grpSp>
      <p:sp>
        <p:nvSpPr>
          <p:cNvPr id="24" name="TextBox 23"/>
          <p:cNvSpPr txBox="1"/>
          <p:nvPr/>
        </p:nvSpPr>
        <p:spPr>
          <a:xfrm>
            <a:off x="0" y="1242537"/>
            <a:ext cx="7443071" cy="6247864"/>
          </a:xfrm>
          <a:prstGeom prst="rect">
            <a:avLst/>
          </a:prstGeom>
          <a:noFill/>
        </p:spPr>
        <p:txBody>
          <a:bodyPr wrap="square" rtlCol="0">
            <a:spAutoFit/>
          </a:bodyPr>
          <a:lstStyle/>
          <a:p>
            <a:pPr algn="just"/>
            <a:r>
              <a:rPr lang="en-IN" sz="2000" dirty="0">
                <a:latin typeface="Times New Roman" panose="02020603050405020304" pitchFamily="18" charset="0"/>
                <a:cs typeface="Times New Roman" panose="02020603050405020304" pitchFamily="18" charset="0"/>
              </a:rPr>
              <a:t>	Here, </a:t>
            </a:r>
            <a:r>
              <a:rPr lang="en-IN" sz="2000" dirty="0" err="1">
                <a:latin typeface="Times New Roman" panose="02020603050405020304" pitchFamily="18" charset="0"/>
                <a:cs typeface="Times New Roman" panose="02020603050405020304" pitchFamily="18" charset="0"/>
              </a:rPr>
              <a:t>IoT</a:t>
            </a:r>
            <a:r>
              <a:rPr lang="en-IN" sz="2000" dirty="0">
                <a:latin typeface="Times New Roman" panose="02020603050405020304" pitchFamily="18" charset="0"/>
                <a:cs typeface="Times New Roman" panose="02020603050405020304" pitchFamily="18" charset="0"/>
              </a:rPr>
              <a:t> based Arduino 2560 Microcontroller is used, which can drive by 5V DC supply. A </a:t>
            </a:r>
            <a:r>
              <a:rPr lang="en-IN" sz="2000" dirty="0" err="1">
                <a:latin typeface="Times New Roman" panose="02020603050405020304" pitchFamily="18" charset="0"/>
                <a:cs typeface="Times New Roman" panose="02020603050405020304" pitchFamily="18" charset="0"/>
              </a:rPr>
              <a:t>ph</a:t>
            </a:r>
            <a:r>
              <a:rPr lang="en-IN" sz="2000" dirty="0">
                <a:latin typeface="Times New Roman" panose="02020603050405020304" pitchFamily="18" charset="0"/>
                <a:cs typeface="Times New Roman" panose="02020603050405020304" pitchFamily="18" charset="0"/>
              </a:rPr>
              <a:t> sensor, gas sensor, motor, buzzer and pc are connected with the microcontroller. The organic and inorganic samples of Mango, tomato and grapes are taken for the analysis.</a:t>
            </a:r>
          </a:p>
          <a:p>
            <a:pPr algn="just"/>
            <a:endParaRPr lang="en-US" sz="2000" dirty="0">
              <a:latin typeface="Times New Roman" panose="02020603050405020304" pitchFamily="18" charset="0"/>
              <a:cs typeface="Times New Roman" panose="02020603050405020304" pitchFamily="18" charset="0"/>
            </a:endParaRPr>
          </a:p>
          <a:p>
            <a:pPr algn="just"/>
            <a:endParaRPr lang="en-IN" sz="2000" dirty="0">
              <a:latin typeface="Times New Roman" panose="02020603050405020304" pitchFamily="18" charset="0"/>
              <a:cs typeface="Times New Roman" panose="02020603050405020304" pitchFamily="18" charset="0"/>
            </a:endParaRPr>
          </a:p>
          <a:p>
            <a:pPr marL="457200" indent="-457200" algn="just">
              <a:lnSpc>
                <a:spcPct val="150000"/>
              </a:lnSpc>
              <a:buFont typeface="+mj-lt"/>
              <a:buAutoNum type="arabicPeriod"/>
            </a:pPr>
            <a:r>
              <a:rPr lang="en-IN" sz="2000" dirty="0">
                <a:latin typeface="Times New Roman" panose="02020603050405020304" pitchFamily="18" charset="0"/>
                <a:cs typeface="Times New Roman" panose="02020603050405020304" pitchFamily="18" charset="0"/>
              </a:rPr>
              <a:t>Samples of mango, tomato and grapes, which is inorganic was taken and cleaned it by using pure water with the help of a motor.</a:t>
            </a:r>
          </a:p>
          <a:p>
            <a:pPr marL="457200" indent="-457200" algn="just">
              <a:lnSpc>
                <a:spcPct val="150000"/>
              </a:lnSpc>
              <a:buFont typeface="+mj-lt"/>
              <a:buAutoNum type="arabicPeriod"/>
            </a:pPr>
            <a:r>
              <a:rPr lang="en-IN" sz="2000" dirty="0">
                <a:latin typeface="Times New Roman" panose="02020603050405020304" pitchFamily="18" charset="0"/>
                <a:cs typeface="Times New Roman" panose="02020603050405020304" pitchFamily="18" charset="0"/>
              </a:rPr>
              <a:t>After cleaning, the obtained water is used for the detection of chemicals in the samples.</a:t>
            </a:r>
          </a:p>
          <a:p>
            <a:pPr marL="457200" indent="-457200" algn="just">
              <a:lnSpc>
                <a:spcPct val="150000"/>
              </a:lnSpc>
              <a:buFont typeface="+mj-lt"/>
              <a:buAutoNum type="arabicPeriod"/>
            </a:pPr>
            <a:r>
              <a:rPr lang="en-IN" sz="2000" dirty="0">
                <a:latin typeface="Times New Roman" panose="02020603050405020304" pitchFamily="18" charset="0"/>
                <a:cs typeface="Times New Roman" panose="02020603050405020304" pitchFamily="18" charset="0"/>
              </a:rPr>
              <a:t>In the case of tomato and grapes, the </a:t>
            </a:r>
            <a:r>
              <a:rPr lang="en-IN" sz="2000" dirty="0" err="1">
                <a:latin typeface="Times New Roman" panose="02020603050405020304" pitchFamily="18" charset="0"/>
                <a:cs typeface="Times New Roman" panose="02020603050405020304" pitchFamily="18" charset="0"/>
              </a:rPr>
              <a:t>ph</a:t>
            </a:r>
            <a:r>
              <a:rPr lang="en-IN" sz="2000" dirty="0">
                <a:latin typeface="Times New Roman" panose="02020603050405020304" pitchFamily="18" charset="0"/>
                <a:cs typeface="Times New Roman" panose="02020603050405020304" pitchFamily="18" charset="0"/>
              </a:rPr>
              <a:t> sensor is used to detect the </a:t>
            </a:r>
            <a:r>
              <a:rPr lang="en-IN" sz="2000" dirty="0" err="1">
                <a:latin typeface="Times New Roman" panose="02020603050405020304" pitchFamily="18" charset="0"/>
                <a:cs typeface="Times New Roman" panose="02020603050405020304" pitchFamily="18" charset="0"/>
              </a:rPr>
              <a:t>ph</a:t>
            </a:r>
            <a:r>
              <a:rPr lang="en-IN" sz="2000" dirty="0">
                <a:latin typeface="Times New Roman" panose="02020603050405020304" pitchFamily="18" charset="0"/>
                <a:cs typeface="Times New Roman" panose="02020603050405020304" pitchFamily="18" charset="0"/>
              </a:rPr>
              <a:t> value of the water after cleaning.</a:t>
            </a:r>
          </a:p>
          <a:p>
            <a:pPr algn="just"/>
            <a:endParaRPr lang="en-IN" sz="2000" dirty="0">
              <a:latin typeface="Times New Roman" panose="02020603050405020304" pitchFamily="18" charset="0"/>
              <a:cs typeface="Times New Roman" panose="02020603050405020304" pitchFamily="18" charset="0"/>
            </a:endParaRPr>
          </a:p>
          <a:p>
            <a:pPr algn="just"/>
            <a:r>
              <a:rPr lang="en-IN" sz="2000" dirty="0">
                <a:latin typeface="Times New Roman" panose="02020603050405020304" pitchFamily="18" charset="0"/>
                <a:cs typeface="Times New Roman" panose="02020603050405020304" pitchFamily="18" charset="0"/>
              </a:rPr>
              <a:t> </a:t>
            </a:r>
          </a:p>
          <a:p>
            <a:pPr algn="just"/>
            <a:endParaRPr lang="en-US" sz="2000" dirty="0">
              <a:latin typeface="Times New Roman" panose="02020603050405020304" pitchFamily="18" charset="0"/>
              <a:cs typeface="Times New Roman" panose="02020603050405020304" pitchFamily="18" charset="0"/>
            </a:endParaRPr>
          </a:p>
          <a:p>
            <a:pPr algn="just"/>
            <a:r>
              <a:rPr lang="en-US" sz="2000" dirty="0">
                <a:latin typeface="Times New Roman" panose="02020603050405020304" pitchFamily="18" charset="0"/>
                <a:cs typeface="Times New Roman" panose="02020603050405020304" pitchFamily="18" charset="0"/>
              </a:rPr>
              <a:t>           </a:t>
            </a:r>
            <a:endParaRPr lang="en-IN" sz="2000" dirty="0">
              <a:latin typeface="Times New Roman" panose="02020603050405020304" pitchFamily="18" charset="0"/>
              <a:cs typeface="Times New Roman" panose="02020603050405020304" pitchFamily="18" charset="0"/>
            </a:endParaRPr>
          </a:p>
          <a:p>
            <a:pPr algn="just"/>
            <a:endParaRPr lang="en-IN" sz="2000" dirty="0"/>
          </a:p>
        </p:txBody>
      </p:sp>
    </p:spTree>
    <p:extLst>
      <p:ext uri="{BB962C8B-B14F-4D97-AF65-F5344CB8AC3E}">
        <p14:creationId xmlns:p14="http://schemas.microsoft.com/office/powerpoint/2010/main" val="223937202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Banded">
  <a:themeElements>
    <a:clrScheme name="Banded">
      <a:dk1>
        <a:srgbClr val="2C2C2C"/>
      </a:dk1>
      <a:lt1>
        <a:srgbClr val="FFFFFF"/>
      </a:lt1>
      <a:dk2>
        <a:srgbClr val="099BDD"/>
      </a:dk2>
      <a:lt2>
        <a:srgbClr val="F2F2F2"/>
      </a:lt2>
      <a:accent1>
        <a:srgbClr val="FFC000"/>
      </a:accent1>
      <a:accent2>
        <a:srgbClr val="A5D028"/>
      </a:accent2>
      <a:accent3>
        <a:srgbClr val="08CC78"/>
      </a:accent3>
      <a:accent4>
        <a:srgbClr val="F24099"/>
      </a:accent4>
      <a:accent5>
        <a:srgbClr val="828288"/>
      </a:accent5>
      <a:accent6>
        <a:srgbClr val="F56617"/>
      </a:accent6>
      <a:hlink>
        <a:srgbClr val="005DBA"/>
      </a:hlink>
      <a:folHlink>
        <a:srgbClr val="6C606A"/>
      </a:folHlink>
    </a:clrScheme>
    <a:fontScheme name="Banded">
      <a:maj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Banded">
      <a:fillStyleLst>
        <a:solidFill>
          <a:schemeClr val="phClr"/>
        </a:solidFill>
        <a:gradFill rotWithShape="1">
          <a:gsLst>
            <a:gs pos="0">
              <a:schemeClr val="phClr">
                <a:tint val="65000"/>
                <a:satMod val="120000"/>
                <a:lumMod val="107000"/>
              </a:schemeClr>
            </a:gs>
            <a:gs pos="50000">
              <a:schemeClr val="phClr">
                <a:tint val="70000"/>
                <a:satMod val="124000"/>
                <a:lumMod val="103000"/>
              </a:schemeClr>
            </a:gs>
            <a:gs pos="100000">
              <a:schemeClr val="phClr">
                <a:tint val="85000"/>
                <a:satMod val="120000"/>
                <a:lumMod val="100000"/>
              </a:schemeClr>
            </a:gs>
          </a:gsLst>
          <a:lin ang="5400000" scaled="0"/>
        </a:gradFill>
        <a:gradFill rotWithShape="1">
          <a:gsLst>
            <a:gs pos="0">
              <a:schemeClr val="phClr">
                <a:tint val="85000"/>
                <a:shade val="98000"/>
                <a:satMod val="110000"/>
                <a:lumMod val="103000"/>
              </a:schemeClr>
            </a:gs>
            <a:gs pos="50000">
              <a:schemeClr val="phClr">
                <a:shade val="85000"/>
                <a:satMod val="105000"/>
                <a:lumMod val="100000"/>
              </a:schemeClr>
            </a:gs>
            <a:gs pos="100000">
              <a:schemeClr val="phClr">
                <a:shade val="60000"/>
                <a:satMod val="12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15875" dir="5400000" algn="ctr" rotWithShape="0">
              <a:srgbClr val="000000">
                <a:alpha val="68000"/>
              </a:srgbClr>
            </a:outerShdw>
          </a:effectLst>
        </a:effectStyle>
        <a:effectStyle>
          <a:effectLst>
            <a:outerShdw blurRad="88900" dist="27940" dir="5400000" algn="ctr" rotWithShape="0">
              <a:srgbClr val="000000">
                <a:alpha val="63000"/>
              </a:srgbClr>
            </a:outerShdw>
          </a:effectLst>
        </a:effectStyle>
      </a:effectStyleLst>
      <a:bgFillStyleLst>
        <a:solidFill>
          <a:schemeClr val="phClr"/>
        </a:solidFill>
        <a:blipFill rotWithShape="1">
          <a:blip xmlns:r="http://schemas.openxmlformats.org/officeDocument/2006/relationships" r:embed="rId1">
            <a:duotone>
              <a:schemeClr val="phClr"/>
              <a:schemeClr val="phClr">
                <a:shade val="91000"/>
                <a:satMod val="105000"/>
              </a:schemeClr>
            </a:duotone>
          </a:blip>
          <a:tile tx="0" ty="0" sx="100000" sy="100000" flip="none" algn="tl"/>
        </a:blipFill>
        <a:gradFill rotWithShape="1">
          <a:gsLst>
            <a:gs pos="0">
              <a:schemeClr val="phClr">
                <a:tint val="100000"/>
                <a:shade val="0"/>
                <a:satMod val="100000"/>
              </a:schemeClr>
            </a:gs>
            <a:gs pos="100000">
              <a:schemeClr val="phClr">
                <a:shade val="10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Banded" id="{98DFF888-2449-4D28-977C-6306C017633E}" vid="{9792607F-9579-4224-82FF-9C88C3E1E53D}"/>
    </a:ext>
  </a:extLst>
</a:theme>
</file>

<file path=ppt/theme/theme10.xml><?xml version="1.0" encoding="utf-8"?>
<a:theme xmlns:a="http://schemas.openxmlformats.org/drawingml/2006/main" name="3_Contents Slide Master">
  <a:themeElements>
    <a:clrScheme name="ALLPPT-COLOR-A15">
      <a:dk1>
        <a:sysClr val="windowText" lastClr="000000"/>
      </a:dk1>
      <a:lt1>
        <a:sysClr val="window" lastClr="FFFFFF"/>
      </a:lt1>
      <a:dk2>
        <a:srgbClr val="1F497D"/>
      </a:dk2>
      <a:lt2>
        <a:srgbClr val="EEECE1"/>
      </a:lt2>
      <a:accent1>
        <a:srgbClr val="444342"/>
      </a:accent1>
      <a:accent2>
        <a:srgbClr val="FFC000"/>
      </a:accent2>
      <a:accent3>
        <a:srgbClr val="444342"/>
      </a:accent3>
      <a:accent4>
        <a:srgbClr val="FFC000"/>
      </a:accent4>
      <a:accent5>
        <a:srgbClr val="444342"/>
      </a:accent5>
      <a:accent6>
        <a:srgbClr val="FFC000"/>
      </a:accent6>
      <a:hlink>
        <a:srgbClr val="FFFFFF"/>
      </a:hlink>
      <a:folHlink>
        <a:srgbClr val="FFFFFF"/>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C000"/>
        </a:solidFill>
        <a:ln>
          <a:noFill/>
        </a:ln>
      </a:spPr>
      <a:bodyPr rtlCol="0" anchor="ctr"/>
      <a:lstStyle>
        <a:defPPr algn="ctr">
          <a:defRPr>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11.xml><?xml version="1.0" encoding="utf-8"?>
<a:theme xmlns:a="http://schemas.openxmlformats.org/drawingml/2006/main" name="Section Break Slide Master">
  <a:themeElements>
    <a:clrScheme name="ALLPPT-COLOR-A15">
      <a:dk1>
        <a:sysClr val="windowText" lastClr="000000"/>
      </a:dk1>
      <a:lt1>
        <a:sysClr val="window" lastClr="FFFFFF"/>
      </a:lt1>
      <a:dk2>
        <a:srgbClr val="1F497D"/>
      </a:dk2>
      <a:lt2>
        <a:srgbClr val="EEECE1"/>
      </a:lt2>
      <a:accent1>
        <a:srgbClr val="444342"/>
      </a:accent1>
      <a:accent2>
        <a:srgbClr val="FFC000"/>
      </a:accent2>
      <a:accent3>
        <a:srgbClr val="444342"/>
      </a:accent3>
      <a:accent4>
        <a:srgbClr val="FFC000"/>
      </a:accent4>
      <a:accent5>
        <a:srgbClr val="444342"/>
      </a:accent5>
      <a:accent6>
        <a:srgbClr val="FFC000"/>
      </a:accent6>
      <a:hlink>
        <a:srgbClr val="FFFFFF"/>
      </a:hlink>
      <a:folHlink>
        <a:srgbClr val="FFFFFF"/>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2.xml><?xml version="1.0" encoding="utf-8"?>
<a:theme xmlns:a="http://schemas.openxmlformats.org/drawingml/2006/main" name="1_Cover and End Slide Master">
  <a:themeElements>
    <a:clrScheme name="allppt-broccori">
      <a:dk1>
        <a:sysClr val="windowText" lastClr="000000"/>
      </a:dk1>
      <a:lt1>
        <a:sysClr val="window" lastClr="FFFFFF"/>
      </a:lt1>
      <a:dk2>
        <a:srgbClr val="44546A"/>
      </a:dk2>
      <a:lt2>
        <a:srgbClr val="E7E6E6"/>
      </a:lt2>
      <a:accent1>
        <a:srgbClr val="79BA27"/>
      </a:accent1>
      <a:accent2>
        <a:srgbClr val="9DC518"/>
      </a:accent2>
      <a:accent3>
        <a:srgbClr val="79BA27"/>
      </a:accent3>
      <a:accent4>
        <a:srgbClr val="9DC518"/>
      </a:accent4>
      <a:accent5>
        <a:srgbClr val="79BA27"/>
      </a:accent5>
      <a:accent6>
        <a:srgbClr val="9DC518"/>
      </a:accent6>
      <a:hlink>
        <a:srgbClr val="FFFFFF"/>
      </a:hlink>
      <a:folHlink>
        <a:srgbClr val="FFFFFF"/>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ontents Slide Master">
  <a:themeElements>
    <a:clrScheme name="ALLPPT-BROCCOLI">
      <a:dk1>
        <a:sysClr val="windowText" lastClr="000000"/>
      </a:dk1>
      <a:lt1>
        <a:sysClr val="window" lastClr="FFFFFF"/>
      </a:lt1>
      <a:dk2>
        <a:srgbClr val="44546A"/>
      </a:dk2>
      <a:lt2>
        <a:srgbClr val="E7E6E6"/>
      </a:lt2>
      <a:accent1>
        <a:srgbClr val="79BA27"/>
      </a:accent1>
      <a:accent2>
        <a:srgbClr val="9DC518"/>
      </a:accent2>
      <a:accent3>
        <a:srgbClr val="79BA27"/>
      </a:accent3>
      <a:accent4>
        <a:srgbClr val="9DC518"/>
      </a:accent4>
      <a:accent5>
        <a:srgbClr val="79BA27"/>
      </a:accent5>
      <a:accent6>
        <a:srgbClr val="9DC518"/>
      </a:accent6>
      <a:hlink>
        <a:srgbClr val="FFFFFF"/>
      </a:hlink>
      <a:folHlink>
        <a:srgbClr val="FFFFFF"/>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1_Contents Slide Master">
  <a:themeElements>
    <a:clrScheme name="ALLPPT-ORGANIC FOOD">
      <a:dk1>
        <a:sysClr val="windowText" lastClr="000000"/>
      </a:dk1>
      <a:lt1>
        <a:sysClr val="window" lastClr="FFFFFF"/>
      </a:lt1>
      <a:dk2>
        <a:srgbClr val="44546A"/>
      </a:dk2>
      <a:lt2>
        <a:srgbClr val="E7E6E6"/>
      </a:lt2>
      <a:accent1>
        <a:srgbClr val="BFD594"/>
      </a:accent1>
      <a:accent2>
        <a:srgbClr val="718E37"/>
      </a:accent2>
      <a:accent3>
        <a:srgbClr val="E3AE00"/>
      </a:accent3>
      <a:accent4>
        <a:srgbClr val="9A7037"/>
      </a:accent4>
      <a:accent5>
        <a:srgbClr val="4A5A2B"/>
      </a:accent5>
      <a:accent6>
        <a:srgbClr val="5F473B"/>
      </a:accent6>
      <a:hlink>
        <a:srgbClr val="FFFFFF"/>
      </a:hlink>
      <a:folHlink>
        <a:srgbClr val="FFFFFF"/>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Cover and End Slide Master">
  <a:themeElements>
    <a:clrScheme name="ALLPPT-COLOR-A04">
      <a:dk1>
        <a:sysClr val="windowText" lastClr="000000"/>
      </a:dk1>
      <a:lt1>
        <a:sysClr val="window" lastClr="FFFFFF"/>
      </a:lt1>
      <a:dk2>
        <a:srgbClr val="1F497D"/>
      </a:dk2>
      <a:lt2>
        <a:srgbClr val="EEECE1"/>
      </a:lt2>
      <a:accent1>
        <a:srgbClr val="76B1D1"/>
      </a:accent1>
      <a:accent2>
        <a:srgbClr val="A0C358"/>
      </a:accent2>
      <a:accent3>
        <a:srgbClr val="F3C04A"/>
      </a:accent3>
      <a:accent4>
        <a:srgbClr val="F26D9A"/>
      </a:accent4>
      <a:accent5>
        <a:srgbClr val="57687C"/>
      </a:accent5>
      <a:accent6>
        <a:srgbClr val="CBCBCB"/>
      </a:accent6>
      <a:hlink>
        <a:srgbClr val="3F3F3F"/>
      </a:hlink>
      <a:folHlink>
        <a:srgbClr val="3F3F3F"/>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2_Contents Slide Master">
  <a:themeElements>
    <a:clrScheme name="ALLPPT-COLOR-A04">
      <a:dk1>
        <a:sysClr val="windowText" lastClr="000000"/>
      </a:dk1>
      <a:lt1>
        <a:sysClr val="window" lastClr="FFFFFF"/>
      </a:lt1>
      <a:dk2>
        <a:srgbClr val="1F497D"/>
      </a:dk2>
      <a:lt2>
        <a:srgbClr val="EEECE1"/>
      </a:lt2>
      <a:accent1>
        <a:srgbClr val="76B1D1"/>
      </a:accent1>
      <a:accent2>
        <a:srgbClr val="A0C358"/>
      </a:accent2>
      <a:accent3>
        <a:srgbClr val="F3C04A"/>
      </a:accent3>
      <a:accent4>
        <a:srgbClr val="F26D9A"/>
      </a:accent4>
      <a:accent5>
        <a:srgbClr val="57687C"/>
      </a:accent5>
      <a:accent6>
        <a:srgbClr val="CBCBCB"/>
      </a:accent6>
      <a:hlink>
        <a:srgbClr val="3F3F3F"/>
      </a:hlink>
      <a:folHlink>
        <a:srgbClr val="3F3F3F"/>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docProps/app.xml><?xml version="1.0" encoding="utf-8"?>
<Properties xmlns="http://schemas.openxmlformats.org/officeDocument/2006/extended-properties" xmlns:vt="http://schemas.openxmlformats.org/officeDocument/2006/docPropsVTypes">
  <Template>TM03090430[[fn=Banded]]</Template>
  <TotalTime>888</TotalTime>
  <Words>1346</Words>
  <Application>Microsoft Office PowerPoint</Application>
  <PresentationFormat>Widescreen</PresentationFormat>
  <Paragraphs>122</Paragraphs>
  <Slides>22</Slides>
  <Notes>1</Notes>
  <HiddenSlides>0</HiddenSlides>
  <MMClips>0</MMClips>
  <ScaleCrop>false</ScaleCrop>
  <HeadingPairs>
    <vt:vector size="6" baseType="variant">
      <vt:variant>
        <vt:lpstr>Fonts Used</vt:lpstr>
      </vt:variant>
      <vt:variant>
        <vt:i4>7</vt:i4>
      </vt:variant>
      <vt:variant>
        <vt:lpstr>Theme</vt:lpstr>
      </vt:variant>
      <vt:variant>
        <vt:i4>13</vt:i4>
      </vt:variant>
      <vt:variant>
        <vt:lpstr>Slide Titles</vt:lpstr>
      </vt:variant>
      <vt:variant>
        <vt:i4>22</vt:i4>
      </vt:variant>
    </vt:vector>
  </HeadingPairs>
  <TitlesOfParts>
    <vt:vector size="42" baseType="lpstr">
      <vt:lpstr>Malgun Gothic</vt:lpstr>
      <vt:lpstr>Aparajita</vt:lpstr>
      <vt:lpstr>Arial</vt:lpstr>
      <vt:lpstr>Calibri</vt:lpstr>
      <vt:lpstr>Corbel</vt:lpstr>
      <vt:lpstr>Times New Roman</vt:lpstr>
      <vt:lpstr>Wingdings</vt:lpstr>
      <vt:lpstr>Banded</vt:lpstr>
      <vt:lpstr>Office Theme</vt:lpstr>
      <vt:lpstr>Contents Slide Master</vt:lpstr>
      <vt:lpstr>1_Office Theme</vt:lpstr>
      <vt:lpstr>2_Office Theme</vt:lpstr>
      <vt:lpstr>3_Office Theme</vt:lpstr>
      <vt:lpstr>1_Contents Slide Master</vt:lpstr>
      <vt:lpstr>Cover and End Slide Master</vt:lpstr>
      <vt:lpstr>2_Contents Slide Master</vt:lpstr>
      <vt:lpstr>3_Contents Slide Master</vt:lpstr>
      <vt:lpstr>Section Break Slide Master</vt:lpstr>
      <vt:lpstr>1_Cover and End Slide Master</vt:lpstr>
      <vt:lpstr>4_Office Theme</vt:lpstr>
      <vt:lpstr>IOT BASED CHEMICAL    DETECTION IN FRUITS AND VEGETABLES</vt:lpstr>
      <vt:lpstr>PowerPoint Presentation</vt:lpstr>
      <vt:lpstr>PowerPoint Presentation</vt:lpstr>
      <vt:lpstr>PowerPoint Presentation</vt:lpstr>
      <vt:lpstr>EXISTING SYSTEM</vt:lpstr>
      <vt:lpstr>PowerPoint Presentation</vt:lpstr>
      <vt:lpstr>PROPOSED SYSTEM</vt:lpstr>
      <vt:lpstr>BLOCK DIAGRAM</vt:lpstr>
      <vt:lpstr>PowerPoint Presentation</vt:lpstr>
      <vt:lpstr>PowerPoint Presentation</vt:lpstr>
      <vt:lpstr>PowerPoint Presentation</vt:lpstr>
      <vt:lpstr>PowerPoint Presentation</vt:lpstr>
      <vt:lpstr>pH Sensor</vt:lpstr>
      <vt:lpstr>PowerPoint Presentation</vt:lpstr>
      <vt:lpstr>PowerPoint Presentation</vt:lpstr>
      <vt:lpstr>PowerPoint Presentation</vt:lpstr>
      <vt:lpstr>PowerPoint Presentation</vt:lpstr>
      <vt:lpstr>PowerPoint Presentation</vt:lpstr>
      <vt:lpstr>PowerPoint Presentation</vt:lpstr>
      <vt:lpstr>Future enhancement</vt:lpstr>
      <vt:lpstr>CONCLUSION</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Iot based chemical detection in fruits and vegetables</dc:title>
  <dc:creator>USER</dc:creator>
  <cp:lastModifiedBy>lekshmisr@outlook.com</cp:lastModifiedBy>
  <cp:revision>64</cp:revision>
  <dcterms:created xsi:type="dcterms:W3CDTF">2020-03-19T13:46:58Z</dcterms:created>
  <dcterms:modified xsi:type="dcterms:W3CDTF">2020-06-28T18:00:14Z</dcterms:modified>
</cp:coreProperties>
</file>